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0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GCSE AQA Photography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>
                <a:solidFill>
                  <a:schemeClr val="tx1"/>
                </a:solidFill>
              </a:rPr>
              <a:t>Year 9 Options Assembly</a:t>
            </a:r>
          </a:p>
          <a:p>
            <a:r>
              <a:rPr dirty="0">
                <a:solidFill>
                  <a:schemeClr val="tx1"/>
                </a:solidFill>
              </a:rPr>
              <a:t>What You Need to Know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Who Should Choose Photography?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9247" cy="4525963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dirty="0"/>
              <a:t>Choose this subject if you:</a:t>
            </a:r>
          </a:p>
          <a:p>
            <a:pPr marL="0" indent="0">
              <a:buNone/>
            </a:pPr>
            <a:r>
              <a:rPr dirty="0"/>
              <a:t>- Enjoy creative subjects</a:t>
            </a:r>
          </a:p>
          <a:p>
            <a:pPr marL="0" indent="0">
              <a:buNone/>
            </a:pPr>
            <a:r>
              <a:rPr dirty="0"/>
              <a:t>- Can </a:t>
            </a:r>
            <a:r>
              <a:rPr lang="en-GB" dirty="0"/>
              <a:t>draw and communicate with </a:t>
            </a:r>
            <a:r>
              <a:rPr dirty="0"/>
              <a:t>plans</a:t>
            </a:r>
          </a:p>
          <a:p>
            <a:pPr marL="0" indent="0">
              <a:buNone/>
            </a:pPr>
            <a:r>
              <a:rPr dirty="0"/>
              <a:t>- Are confident with writing</a:t>
            </a:r>
          </a:p>
          <a:p>
            <a:pPr marL="0" indent="0">
              <a:buNone/>
            </a:pPr>
            <a:r>
              <a:rPr dirty="0"/>
              <a:t>- Like working independently</a:t>
            </a:r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b="1" i="1" dirty="0">
                <a:solidFill>
                  <a:srgbClr val="FF0000"/>
                </a:solidFill>
              </a:rPr>
              <a:t>Not suitable for minimal effort.</a:t>
            </a:r>
          </a:p>
        </p:txBody>
      </p:sp>
      <p:pic>
        <p:nvPicPr>
          <p:cNvPr id="9218" name="Picture 2" descr="This may contain: a narrow city street with tall buildings in the background">
            <a:extLst>
              <a:ext uri="{FF2B5EF4-FFF2-40B4-BE49-F238E27FC236}">
                <a16:creationId xmlns:a16="http://schemas.microsoft.com/office/drawing/2014/main" id="{9FE0BC44-A302-4AFA-9FFA-55D77B2A8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64" y="1511674"/>
            <a:ext cx="37528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Important Warning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dirty="0"/>
              <a:t>If you struggle with drawing or extended writing:</a:t>
            </a:r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/>
              <a:t>- You may find this course challenging</a:t>
            </a:r>
          </a:p>
          <a:p>
            <a:pPr marL="0" indent="0">
              <a:buNone/>
            </a:pPr>
            <a:r>
              <a:rPr dirty="0"/>
              <a:t>- Grades depend on analysis and planning</a:t>
            </a:r>
          </a:p>
          <a:p>
            <a:pPr marL="0" indent="0">
              <a:buNone/>
            </a:pPr>
            <a:r>
              <a:rPr dirty="0"/>
              <a:t>- Poor </a:t>
            </a:r>
            <a:r>
              <a:rPr dirty="0" err="1"/>
              <a:t>organisation</a:t>
            </a:r>
            <a:r>
              <a:rPr dirty="0"/>
              <a:t> affects results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10242" name="Picture 2" descr="This may contain: an image of a city street with buildings on both sides">
            <a:extLst>
              <a:ext uri="{FF2B5EF4-FFF2-40B4-BE49-F238E27FC236}">
                <a16:creationId xmlns:a16="http://schemas.microsoft.com/office/drawing/2014/main" id="{8F3303F8-CE4F-4D3E-A307-1C7073834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968" y="1600199"/>
            <a:ext cx="3669926" cy="489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Career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74776" cy="4525963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dirty="0"/>
              <a:t>- Photographer</a:t>
            </a:r>
          </a:p>
          <a:p>
            <a:pPr marL="0" indent="0">
              <a:buNone/>
            </a:pPr>
            <a:r>
              <a:rPr dirty="0"/>
              <a:t>- Photojournalist</a:t>
            </a:r>
          </a:p>
          <a:p>
            <a:pPr marL="0" indent="0">
              <a:buNone/>
            </a:pPr>
            <a:r>
              <a:rPr dirty="0"/>
              <a:t>- Graphic Designer</a:t>
            </a:r>
          </a:p>
          <a:p>
            <a:pPr marL="0" indent="0">
              <a:buNone/>
            </a:pPr>
            <a:r>
              <a:rPr dirty="0"/>
              <a:t>- Media Editor</a:t>
            </a:r>
          </a:p>
          <a:p>
            <a:pPr marL="0" indent="0">
              <a:buNone/>
            </a:pPr>
            <a:r>
              <a:rPr dirty="0"/>
              <a:t>- Marketing Designer</a:t>
            </a:r>
          </a:p>
          <a:p>
            <a:pPr marL="0" indent="0">
              <a:buNone/>
            </a:pPr>
            <a:r>
              <a:rPr dirty="0"/>
              <a:t>- Fashion Photographer</a:t>
            </a:r>
          </a:p>
          <a:p>
            <a:pPr marL="0" indent="0">
              <a:buNone/>
            </a:pPr>
            <a:r>
              <a:rPr dirty="0"/>
              <a:t>- Advertising Creative</a:t>
            </a:r>
          </a:p>
          <a:p>
            <a:pPr marL="0" indent="0">
              <a:buNone/>
            </a:pPr>
            <a:r>
              <a:rPr dirty="0"/>
              <a:t>- Film and Media Producer</a:t>
            </a:r>
          </a:p>
        </p:txBody>
      </p:sp>
      <p:pic>
        <p:nvPicPr>
          <p:cNvPr id="11266" name="Picture 2" descr="This may contain: a woman standing in front of a camera on a tripod looking into the distance">
            <a:extLst>
              <a:ext uri="{FF2B5EF4-FFF2-40B4-BE49-F238E27FC236}">
                <a16:creationId xmlns:a16="http://schemas.microsoft.com/office/drawing/2014/main" id="{EF056228-B1AB-44F3-B97B-AD7546B48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76" y="1828193"/>
            <a:ext cx="4053018" cy="40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Further Study Routes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20988" cy="452596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dirty="0"/>
              <a:t>GCSE Photography → A-Level Photography/Art → University → Creative Careers</a:t>
            </a:r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/>
              <a:t>Also useful for:</a:t>
            </a:r>
          </a:p>
          <a:p>
            <a:pPr marL="0" indent="0">
              <a:buNone/>
            </a:pPr>
            <a:r>
              <a:rPr dirty="0"/>
              <a:t>- Media Studies</a:t>
            </a:r>
          </a:p>
          <a:p>
            <a:pPr marL="0" indent="0">
              <a:buNone/>
            </a:pPr>
            <a:r>
              <a:rPr dirty="0"/>
              <a:t>- Design Technology</a:t>
            </a:r>
          </a:p>
          <a:p>
            <a:pPr marL="0" indent="0">
              <a:buNone/>
            </a:pPr>
            <a:r>
              <a:rPr dirty="0"/>
              <a:t>- Film Studies</a:t>
            </a:r>
          </a:p>
        </p:txBody>
      </p:sp>
      <p:pic>
        <p:nvPicPr>
          <p:cNvPr id="12290" name="Picture 2" descr="Story Pin image">
            <a:extLst>
              <a:ext uri="{FF2B5EF4-FFF2-40B4-BE49-F238E27FC236}">
                <a16:creationId xmlns:a16="http://schemas.microsoft.com/office/drawing/2014/main" id="{ED2DCAE9-371B-48C9-BF98-282A002ED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00" y="1417638"/>
            <a:ext cx="295873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Equipment You Will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/>
              <a:t>YOU DO NOT NEED TO OWN A CAMERA!</a:t>
            </a:r>
          </a:p>
          <a:p>
            <a:r>
              <a:rPr lang="en-GB" dirty="0"/>
              <a:t>Must have a smartphone with decent camera</a:t>
            </a:r>
          </a:p>
          <a:p>
            <a:r>
              <a:rPr lang="en-GB" dirty="0"/>
              <a:t>Everything else is provided</a:t>
            </a:r>
          </a:p>
        </p:txBody>
      </p:sp>
      <p:pic>
        <p:nvPicPr>
          <p:cNvPr id="14338" name="Picture 2" descr="This may contain: a woman taking a photo in the back of a truck with her camera up to her face">
            <a:extLst>
              <a:ext uri="{FF2B5EF4-FFF2-40B4-BE49-F238E27FC236}">
                <a16:creationId xmlns:a16="http://schemas.microsoft.com/office/drawing/2014/main" id="{965EE76D-7A1B-4DCA-9F3E-0D3B904A1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3"/>
          <a:stretch/>
        </p:blipFill>
        <p:spPr bwMode="auto">
          <a:xfrm>
            <a:off x="4913461" y="1532964"/>
            <a:ext cx="3889075" cy="484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Final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7882" cy="4525963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dirty="0"/>
              <a:t>Choose Photography if:</a:t>
            </a:r>
          </a:p>
          <a:p>
            <a:pPr marL="0" indent="0">
              <a:buNone/>
            </a:pPr>
            <a:r>
              <a:rPr dirty="0"/>
              <a:t>- You can plan using drawing</a:t>
            </a:r>
            <a:r>
              <a:rPr lang="en-GB" dirty="0"/>
              <a:t> effectively</a:t>
            </a:r>
            <a:endParaRPr dirty="0"/>
          </a:p>
          <a:p>
            <a:pPr marL="0" indent="0">
              <a:buNone/>
            </a:pPr>
            <a:r>
              <a:rPr dirty="0"/>
              <a:t>- You enjoy extended writing</a:t>
            </a:r>
          </a:p>
          <a:p>
            <a:pPr marL="0" indent="0">
              <a:buNone/>
            </a:pPr>
            <a:r>
              <a:rPr dirty="0"/>
              <a:t>- You are </a:t>
            </a:r>
            <a:r>
              <a:rPr dirty="0" err="1"/>
              <a:t>organised</a:t>
            </a:r>
            <a:endParaRPr dirty="0"/>
          </a:p>
          <a:p>
            <a:pPr marL="0" indent="0">
              <a:buNone/>
            </a:pPr>
            <a:r>
              <a:rPr dirty="0"/>
              <a:t>- You are committed</a:t>
            </a:r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b="1" i="1" dirty="0">
                <a:solidFill>
                  <a:srgbClr val="FF0000"/>
                </a:solidFill>
              </a:rPr>
              <a:t>Hard work leads to strong results</a:t>
            </a:r>
            <a:r>
              <a:rPr lang="en-GB" b="1" i="1" dirty="0">
                <a:solidFill>
                  <a:srgbClr val="FF0000"/>
                </a:solidFill>
              </a:rPr>
              <a:t>!</a:t>
            </a:r>
            <a:endParaRPr b="1" i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Story Pin image">
            <a:extLst>
              <a:ext uri="{FF2B5EF4-FFF2-40B4-BE49-F238E27FC236}">
                <a16:creationId xmlns:a16="http://schemas.microsoft.com/office/drawing/2014/main" id="{447650D0-0ED1-4B7C-B698-56220E52C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29" y="1519517"/>
            <a:ext cx="4177553" cy="522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What is GCSE Photography?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85129" cy="4525963"/>
          </a:xfrm>
          <a:solidFill>
            <a:schemeClr val="bg1"/>
          </a:solidFill>
        </p:spPr>
        <p:txBody>
          <a:bodyPr/>
          <a:lstStyle/>
          <a:p>
            <a:r>
              <a:rPr dirty="0"/>
              <a:t>A creative subject focused on digital and traditional photography.</a:t>
            </a:r>
          </a:p>
          <a:p>
            <a:r>
              <a:rPr dirty="0"/>
              <a:t>You explore lighting, composition, editing, and visual storytelling.</a:t>
            </a:r>
          </a:p>
        </p:txBody>
      </p:sp>
      <p:pic>
        <p:nvPicPr>
          <p:cNvPr id="1026" name="Picture 2" descr="https://i.pinimg.com/736x/24/b4/1a/24b41aa117c663bda7aa553feafd23b5.jpg">
            <a:extLst>
              <a:ext uri="{FF2B5EF4-FFF2-40B4-BE49-F238E27FC236}">
                <a16:creationId xmlns:a16="http://schemas.microsoft.com/office/drawing/2014/main" id="{673963A8-EFB4-4B0B-A73B-BB277C7D5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282" y="1415145"/>
            <a:ext cx="3022508" cy="537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Course Structure (AQA)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dirty="0"/>
              <a:t>Component 1: Portfolio (60%)</a:t>
            </a:r>
          </a:p>
          <a:p>
            <a:r>
              <a:rPr dirty="0"/>
              <a:t>Ongoing coursework over 2 years.</a:t>
            </a:r>
          </a:p>
          <a:p>
            <a:endParaRPr dirty="0"/>
          </a:p>
          <a:p>
            <a:r>
              <a:rPr dirty="0"/>
              <a:t>Component 2: Externally Set Assignment (40%)</a:t>
            </a:r>
          </a:p>
          <a:p>
            <a:r>
              <a:rPr dirty="0"/>
              <a:t>10-hour controlled assessment.</a:t>
            </a:r>
          </a:p>
        </p:txBody>
      </p:sp>
      <p:pic>
        <p:nvPicPr>
          <p:cNvPr id="2050" name="Picture 2" descr="https://i.pinimg.com/736x/f4/ca/a6/f4caa605cc7ddfd58b22169fe33dd159.jpg">
            <a:extLst>
              <a:ext uri="{FF2B5EF4-FFF2-40B4-BE49-F238E27FC236}">
                <a16:creationId xmlns:a16="http://schemas.microsoft.com/office/drawing/2014/main" id="{F01CC5AC-5F2E-45CB-818F-83CFFE68E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905" y="2929580"/>
            <a:ext cx="4787153" cy="319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AQA Assessment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0282" cy="4525963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dirty="0"/>
              <a:t>AO1: Develop ideas and research</a:t>
            </a:r>
          </a:p>
          <a:p>
            <a:r>
              <a:rPr dirty="0"/>
              <a:t>AO2: Experiment with techniques and processes</a:t>
            </a:r>
          </a:p>
          <a:p>
            <a:r>
              <a:rPr dirty="0"/>
              <a:t>AO3: Record ideas (photography and drawing)</a:t>
            </a:r>
          </a:p>
          <a:p>
            <a:r>
              <a:rPr dirty="0"/>
              <a:t>AO4: Present a personal response</a:t>
            </a:r>
          </a:p>
        </p:txBody>
      </p:sp>
      <p:pic>
        <p:nvPicPr>
          <p:cNvPr id="3074" name="Picture 2" descr="This may contain: a group of cubes sitting next to each other on top of a white surface">
            <a:extLst>
              <a:ext uri="{FF2B5EF4-FFF2-40B4-BE49-F238E27FC236}">
                <a16:creationId xmlns:a16="http://schemas.microsoft.com/office/drawing/2014/main" id="{8B6F86C1-257D-4A4D-9F40-373F2CEA8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4" t="9543" r="11569" b="2614"/>
          <a:stretch/>
        </p:blipFill>
        <p:spPr bwMode="auto">
          <a:xfrm>
            <a:off x="5047130" y="1600200"/>
            <a:ext cx="3827930" cy="452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Drawing for Photography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34753" cy="4525963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dirty="0"/>
              <a:t>Drawing is essential for planning shoots.</a:t>
            </a:r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/>
              <a:t>You will:</a:t>
            </a:r>
          </a:p>
          <a:p>
            <a:pPr marL="0" indent="0">
              <a:buNone/>
            </a:pPr>
            <a:r>
              <a:rPr dirty="0"/>
              <a:t>- Create shoot plans</a:t>
            </a:r>
          </a:p>
          <a:p>
            <a:pPr marL="0" indent="0">
              <a:buNone/>
            </a:pPr>
            <a:r>
              <a:rPr dirty="0"/>
              <a:t>- Sketch compositions</a:t>
            </a:r>
          </a:p>
          <a:p>
            <a:pPr marL="0" indent="0">
              <a:buNone/>
            </a:pPr>
            <a:r>
              <a:rPr dirty="0"/>
              <a:t>- Plan lighting and angles</a:t>
            </a:r>
          </a:p>
          <a:p>
            <a:pPr marL="0" indent="0">
              <a:buNone/>
            </a:pPr>
            <a:r>
              <a:rPr dirty="0"/>
              <a:t>- Design layouts</a:t>
            </a:r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/>
              <a:t>If you dislike drawing, this course may be difficult.</a:t>
            </a:r>
          </a:p>
        </p:txBody>
      </p:sp>
      <p:pic>
        <p:nvPicPr>
          <p:cNvPr id="4098" name="Picture 2" descr="This may contain: a black and white photo of a woman holding her hands up to her face with both hands">
            <a:extLst>
              <a:ext uri="{FF2B5EF4-FFF2-40B4-BE49-F238E27FC236}">
                <a16:creationId xmlns:a16="http://schemas.microsoft.com/office/drawing/2014/main" id="{656B27DC-E104-40B3-A240-D6F5602B7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88" y="1550894"/>
            <a:ext cx="372062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Written Analysis and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14725" cy="4714874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dirty="0"/>
              <a:t>Extended writing is required in every project.</a:t>
            </a:r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/>
              <a:t>You must:</a:t>
            </a:r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Analyse</a:t>
            </a:r>
            <a:r>
              <a:rPr dirty="0"/>
              <a:t> photographers</a:t>
            </a:r>
          </a:p>
          <a:p>
            <a:pPr marL="0" indent="0">
              <a:buNone/>
            </a:pPr>
            <a:r>
              <a:rPr dirty="0"/>
              <a:t>- Explain creative choices</a:t>
            </a:r>
          </a:p>
          <a:p>
            <a:pPr marL="0" indent="0">
              <a:buNone/>
            </a:pPr>
            <a:r>
              <a:rPr dirty="0"/>
              <a:t>- Evaluate your own work</a:t>
            </a:r>
          </a:p>
          <a:p>
            <a:pPr marL="0" indent="0">
              <a:buNone/>
            </a:pPr>
            <a:r>
              <a:rPr dirty="0"/>
              <a:t>- Use specialist vocabulary</a:t>
            </a:r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/>
              <a:t>Strong writing skills are essential.</a:t>
            </a:r>
          </a:p>
        </p:txBody>
      </p:sp>
      <p:pic>
        <p:nvPicPr>
          <p:cNvPr id="5122" name="Picture 2" descr="This may contain: an artistic view of the inside of a leaf like structure with trees in the background">
            <a:extLst>
              <a:ext uri="{FF2B5EF4-FFF2-40B4-BE49-F238E27FC236}">
                <a16:creationId xmlns:a16="http://schemas.microsoft.com/office/drawing/2014/main" id="{D9C08B01-E9CF-4C94-BE37-0F65281E4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1600199"/>
            <a:ext cx="4714875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How Much Writing is Involved?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12024" cy="4525963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dirty="0"/>
              <a:t>You will regularly complete:</a:t>
            </a:r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/>
              <a:t>- Detailed artist analysis</a:t>
            </a:r>
          </a:p>
          <a:p>
            <a:pPr marL="0" indent="0">
              <a:buNone/>
            </a:pPr>
            <a:r>
              <a:rPr dirty="0"/>
              <a:t>- Project evaluations</a:t>
            </a:r>
          </a:p>
          <a:p>
            <a:pPr marL="0" indent="0">
              <a:buNone/>
            </a:pPr>
            <a:r>
              <a:rPr dirty="0"/>
              <a:t>- Exam reflections</a:t>
            </a:r>
          </a:p>
          <a:p>
            <a:pPr marL="0" indent="0">
              <a:buNone/>
            </a:pPr>
            <a:r>
              <a:rPr dirty="0"/>
              <a:t>- Development commentary</a:t>
            </a:r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/>
              <a:t>Expect long written responses.</a:t>
            </a:r>
          </a:p>
        </p:txBody>
      </p:sp>
      <p:pic>
        <p:nvPicPr>
          <p:cNvPr id="6152" name="Picture 8" descr="This may contain: a book with pictures and words written on the pages that are covered in black paper">
            <a:extLst>
              <a:ext uri="{FF2B5EF4-FFF2-40B4-BE49-F238E27FC236}">
                <a16:creationId xmlns:a16="http://schemas.microsoft.com/office/drawing/2014/main" id="{83975BD8-6CE6-4C72-95D6-EA6C9FDE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013" y="1515034"/>
            <a:ext cx="3839787" cy="499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Essential Skills for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6824" cy="452596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dirty="0"/>
              <a:t>- Good drawing for planning</a:t>
            </a:r>
          </a:p>
          <a:p>
            <a:pPr marL="0" indent="0">
              <a:buNone/>
            </a:pPr>
            <a:r>
              <a:rPr dirty="0"/>
              <a:t>- Strong written communication</a:t>
            </a:r>
          </a:p>
          <a:p>
            <a:pPr marL="0" indent="0">
              <a:buNone/>
            </a:pPr>
            <a:r>
              <a:rPr dirty="0"/>
              <a:t>- Technical camera skills</a:t>
            </a:r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Organisation</a:t>
            </a:r>
            <a:endParaRPr dirty="0"/>
          </a:p>
          <a:p>
            <a:pPr marL="0" indent="0">
              <a:buNone/>
            </a:pPr>
            <a:r>
              <a:rPr dirty="0"/>
              <a:t>- Creativity</a:t>
            </a:r>
          </a:p>
          <a:p>
            <a:pPr marL="0" indent="0">
              <a:buNone/>
            </a:pPr>
            <a:r>
              <a:rPr dirty="0"/>
              <a:t>- Independence</a:t>
            </a:r>
          </a:p>
        </p:txBody>
      </p:sp>
      <p:pic>
        <p:nvPicPr>
          <p:cNvPr id="7170" name="Picture 2" descr="This may contain: a round mirror sitting on top of leaves covered ground with trees reflected in it's reflection">
            <a:extLst>
              <a:ext uri="{FF2B5EF4-FFF2-40B4-BE49-F238E27FC236}">
                <a16:creationId xmlns:a16="http://schemas.microsoft.com/office/drawing/2014/main" id="{6C89C9A4-C3E7-49D7-AC4B-09E28EE93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27" y="1600199"/>
            <a:ext cx="3394473" cy="452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Workload and Commitment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5482" cy="452596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dirty="0"/>
              <a:t>This is a demanding subject.</a:t>
            </a:r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/>
              <a:t>You will:</a:t>
            </a:r>
          </a:p>
          <a:p>
            <a:pPr marL="0" indent="0">
              <a:buNone/>
            </a:pPr>
            <a:r>
              <a:rPr dirty="0"/>
              <a:t>- Meet regular deadlines</a:t>
            </a:r>
          </a:p>
          <a:p>
            <a:pPr marL="0" indent="0">
              <a:buNone/>
            </a:pPr>
            <a:r>
              <a:rPr dirty="0"/>
              <a:t>- Edit work at home</a:t>
            </a:r>
          </a:p>
          <a:p>
            <a:pPr marL="0" indent="0">
              <a:buNone/>
            </a:pPr>
            <a:r>
              <a:rPr dirty="0"/>
              <a:t>- Complete written tasks</a:t>
            </a:r>
          </a:p>
          <a:p>
            <a:pPr marL="0" indent="0">
              <a:buNone/>
            </a:pPr>
            <a:r>
              <a:rPr dirty="0"/>
              <a:t>- Manage long-term projects</a:t>
            </a:r>
          </a:p>
        </p:txBody>
      </p:sp>
      <p:pic>
        <p:nvPicPr>
          <p:cNvPr id="8194" name="Picture 2" descr="This may contain: a black and white photo of an eye mobile hanging from a ceiling in a room">
            <a:extLst>
              <a:ext uri="{FF2B5EF4-FFF2-40B4-BE49-F238E27FC236}">
                <a16:creationId xmlns:a16="http://schemas.microsoft.com/office/drawing/2014/main" id="{E1A59A7F-691D-495E-96BD-363EA8A24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586" y="1532966"/>
            <a:ext cx="3959536" cy="4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D740D5707F264BAAA6FDE18BE8A692" ma:contentTypeVersion="16" ma:contentTypeDescription="Create a new document." ma:contentTypeScope="" ma:versionID="d79a11531f9f88720db11ef149f7719a">
  <xsd:schema xmlns:xsd="http://www.w3.org/2001/XMLSchema" xmlns:xs="http://www.w3.org/2001/XMLSchema" xmlns:p="http://schemas.microsoft.com/office/2006/metadata/properties" xmlns:ns3="488ce8cf-083c-4c54-be4b-067aa58cac25" xmlns:ns4="4f6a495e-405f-4cbb-974a-6b194c404943" targetNamespace="http://schemas.microsoft.com/office/2006/metadata/properties" ma:root="true" ma:fieldsID="1898b1fb8c4174c173db8c991b073485" ns3:_="" ns4:_="">
    <xsd:import namespace="488ce8cf-083c-4c54-be4b-067aa58cac25"/>
    <xsd:import namespace="4f6a495e-405f-4cbb-974a-6b194c4049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System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ce8cf-083c-4c54-be4b-067aa58cac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a495e-405f-4cbb-974a-6b194c40494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88ce8cf-083c-4c54-be4b-067aa58cac25" xsi:nil="true"/>
  </documentManagement>
</p:properties>
</file>

<file path=customXml/itemProps1.xml><?xml version="1.0" encoding="utf-8"?>
<ds:datastoreItem xmlns:ds="http://schemas.openxmlformats.org/officeDocument/2006/customXml" ds:itemID="{02B278D1-642B-47B9-93BE-89650C967C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8ce8cf-083c-4c54-be4b-067aa58cac25"/>
    <ds:schemaRef ds:uri="4f6a495e-405f-4cbb-974a-6b194c4049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EC53BD-6200-4096-B029-0ED17FFFA2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408209-F2D4-48D9-85F6-07418F3AC68D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488ce8cf-083c-4c54-be4b-067aa58cac25"/>
    <ds:schemaRef ds:uri="http://schemas.microsoft.com/office/2006/documentManagement/types"/>
    <ds:schemaRef ds:uri="http://purl.org/dc/terms/"/>
    <ds:schemaRef ds:uri="http://purl.org/dc/elements/1.1/"/>
    <ds:schemaRef ds:uri="4f6a495e-405f-4cbb-974a-6b194c40494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436</Words>
  <Application>Microsoft Office PowerPoint</Application>
  <PresentationFormat>On-screen Show (4:3)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GCSE AQA Photography</vt:lpstr>
      <vt:lpstr>What is GCSE Photography?</vt:lpstr>
      <vt:lpstr>Course Structure (AQA)</vt:lpstr>
      <vt:lpstr>AQA Assessment Objectives</vt:lpstr>
      <vt:lpstr>Drawing for Photography</vt:lpstr>
      <vt:lpstr>Written Analysis and Evaluation</vt:lpstr>
      <vt:lpstr>How Much Writing is Involved?</vt:lpstr>
      <vt:lpstr>Essential Skills for Success</vt:lpstr>
      <vt:lpstr>Workload and Commitment</vt:lpstr>
      <vt:lpstr>Who Should Choose Photography?</vt:lpstr>
      <vt:lpstr>Important Warning</vt:lpstr>
      <vt:lpstr>Career Pathways</vt:lpstr>
      <vt:lpstr>Further Study Routes</vt:lpstr>
      <vt:lpstr>Equipment You Will Need</vt:lpstr>
      <vt:lpstr>Final Advice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AQA Photography</dc:title>
  <dc:subject/>
  <dc:creator>Danielle Chester</dc:creator>
  <cp:keywords/>
  <dc:description>generated using python-pptx</dc:description>
  <cp:lastModifiedBy>Danielle Chester</cp:lastModifiedBy>
  <cp:revision>5</cp:revision>
  <dcterms:created xsi:type="dcterms:W3CDTF">2013-01-27T09:14:16Z</dcterms:created>
  <dcterms:modified xsi:type="dcterms:W3CDTF">2026-01-26T10:59:13Z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0x0101008DD740D5707F264BAAA6FDE18BE8A692</vt:lpwstr>
  </property>
</Properties>
</file>