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4"/>
  </p:sldMasterIdLst>
  <p:sldIdLst>
    <p:sldId id="256" r:id="rId5"/>
    <p:sldId id="276" r:id="rId6"/>
    <p:sldId id="274" r:id="rId7"/>
    <p:sldId id="275" r:id="rId8"/>
    <p:sldId id="272" r:id="rId9"/>
    <p:sldId id="27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1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43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62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6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8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8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9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238"/>
            <a:ext cx="12192000" cy="6886832"/>
            <a:chOff x="0" y="-8238"/>
            <a:chExt cx="12192000" cy="6886832"/>
          </a:xfrm>
        </p:grpSpPr>
        <p:pic>
          <p:nvPicPr>
            <p:cNvPr id="6" name="Picture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8238"/>
              <a:ext cx="12192000" cy="3410465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0" y="181232"/>
              <a:ext cx="12183761" cy="6697362"/>
              <a:chOff x="0" y="181232"/>
              <a:chExt cx="12183761" cy="669736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0" y="6478484"/>
                <a:ext cx="1218376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rgbClr val="1B4F20"/>
                    </a:solidFill>
                    <a:latin typeface="Candara" panose="020E0502030303020204" pitchFamily="34" charset="0"/>
                  </a:rPr>
                  <a:t>Join us on our journey….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499" y="4642712"/>
            <a:ext cx="9897996" cy="1646302"/>
          </a:xfrm>
        </p:spPr>
        <p:txBody>
          <a:bodyPr>
            <a:normAutofit fontScale="90000"/>
          </a:bodyPr>
          <a:lstStyle/>
          <a:p>
            <a:r>
              <a:rPr lang="en-GB" sz="9600" b="1" dirty="0"/>
              <a:t>Geography</a:t>
            </a:r>
            <a:br>
              <a:rPr lang="en-GB" sz="9600" b="1" dirty="0"/>
            </a:br>
            <a:r>
              <a:rPr lang="en-GB" sz="4800" b="1" dirty="0"/>
              <a:t>at Caistor Yarborough Academy</a:t>
            </a:r>
            <a:br>
              <a:rPr lang="en-GB" sz="4800" dirty="0"/>
            </a:br>
            <a:r>
              <a:rPr lang="en-GB" sz="4400" dirty="0">
                <a:solidFill>
                  <a:schemeClr val="accent1"/>
                </a:solidFill>
              </a:rPr>
              <a:t>Supporting Your Child with GCSE Revision.</a:t>
            </a:r>
          </a:p>
        </p:txBody>
      </p:sp>
    </p:spTree>
    <p:extLst>
      <p:ext uri="{BB962C8B-B14F-4D97-AF65-F5344CB8AC3E}">
        <p14:creationId xmlns:p14="http://schemas.microsoft.com/office/powerpoint/2010/main" val="183106882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D80AE-FC76-D5AA-F6B5-5A4A0F1AC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E9B354C-30DF-1E6F-6379-8FF14E9EBEE1}"/>
              </a:ext>
            </a:extLst>
          </p:cNvPr>
          <p:cNvGrpSpPr/>
          <p:nvPr/>
        </p:nvGrpSpPr>
        <p:grpSpPr>
          <a:xfrm>
            <a:off x="0" y="1252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6D51B5-ABD3-17CC-0E1A-6A37F63172FA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F5F5D13-7F1C-1D44-45BF-8DF98E41AF23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7FD307BD-86CE-C379-F057-DBAAC09088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F19CDBB-F199-2701-C160-207F58DAB5E3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4B669C3-F9F2-BD9A-D3CD-4D219ACBE9BD}"/>
              </a:ext>
            </a:extLst>
          </p:cNvPr>
          <p:cNvSpPr txBox="1"/>
          <p:nvPr/>
        </p:nvSpPr>
        <p:spPr>
          <a:xfrm>
            <a:off x="838200" y="1400156"/>
            <a:ext cx="737705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This leaflet supports parents and carers in helping their child prepare effectively for GCSEs in Geography. It outlines key content, exam structures, and practical revision approaches that make a difference at home. 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34FC293-1CF5-E3AA-9B2D-897FF7D29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/>
              <a:t>Purpose of this Guide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AC4006-467C-04CD-E529-E970BE33A2B4}"/>
              </a:ext>
            </a:extLst>
          </p:cNvPr>
          <p:cNvSpPr txBox="1"/>
          <p:nvPr/>
        </p:nvSpPr>
        <p:spPr>
          <a:xfrm>
            <a:off x="594529" y="5919682"/>
            <a:ext cx="60992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Exam Board: </a:t>
            </a:r>
            <a:r>
              <a:rPr lang="en-GB" dirty="0" err="1"/>
              <a:t>Eduqas</a:t>
            </a:r>
            <a:r>
              <a:rPr lang="en-GB" dirty="0"/>
              <a:t> GCSE Geography A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D4FFF4A-D952-B070-FC95-FDBD607E98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3732" y="531000"/>
            <a:ext cx="1890068" cy="173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522333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2882B-714A-5FE6-D7E7-4DA2946F4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F3A1943-E358-DD46-006A-52EE63205F6B}"/>
              </a:ext>
            </a:extLst>
          </p:cNvPr>
          <p:cNvGrpSpPr/>
          <p:nvPr/>
        </p:nvGrpSpPr>
        <p:grpSpPr>
          <a:xfrm>
            <a:off x="0" y="1252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A3ED10D-F967-826E-0FE9-ED8DC73C4E1E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EEDA949-46A6-C68D-3B0B-CF979B00A299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1D034A7A-628F-2186-970D-F7EE37AFE2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894659E-3B64-A7CD-D0E4-365AE5BD31F4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ECE72BB8-A00A-7874-EF02-9E9D00630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/>
              <a:t>Key Themes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97B931-C6BD-49E4-226D-E1784564D5FC}"/>
              </a:ext>
            </a:extLst>
          </p:cNvPr>
          <p:cNvSpPr txBox="1"/>
          <p:nvPr/>
        </p:nvSpPr>
        <p:spPr>
          <a:xfrm>
            <a:off x="838200" y="1497104"/>
            <a:ext cx="60992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• Landscapes &amp; Physical Processes – Rivers, coasts, </a:t>
            </a:r>
          </a:p>
          <a:p>
            <a:r>
              <a:rPr lang="en-GB" dirty="0"/>
              <a:t>flooding and management.</a:t>
            </a:r>
          </a:p>
          <a:p>
            <a:r>
              <a:rPr lang="en-GB" dirty="0"/>
              <a:t>• Rural–Urban Links – Population change, retailing, </a:t>
            </a:r>
          </a:p>
          <a:p>
            <a:r>
              <a:rPr lang="en-GB" dirty="0"/>
              <a:t>global cities, urbanisation.</a:t>
            </a:r>
          </a:p>
          <a:p>
            <a:r>
              <a:rPr lang="en-GB" dirty="0"/>
              <a:t>• Weather, Climate &amp; Ecosystems – Climate change, </a:t>
            </a:r>
          </a:p>
          <a:p>
            <a:r>
              <a:rPr lang="en-GB" dirty="0"/>
              <a:t>weather hazards, ecosystems.</a:t>
            </a:r>
          </a:p>
          <a:p>
            <a:r>
              <a:rPr lang="en-GB" dirty="0"/>
              <a:t>• Development &amp; Resource Issues – Global inequalities and water management.</a:t>
            </a:r>
          </a:p>
          <a:p>
            <a:r>
              <a:rPr lang="en-GB" dirty="0"/>
              <a:t>• Coastal Hazards &amp; Management – UK coastlines, </a:t>
            </a:r>
          </a:p>
          <a:p>
            <a:r>
              <a:rPr lang="en-GB" dirty="0"/>
              <a:t>vulnerability and sustainability.</a:t>
            </a:r>
          </a:p>
          <a:p>
            <a:r>
              <a:rPr lang="en-GB" dirty="0"/>
              <a:t>• Social Development Issues—Healthcare, Disease &amp; </a:t>
            </a:r>
          </a:p>
          <a:p>
            <a:r>
              <a:rPr lang="en-GB" dirty="0"/>
              <a:t>Migration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F45A11A-EE29-60FC-C510-EDC88CE2FF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077" y="693061"/>
            <a:ext cx="4757717" cy="300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219486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3C0BF-E2C5-25A8-21D3-E7947E5E8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C6C1335-C74D-BB54-7F94-81EE821E12C1}"/>
              </a:ext>
            </a:extLst>
          </p:cNvPr>
          <p:cNvGrpSpPr/>
          <p:nvPr/>
        </p:nvGrpSpPr>
        <p:grpSpPr>
          <a:xfrm>
            <a:off x="0" y="1252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5244E52-B810-B107-F1D6-4B1079C083AE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8F8F43B-EF5B-A9E0-3A32-416DE7F18CC6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9F0263BF-03AB-EE17-3171-FA2EE2A652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9DD635A-DECE-4E17-7E8D-B3C5DC218764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DEEEB827-7C8A-A555-7974-0B0E1B769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/>
              <a:t>The Exam Element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13BBDB-25A0-9945-66D1-43024CDBDA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370" y="1398851"/>
            <a:ext cx="8781276" cy="5060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89001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252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FA9C8460-E566-952D-6EA7-DDAA88A00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/>
              <a:t>Examples of Effective Revision Tools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2045D9-5471-F187-8FFF-B5F3E9E62685}"/>
              </a:ext>
            </a:extLst>
          </p:cNvPr>
          <p:cNvSpPr txBox="1"/>
          <p:nvPr/>
        </p:nvSpPr>
        <p:spPr>
          <a:xfrm>
            <a:off x="457680" y="1296475"/>
            <a:ext cx="55065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Flashcards:</a:t>
            </a:r>
          </a:p>
          <a:p>
            <a:r>
              <a:rPr lang="en-GB" dirty="0"/>
              <a:t>• Landform creation – Waterfalls, Meanders, Headlands, Bays, Spits.</a:t>
            </a:r>
          </a:p>
          <a:p>
            <a:r>
              <a:rPr lang="en-GB" dirty="0"/>
              <a:t>• River processes – Erosion, Transportation, Deposition.</a:t>
            </a:r>
          </a:p>
          <a:p>
            <a:r>
              <a:rPr lang="en-GB" dirty="0"/>
              <a:t>• Climate factors – Latitude, Altitude, Distance from Sea.</a:t>
            </a:r>
          </a:p>
          <a:p>
            <a:r>
              <a:rPr lang="en-GB" dirty="0"/>
              <a:t>• Global circulation and storm formation.</a:t>
            </a:r>
          </a:p>
          <a:p>
            <a:r>
              <a:rPr lang="en-GB" dirty="0"/>
              <a:t>• Migration push and pull factors.</a:t>
            </a:r>
          </a:p>
          <a:p>
            <a:r>
              <a:rPr lang="en-GB" dirty="0"/>
              <a:t>• Development indicators – GNI, GDP, HDI.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C26581-6117-FAEB-EDFB-9FB0A36DF43B}"/>
              </a:ext>
            </a:extLst>
          </p:cNvPr>
          <p:cNvSpPr txBox="1"/>
          <p:nvPr/>
        </p:nvSpPr>
        <p:spPr>
          <a:xfrm>
            <a:off x="457680" y="4150704"/>
            <a:ext cx="720867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Mind Maps:</a:t>
            </a:r>
          </a:p>
          <a:p>
            <a:r>
              <a:rPr lang="en-GB" dirty="0"/>
              <a:t>• Coastal Management Strategies – Hard vs. Soft Engineering (advantages, disadvantages, stakeholder views).</a:t>
            </a:r>
          </a:p>
          <a:p>
            <a:r>
              <a:rPr lang="en-GB" dirty="0"/>
              <a:t>• Global Cities – London and Lagos: challenges and sustainable solutions.</a:t>
            </a:r>
          </a:p>
          <a:p>
            <a:r>
              <a:rPr lang="en-GB" dirty="0"/>
              <a:t>• Ecosystem Management – Rainforest conservation, ecotourism, biosphere reserves.</a:t>
            </a:r>
          </a:p>
          <a:p>
            <a:r>
              <a:rPr lang="en-GB" dirty="0"/>
              <a:t>• Flood Management – Comparing approaches and community impacts.</a:t>
            </a:r>
          </a:p>
          <a:p>
            <a:r>
              <a:rPr lang="en-GB" dirty="0"/>
              <a:t>• Retail Change – Causes, impacts and strategies to revitalise high streets.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1774021-73B2-9E17-0309-CC583BD1448D}"/>
              </a:ext>
            </a:extLst>
          </p:cNvPr>
          <p:cNvSpPr txBox="1"/>
          <p:nvPr/>
        </p:nvSpPr>
        <p:spPr>
          <a:xfrm>
            <a:off x="5937861" y="2950375"/>
            <a:ext cx="60992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Flow Diagrams:</a:t>
            </a:r>
          </a:p>
          <a:p>
            <a:r>
              <a:rPr lang="en-GB" dirty="0"/>
              <a:t>• Hydrological Cycle – Evaporation → Condensation → Precipitation → Run-off.</a:t>
            </a:r>
          </a:p>
          <a:p>
            <a:r>
              <a:rPr lang="en-GB" dirty="0"/>
              <a:t>• Carbon &amp; Nutrient Cycles – showing stores and transfers.</a:t>
            </a:r>
          </a:p>
        </p:txBody>
      </p:sp>
    </p:spTree>
    <p:extLst>
      <p:ext uri="{BB962C8B-B14F-4D97-AF65-F5344CB8AC3E}">
        <p14:creationId xmlns:p14="http://schemas.microsoft.com/office/powerpoint/2010/main" val="3660492770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FC5B6-641D-F82A-1B10-5990F744B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BFFF821-87DE-E4A7-0F13-3689F1499109}"/>
              </a:ext>
            </a:extLst>
          </p:cNvPr>
          <p:cNvGrpSpPr/>
          <p:nvPr/>
        </p:nvGrpSpPr>
        <p:grpSpPr>
          <a:xfrm>
            <a:off x="0" y="1252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70F4BE5-342C-85C6-DD06-C866483C4DCA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440A58C-B651-4604-2A54-5BE3588A8666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C5D1C2A2-458B-E140-0BEE-9829720629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7F2732-DA21-CA14-243C-3B6D390F6A0C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207AAAD-97FC-8A72-D932-E0625121B095}"/>
              </a:ext>
            </a:extLst>
          </p:cNvPr>
          <p:cNvSpPr txBox="1"/>
          <p:nvPr/>
        </p:nvSpPr>
        <p:spPr>
          <a:xfrm>
            <a:off x="834081" y="1485119"/>
            <a:ext cx="1051559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• Encourage regular short revision sessions using </a:t>
            </a:r>
            <a:r>
              <a:rPr lang="en-GB" sz="2400" dirty="0" err="1"/>
              <a:t>Educake</a:t>
            </a:r>
            <a:r>
              <a:rPr lang="en-GB" sz="2400" dirty="0"/>
              <a:t> (Homework platform), BBC Bitesize, </a:t>
            </a:r>
            <a:r>
              <a:rPr lang="en-GB" sz="2400" dirty="0" err="1"/>
              <a:t>GCSEPod</a:t>
            </a:r>
            <a:r>
              <a:rPr lang="en-GB" sz="2400" dirty="0"/>
              <a:t>, and YouTube (e.g. “Time for Geography”).</a:t>
            </a:r>
          </a:p>
          <a:p>
            <a:endParaRPr lang="en-GB" sz="2400" dirty="0"/>
          </a:p>
          <a:p>
            <a:r>
              <a:rPr lang="en-GB" sz="2400" dirty="0"/>
              <a:t>• Review flashcards together to test definitions and key terms.</a:t>
            </a:r>
          </a:p>
          <a:p>
            <a:endParaRPr lang="en-GB" sz="2400" dirty="0"/>
          </a:p>
          <a:p>
            <a:r>
              <a:rPr lang="en-GB" sz="2400" dirty="0"/>
              <a:t>• Discuss real-world examples such as flooding, coastal erosion, or urban growth.</a:t>
            </a:r>
          </a:p>
          <a:p>
            <a:endParaRPr lang="en-GB" sz="2400" dirty="0"/>
          </a:p>
          <a:p>
            <a:r>
              <a:rPr lang="en-GB" sz="2400" dirty="0"/>
              <a:t>• Support completion of past papers and use exam mark schemes to check progress – Use Free AI platforms to produce model answers to help students develop exam technique </a:t>
            </a:r>
          </a:p>
          <a:p>
            <a:endParaRPr lang="en-GB" sz="2400" dirty="0"/>
          </a:p>
          <a:p>
            <a:r>
              <a:rPr lang="en-GB" sz="2400" dirty="0"/>
              <a:t>• Use Free AI platforms to create Multiple Choice Quizzes on the Course Key Themes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767E1C1-ED78-1BBC-70FB-4E691439D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80" y="188332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/>
              <a:t>How Parents Can Help</a:t>
            </a:r>
          </a:p>
        </p:txBody>
      </p:sp>
    </p:spTree>
    <p:extLst>
      <p:ext uri="{BB962C8B-B14F-4D97-AF65-F5344CB8AC3E}">
        <p14:creationId xmlns:p14="http://schemas.microsoft.com/office/powerpoint/2010/main" val="64421299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965DD-8EE4-D483-F197-F2F7D0321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9FA1B4E-7AD8-3861-5B99-D971CE8EB8F2}"/>
              </a:ext>
            </a:extLst>
          </p:cNvPr>
          <p:cNvGrpSpPr/>
          <p:nvPr/>
        </p:nvGrpSpPr>
        <p:grpSpPr>
          <a:xfrm>
            <a:off x="0" y="1252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AF9133-04D6-0E0F-FD7F-559B61165104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EFC643C-2629-F0DE-95FA-3DF40F50370C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35F1E0D6-8077-B75B-20E4-3A11B2A1BA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D6F89DF-CD23-A0E4-F644-68777F28772D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81899EF7-5206-481C-364F-72DDCA702DCE}"/>
              </a:ext>
            </a:extLst>
          </p:cNvPr>
          <p:cNvSpPr txBox="1"/>
          <p:nvPr/>
        </p:nvSpPr>
        <p:spPr>
          <a:xfrm>
            <a:off x="838200" y="1558415"/>
            <a:ext cx="737705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Official </a:t>
            </a:r>
            <a:r>
              <a:rPr lang="en-GB" sz="2800" dirty="0" err="1"/>
              <a:t>Eduqas</a:t>
            </a:r>
            <a:r>
              <a:rPr lang="en-GB" sz="2800" dirty="0"/>
              <a:t> Spec A—My Revision Notes:</a:t>
            </a:r>
          </a:p>
          <a:p>
            <a:r>
              <a:rPr lang="en-GB" sz="2800" dirty="0"/>
              <a:t>WJEC GCSE Geography Second Edition</a:t>
            </a:r>
          </a:p>
          <a:p>
            <a:endParaRPr lang="en-GB" sz="2800" dirty="0"/>
          </a:p>
          <a:p>
            <a:r>
              <a:rPr lang="en-GB" sz="2800" dirty="0"/>
              <a:t>WJEC GCSE Geography workbook </a:t>
            </a:r>
          </a:p>
          <a:p>
            <a:endParaRPr lang="en-GB" sz="2800" dirty="0"/>
          </a:p>
          <a:p>
            <a:r>
              <a:rPr lang="en-GB" sz="2800" dirty="0" err="1"/>
              <a:t>Gcse</a:t>
            </a:r>
            <a:r>
              <a:rPr lang="en-GB" sz="2800" dirty="0"/>
              <a:t> Geography Revision Guide – </a:t>
            </a:r>
          </a:p>
          <a:p>
            <a:r>
              <a:rPr lang="en-GB" sz="2800" dirty="0"/>
              <a:t>Not course specific but useful for general Geography revision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CDA3E5ED-9594-DD8C-1850-31FFEE32F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4688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/>
              <a:t>Useful Revision Guides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29118D-586A-F10F-ACBD-7FF59AA23A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6834" y="3300384"/>
            <a:ext cx="4494179" cy="3078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55186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819F15AD2814438AA860D3ECF10C96" ma:contentTypeVersion="15" ma:contentTypeDescription="Create a new document." ma:contentTypeScope="" ma:versionID="54cc8976ae0710daff7cac76a83d1f11">
  <xsd:schema xmlns:xsd="http://www.w3.org/2001/XMLSchema" xmlns:xs="http://www.w3.org/2001/XMLSchema" xmlns:p="http://schemas.microsoft.com/office/2006/metadata/properties" xmlns:ns3="cc8dc979-d633-4cc4-bc95-daa6380224ac" xmlns:ns4="e46196d9-69e0-4428-81d0-a5489f73d1a6" targetNamespace="http://schemas.microsoft.com/office/2006/metadata/properties" ma:root="true" ma:fieldsID="53200530076c0faa5fe918c655358bc6" ns3:_="" ns4:_="">
    <xsd:import namespace="cc8dc979-d633-4cc4-bc95-daa6380224ac"/>
    <xsd:import namespace="e46196d9-69e0-4428-81d0-a5489f73d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ingHintHash" minOccurs="0"/>
                <xsd:element ref="ns4:SharedWithDetails" minOccurs="0"/>
                <xsd:element ref="ns4:SharedWithUser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dc979-d633-4cc4-bc95-daa6380224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96d9-69e0-4428-81d0-a5489f73d1a6" elementFormDefault="qualified">
    <xsd:import namespace="http://schemas.microsoft.com/office/2006/documentManagement/types"/>
    <xsd:import namespace="http://schemas.microsoft.com/office/infopath/2007/PartnerControls"/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c8dc979-d633-4cc4-bc95-daa6380224a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41F574-DC33-4ACB-95EF-C1DC410A63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8dc979-d633-4cc4-bc95-daa6380224ac"/>
    <ds:schemaRef ds:uri="e46196d9-69e0-4428-81d0-a5489f73d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885A7D-5BBF-498C-BE1D-4F5EE7915145}">
  <ds:schemaRefs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e46196d9-69e0-4428-81d0-a5489f73d1a6"/>
    <ds:schemaRef ds:uri="http://purl.org/dc/dcmitype/"/>
    <ds:schemaRef ds:uri="cc8dc979-d633-4cc4-bc95-daa6380224ac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4FCDEB1-76D4-4CBD-BB62-83A681368E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489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Candara</vt:lpstr>
      <vt:lpstr>Office Theme</vt:lpstr>
      <vt:lpstr>Geography at Caistor Yarborough Academy Supporting Your Child with GCSE Revision.</vt:lpstr>
      <vt:lpstr>Purpose of this Guide</vt:lpstr>
      <vt:lpstr>Key Themes</vt:lpstr>
      <vt:lpstr>The Exam Element </vt:lpstr>
      <vt:lpstr>Examples of Effective Revision Tools</vt:lpstr>
      <vt:lpstr>How Parents Can Help</vt:lpstr>
      <vt:lpstr>Useful Revision Guides</vt:lpstr>
    </vt:vector>
  </TitlesOfParts>
  <Company>Caistor Yarborough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at Caistor Yarborough Academy</dc:title>
  <dc:creator>Jo Biglands</dc:creator>
  <cp:lastModifiedBy>Amir Makni</cp:lastModifiedBy>
  <cp:revision>135</cp:revision>
  <dcterms:created xsi:type="dcterms:W3CDTF">2016-03-12T10:25:01Z</dcterms:created>
  <dcterms:modified xsi:type="dcterms:W3CDTF">2025-10-17T09:55:54Z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0x010100DC819F15AD2814438AA860D3ECF10C96</vt:lpwstr>
  </property>
</Properties>
</file>