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2" r:id="rId4"/>
  </p:sldMasterIdLst>
  <p:sldIdLst>
    <p:sldId id="256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7T10:17:34.525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4189 24 24546,'-4189'0'0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0-17T10:17:38.00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1 24575,'102'4'0,"0"4"0,0 4 0,100 27 0,191 31 0,101-40 0,1097-32 133,-913 2-1631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71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5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43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62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0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764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86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080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90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8238"/>
            <a:ext cx="12192000" cy="6886832"/>
            <a:chOff x="0" y="-8238"/>
            <a:chExt cx="12192000" cy="6886832"/>
          </a:xfrm>
        </p:grpSpPr>
        <p:pic>
          <p:nvPicPr>
            <p:cNvPr id="6" name="Picture 5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8238"/>
              <a:ext cx="12192000" cy="3410465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0" y="181232"/>
              <a:ext cx="12183761" cy="6697362"/>
              <a:chOff x="0" y="181232"/>
              <a:chExt cx="12183761" cy="669736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0" y="6478484"/>
                <a:ext cx="12183761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000" dirty="0">
                    <a:solidFill>
                      <a:srgbClr val="1B4F20"/>
                    </a:solidFill>
                    <a:latin typeface="Candara" panose="020E0502030303020204" pitchFamily="34" charset="0"/>
                  </a:rPr>
                  <a:t>Join us on our journey….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2499" y="4642712"/>
            <a:ext cx="9897996" cy="1646302"/>
          </a:xfrm>
        </p:spPr>
        <p:txBody>
          <a:bodyPr>
            <a:normAutofit fontScale="90000"/>
          </a:bodyPr>
          <a:lstStyle/>
          <a:p>
            <a:r>
              <a:rPr lang="en-GB" sz="9600" b="1" dirty="0"/>
              <a:t>History</a:t>
            </a:r>
            <a:br>
              <a:rPr lang="en-GB" sz="9600" b="1" dirty="0"/>
            </a:br>
            <a:r>
              <a:rPr lang="en-GB" sz="4800" b="1" dirty="0"/>
              <a:t>at Caistor Yarborough Academy</a:t>
            </a:r>
            <a:br>
              <a:rPr lang="en-GB" sz="4800" dirty="0"/>
            </a:br>
            <a:r>
              <a:rPr lang="en-GB" sz="4400" dirty="0">
                <a:solidFill>
                  <a:schemeClr val="accent1"/>
                </a:solidFill>
              </a:rPr>
              <a:t>Supporting Your Child with GCSE Revision.</a:t>
            </a:r>
          </a:p>
        </p:txBody>
      </p:sp>
    </p:spTree>
    <p:extLst>
      <p:ext uri="{BB962C8B-B14F-4D97-AF65-F5344CB8AC3E}">
        <p14:creationId xmlns:p14="http://schemas.microsoft.com/office/powerpoint/2010/main" val="183106882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799" y="562266"/>
            <a:ext cx="10515600" cy="1325563"/>
          </a:xfrm>
        </p:spPr>
        <p:txBody>
          <a:bodyPr>
            <a:normAutofit/>
          </a:bodyPr>
          <a:lstStyle/>
          <a:p>
            <a:r>
              <a:rPr lang="en-GB" sz="6000" b="1" dirty="0"/>
              <a:t>Purpose of this Guide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799" y="1829513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3200" dirty="0"/>
              <a:t>This leaflet supports parents and carers in helping their child prepare effectively for GCSEs in History. It outlines key content, exam structures, and practical revision approaches that make a difference at home.</a:t>
            </a:r>
          </a:p>
          <a:p>
            <a:endParaRPr lang="en-GB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/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/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901124F-4145-6687-DDB9-5D35C617E9BE}"/>
              </a:ext>
            </a:extLst>
          </p:cNvPr>
          <p:cNvSpPr txBox="1"/>
          <p:nvPr/>
        </p:nvSpPr>
        <p:spPr>
          <a:xfrm>
            <a:off x="710799" y="5710286"/>
            <a:ext cx="60992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Exam Board: Edexcel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9C9E157-9B9B-AC95-ADD6-0BC1ABEB21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003" y="770822"/>
            <a:ext cx="2006198" cy="255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49277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F05A1-AAC5-45CD-D3CF-D97825C81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2EBD30F-8543-F23C-F443-B08EEF3501ED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BB4E0D2-3919-E33D-D4DD-C60DD80C6914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54887BA-DBD1-AF11-FC56-82F606C30D95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541BBAE2-48DF-E4D1-EC10-C84E16ABCD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715C5E7-E2B1-6D8A-0CF5-30D8593B0FCB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3">
            <a:extLst>
              <a:ext uri="{FF2B5EF4-FFF2-40B4-BE49-F238E27FC236}">
                <a16:creationId xmlns:a16="http://schemas.microsoft.com/office/drawing/2014/main" id="{36D16741-5004-454F-B021-3F2A817ED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Period Studies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632F0B9-5EFD-657B-6A96-5FF6D62FD7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4310" y="1530699"/>
            <a:ext cx="8675451" cy="475831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47ADBC36-B81A-DCAA-C21E-B9B9F93A4E56}"/>
                  </a:ext>
                </a:extLst>
              </p14:cNvPr>
              <p14:cNvContentPartPr/>
              <p14:nvPr/>
            </p14:nvContentPartPr>
            <p14:xfrm>
              <a:off x="1439487" y="1672491"/>
              <a:ext cx="1508040" cy="72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47ADBC36-B81A-DCAA-C21E-B9B9F93A4E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76487" y="1546491"/>
                <a:ext cx="1633680" cy="25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75A01DE-0D19-CC07-C413-1F538D844D2E}"/>
                  </a:ext>
                </a:extLst>
              </p14:cNvPr>
              <p14:cNvContentPartPr/>
              <p14:nvPr/>
            </p14:nvContentPartPr>
            <p14:xfrm>
              <a:off x="1429767" y="1527051"/>
              <a:ext cx="1319760" cy="5904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75A01DE-0D19-CC07-C413-1F538D844D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67127" y="1464411"/>
                <a:ext cx="1445400" cy="184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7615281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5D7CD-D6CD-0441-DE8F-A9EBB8AC0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0931C8B-720E-39D0-00E0-40C57AA19210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60E77BB-F18A-1953-0C45-0AF8B6A479D7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D77E05E-4BC7-F41A-1C80-25C962E75050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E5CF278-6A16-0D2F-9895-405342A3C5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AB1B056-E819-C0DC-5A2A-C2C00ABF330E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3">
            <a:extLst>
              <a:ext uri="{FF2B5EF4-FFF2-40B4-BE49-F238E27FC236}">
                <a16:creationId xmlns:a16="http://schemas.microsoft.com/office/drawing/2014/main" id="{3C755C5C-08F7-9CDA-8B3D-DCAB43C4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The Exam Element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C0F7E0-D829-B01C-0A9A-AEC43E968399}"/>
              </a:ext>
            </a:extLst>
          </p:cNvPr>
          <p:cNvSpPr txBox="1"/>
          <p:nvPr/>
        </p:nvSpPr>
        <p:spPr>
          <a:xfrm>
            <a:off x="838200" y="1565541"/>
            <a:ext cx="993680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/>
              <a:t>Paper 1—Thematic Study and Historic Environment (1 hour 15 mins) Medicine in Britain, c1250–</a:t>
            </a:r>
          </a:p>
          <a:p>
            <a:r>
              <a:rPr lang="en-GB" b="1" dirty="0"/>
              <a:t>present &amp; The Western Front </a:t>
            </a:r>
            <a:r>
              <a:rPr lang="en-GB" dirty="0"/>
              <a:t>– testing how medicine has developed over time and how medical care </a:t>
            </a:r>
          </a:p>
          <a:p>
            <a:r>
              <a:rPr lang="en-GB" dirty="0"/>
              <a:t>was delivered during World War I.</a:t>
            </a:r>
          </a:p>
          <a:p>
            <a:endParaRPr lang="en-GB" dirty="0"/>
          </a:p>
          <a:p>
            <a:r>
              <a:rPr lang="en-GB" b="1" dirty="0"/>
              <a:t>Paper 2—Period Study and British Depth Study (1 hour 45 mins) - Henry VIII and His Ministers, 1509–</a:t>
            </a:r>
          </a:p>
          <a:p>
            <a:r>
              <a:rPr lang="en-GB" b="1" dirty="0"/>
              <a:t>1540</a:t>
            </a:r>
            <a:r>
              <a:rPr lang="en-GB" dirty="0"/>
              <a:t> – assessed in Paper 2 (part 1), focusing on Henry VIII’s government, religion and the roles of </a:t>
            </a:r>
          </a:p>
          <a:p>
            <a:r>
              <a:rPr lang="en-GB" dirty="0"/>
              <a:t>Wolsey and Cromwell.</a:t>
            </a:r>
          </a:p>
          <a:p>
            <a:r>
              <a:rPr lang="en-GB" b="1" dirty="0"/>
              <a:t>The American West, 1835–1895 </a:t>
            </a:r>
            <a:r>
              <a:rPr lang="en-GB" dirty="0"/>
              <a:t>– assessed in Paper 2 (part 2), examining the settlement and </a:t>
            </a:r>
          </a:p>
          <a:p>
            <a:r>
              <a:rPr lang="en-GB" dirty="0"/>
              <a:t>development of the West, including conflict and change.</a:t>
            </a:r>
          </a:p>
          <a:p>
            <a:endParaRPr lang="en-GB" dirty="0"/>
          </a:p>
          <a:p>
            <a:r>
              <a:rPr lang="en-GB" b="1" dirty="0"/>
              <a:t>Paper 3—Modern Depth Study (1 hour 20) - The USA, 1954–1975: Conflict at Home and Abroad </a:t>
            </a:r>
            <a:r>
              <a:rPr lang="en-GB" dirty="0"/>
              <a:t>–</a:t>
            </a:r>
          </a:p>
          <a:p>
            <a:r>
              <a:rPr lang="en-GB" dirty="0"/>
              <a:t>testing understanding of the Civil Rights Movement and America’s involvement in the Vietnam War </a:t>
            </a:r>
          </a:p>
          <a:p>
            <a:r>
              <a:rPr lang="en-GB" dirty="0"/>
              <a:t>through source and interpretation analysis.</a:t>
            </a:r>
          </a:p>
        </p:txBody>
      </p:sp>
    </p:spTree>
    <p:extLst>
      <p:ext uri="{BB962C8B-B14F-4D97-AF65-F5344CB8AC3E}">
        <p14:creationId xmlns:p14="http://schemas.microsoft.com/office/powerpoint/2010/main" val="235267053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FC158-3EEF-DBB7-4BA1-486D5325E8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C7AB3F1-307F-2B2A-1563-E347E3BB2F45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DFD1798-1AC9-C0C8-FA84-E58285993BE4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9292159-614D-BD1F-DCA1-903EE1ADFDAC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6897ECF-AF7C-8BCF-AC0C-C0A0BEF582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A806258-4415-6ABE-2354-D93EB8994D40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3">
            <a:extLst>
              <a:ext uri="{FF2B5EF4-FFF2-40B4-BE49-F238E27FC236}">
                <a16:creationId xmlns:a16="http://schemas.microsoft.com/office/drawing/2014/main" id="{BE321305-CD1A-6419-09BD-2889067F0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Examples of Revision Tools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5EF74D-8C11-2337-1C5A-C0405CDA3B25}"/>
              </a:ext>
            </a:extLst>
          </p:cNvPr>
          <p:cNvSpPr txBox="1"/>
          <p:nvPr/>
        </p:nvSpPr>
        <p:spPr>
          <a:xfrm>
            <a:off x="838199" y="1249130"/>
            <a:ext cx="11332159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dirty="0"/>
              <a:t>Flashcards:</a:t>
            </a:r>
          </a:p>
          <a:p>
            <a:r>
              <a:rPr lang="en-GB" sz="1400" dirty="0"/>
              <a:t>• Medicine in Britain – Key individuals (Jenner, Pasteur, Fleming), medical breakthroughs, and key </a:t>
            </a:r>
          </a:p>
          <a:p>
            <a:r>
              <a:rPr lang="en-GB" sz="1400" dirty="0"/>
              <a:t>dates.</a:t>
            </a:r>
          </a:p>
          <a:p>
            <a:r>
              <a:rPr lang="en-GB" sz="1400" dirty="0"/>
              <a:t>• Henry VIII &amp; His Ministers – Wolsey’s reforms, Cromwell’s role, and the Reformation.</a:t>
            </a:r>
          </a:p>
          <a:p>
            <a:r>
              <a:rPr lang="en-GB" sz="1400" dirty="0"/>
              <a:t>• The American West – Plains Indian culture, Homestead Act, key figures (Joseph McCoy, John Iliff).</a:t>
            </a:r>
          </a:p>
          <a:p>
            <a:r>
              <a:rPr lang="en-GB" sz="1400" dirty="0"/>
              <a:t>• Conflict in the USA – Civil Rights leaders (Martin Luther King Jr., Malcolm X), key acts (Civil Rights Act </a:t>
            </a:r>
          </a:p>
          <a:p>
            <a:r>
              <a:rPr lang="en-GB" sz="1400" dirty="0"/>
              <a:t>1964), and Vietnam events.</a:t>
            </a:r>
          </a:p>
          <a:p>
            <a:endParaRPr lang="en-GB" sz="1400" dirty="0"/>
          </a:p>
          <a:p>
            <a:r>
              <a:rPr lang="en-GB" sz="1400" b="1" dirty="0"/>
              <a:t>Mind Maps:</a:t>
            </a:r>
          </a:p>
          <a:p>
            <a:r>
              <a:rPr lang="en-GB" sz="1400" dirty="0"/>
              <a:t>• Medicine Through Time – Causes of disease, treatments, public health, and changing medical </a:t>
            </a:r>
          </a:p>
          <a:p>
            <a:r>
              <a:rPr lang="en-GB" sz="1400" dirty="0"/>
              <a:t>knowledge.</a:t>
            </a:r>
          </a:p>
          <a:p>
            <a:r>
              <a:rPr lang="en-GB" sz="1400" dirty="0"/>
              <a:t>• The American West – Migration, settlement, conflict, law and order.</a:t>
            </a:r>
          </a:p>
          <a:p>
            <a:r>
              <a:rPr lang="en-GB" sz="1400" dirty="0"/>
              <a:t>• Henry VIII &amp; His Ministers – Political power, religion, and key events (Break with Rome).</a:t>
            </a:r>
          </a:p>
          <a:p>
            <a:r>
              <a:rPr lang="en-GB" sz="1400" dirty="0"/>
              <a:t>• Conflict in the USA – Civil Rights vs. Vietnam War, protest movements, and public opinion.</a:t>
            </a:r>
          </a:p>
          <a:p>
            <a:endParaRPr lang="en-GB" sz="1400" dirty="0"/>
          </a:p>
          <a:p>
            <a:r>
              <a:rPr lang="en-GB" sz="1400" b="1" dirty="0"/>
              <a:t>Timelines:</a:t>
            </a:r>
          </a:p>
          <a:p>
            <a:r>
              <a:rPr lang="en-GB" sz="1400" dirty="0"/>
              <a:t>• Medicine in Britain: Medieval → Renaissance → Industrial → Modern eras.</a:t>
            </a:r>
          </a:p>
          <a:p>
            <a:r>
              <a:rPr lang="en-GB" sz="1400" dirty="0"/>
              <a:t>• The American West: 1835 (Plains Indian lifestyle) → 1862 (Homestead Act) → 1890 (Wounded </a:t>
            </a:r>
          </a:p>
          <a:p>
            <a:r>
              <a:rPr lang="en-GB" sz="1400" dirty="0"/>
              <a:t>Knee).</a:t>
            </a:r>
          </a:p>
          <a:p>
            <a:r>
              <a:rPr lang="en-GB" sz="1400" dirty="0"/>
              <a:t>• Henry VIII: 1509 (Accession) → 1529 (Fall of Wolsey) → 1534 (Act of Supremacy) → 1540 (Execution </a:t>
            </a:r>
          </a:p>
          <a:p>
            <a:r>
              <a:rPr lang="en-GB" sz="1400" dirty="0"/>
              <a:t>of Cromwell).</a:t>
            </a:r>
          </a:p>
          <a:p>
            <a:r>
              <a:rPr lang="en-GB" sz="1400" dirty="0"/>
              <a:t>• Conflict in the USA: 1954 (Brown v Board) → 1963 (March on Washington) → 1968 (Tet Offensive &amp; </a:t>
            </a:r>
          </a:p>
          <a:p>
            <a:r>
              <a:rPr lang="en-GB" sz="1400" dirty="0"/>
              <a:t>Civil Rights Act).</a:t>
            </a:r>
          </a:p>
        </p:txBody>
      </p:sp>
    </p:spTree>
    <p:extLst>
      <p:ext uri="{BB962C8B-B14F-4D97-AF65-F5344CB8AC3E}">
        <p14:creationId xmlns:p14="http://schemas.microsoft.com/office/powerpoint/2010/main" val="899612554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19B7A-3CA6-46FD-9735-E19082D8B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9FB60E1-1672-5C59-C14F-96376DA3CEFE}"/>
              </a:ext>
            </a:extLst>
          </p:cNvPr>
          <p:cNvGrpSpPr/>
          <p:nvPr/>
        </p:nvGrpSpPr>
        <p:grpSpPr>
          <a:xfrm>
            <a:off x="0" y="20708"/>
            <a:ext cx="12183761" cy="6857886"/>
            <a:chOff x="0" y="20708"/>
            <a:chExt cx="12183761" cy="685788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0781480-99ED-F31B-AA6B-8D4E3B850D83}"/>
                </a:ext>
              </a:extLst>
            </p:cNvPr>
            <p:cNvGrpSpPr/>
            <p:nvPr/>
          </p:nvGrpSpPr>
          <p:grpSpPr>
            <a:xfrm>
              <a:off x="13402" y="20708"/>
              <a:ext cx="11997365" cy="6668416"/>
              <a:chOff x="13402" y="20708"/>
              <a:chExt cx="11997365" cy="6668416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002AAD1-97A2-3344-EBDD-FAAB8D6A31B2}"/>
                  </a:ext>
                </a:extLst>
              </p:cNvPr>
              <p:cNvSpPr/>
              <p:nvPr/>
            </p:nvSpPr>
            <p:spPr>
              <a:xfrm>
                <a:off x="172994" y="181232"/>
                <a:ext cx="11837773" cy="6507892"/>
              </a:xfrm>
              <a:prstGeom prst="rect">
                <a:avLst/>
              </a:prstGeom>
              <a:noFill/>
              <a:ln w="355600">
                <a:solidFill>
                  <a:srgbClr val="EFC3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04B2BBE5-CFF8-C143-4FBE-112FA94AEE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402" y="20708"/>
                <a:ext cx="1162255" cy="327816"/>
              </a:xfrm>
              <a:prstGeom prst="rect">
                <a:avLst/>
              </a:prstGeom>
            </p:spPr>
          </p:pic>
        </p:grp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16B204A-01F6-F81B-7373-9E12C485E261}"/>
                </a:ext>
              </a:extLst>
            </p:cNvPr>
            <p:cNvSpPr/>
            <p:nvPr/>
          </p:nvSpPr>
          <p:spPr>
            <a:xfrm>
              <a:off x="0" y="6478484"/>
              <a:ext cx="1218376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2000" dirty="0">
                  <a:solidFill>
                    <a:srgbClr val="1B4F20"/>
                  </a:solidFill>
                  <a:latin typeface="Candara" panose="020E0502030303020204" pitchFamily="34" charset="0"/>
                </a:rPr>
                <a:t>Join us on our journey….</a:t>
              </a:r>
            </a:p>
          </p:txBody>
        </p:sp>
      </p:grpSp>
      <p:sp>
        <p:nvSpPr>
          <p:cNvPr id="14" name="Title 13">
            <a:extLst>
              <a:ext uri="{FF2B5EF4-FFF2-40B4-BE49-F238E27FC236}">
                <a16:creationId xmlns:a16="http://schemas.microsoft.com/office/drawing/2014/main" id="{B1A5D6C6-D88E-6754-B8A6-A38B6C7AF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Parents Can Help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3CD1E4-DA44-56DC-2A62-295ECDD730A4}"/>
              </a:ext>
            </a:extLst>
          </p:cNvPr>
          <p:cNvSpPr txBox="1"/>
          <p:nvPr/>
        </p:nvSpPr>
        <p:spPr>
          <a:xfrm>
            <a:off x="838200" y="1375509"/>
            <a:ext cx="592624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• Ask your child to “teach back” key events — this strengthens memory.</a:t>
            </a:r>
          </a:p>
          <a:p>
            <a:endParaRPr lang="en-GB" dirty="0"/>
          </a:p>
          <a:p>
            <a:r>
              <a:rPr lang="en-GB" dirty="0"/>
              <a:t>• Encourage timed past paper practice using Edexcel materials.</a:t>
            </a:r>
          </a:p>
          <a:p>
            <a:endParaRPr lang="en-GB" dirty="0"/>
          </a:p>
          <a:p>
            <a:r>
              <a:rPr lang="en-GB" dirty="0"/>
              <a:t>• Support use of examiner reports for model answers.</a:t>
            </a:r>
          </a:p>
          <a:p>
            <a:endParaRPr lang="en-GB" dirty="0"/>
          </a:p>
          <a:p>
            <a:r>
              <a:rPr lang="en-GB" dirty="0"/>
              <a:t>• Reinforce chronological understanding using timelines and       mind maps.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C2058A5-E91C-04EF-FE4D-126F1C0561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6936" y="4233804"/>
            <a:ext cx="6769481" cy="224468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061468F-1C76-5B82-406F-96DE47FCF712}"/>
              </a:ext>
            </a:extLst>
          </p:cNvPr>
          <p:cNvSpPr txBox="1"/>
          <p:nvPr/>
        </p:nvSpPr>
        <p:spPr>
          <a:xfrm>
            <a:off x="6655918" y="1346018"/>
            <a:ext cx="488069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• Direct students to </a:t>
            </a:r>
            <a:r>
              <a:rPr lang="en-GB" dirty="0" err="1"/>
              <a:t>Educake</a:t>
            </a:r>
            <a:r>
              <a:rPr lang="en-GB" dirty="0"/>
              <a:t> (Homework platform), BBC Bitesize, </a:t>
            </a:r>
            <a:r>
              <a:rPr lang="en-GB" dirty="0" err="1"/>
              <a:t>GCSEPod</a:t>
            </a:r>
            <a:r>
              <a:rPr lang="en-GB" dirty="0"/>
              <a:t>, and reliable YouTube </a:t>
            </a:r>
          </a:p>
          <a:p>
            <a:r>
              <a:rPr lang="en-GB" dirty="0"/>
              <a:t>channels like Revise GCSE History and Mr Swift History.</a:t>
            </a:r>
          </a:p>
          <a:p>
            <a:endParaRPr lang="en-GB" dirty="0"/>
          </a:p>
          <a:p>
            <a:r>
              <a:rPr lang="en-GB" dirty="0"/>
              <a:t>• Make use of Free AI platforms to help students create model answers for past questions &amp; </a:t>
            </a:r>
          </a:p>
          <a:p>
            <a:r>
              <a:rPr lang="en-GB" dirty="0"/>
              <a:t>identify where marks have been awarded</a:t>
            </a:r>
          </a:p>
        </p:txBody>
      </p:sp>
    </p:spTree>
    <p:extLst>
      <p:ext uri="{BB962C8B-B14F-4D97-AF65-F5344CB8AC3E}">
        <p14:creationId xmlns:p14="http://schemas.microsoft.com/office/powerpoint/2010/main" val="2284977768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819F15AD2814438AA860D3ECF10C96" ma:contentTypeVersion="15" ma:contentTypeDescription="Create a new document." ma:contentTypeScope="" ma:versionID="54cc8976ae0710daff7cac76a83d1f11">
  <xsd:schema xmlns:xsd="http://www.w3.org/2001/XMLSchema" xmlns:xs="http://www.w3.org/2001/XMLSchema" xmlns:p="http://schemas.microsoft.com/office/2006/metadata/properties" xmlns:ns3="cc8dc979-d633-4cc4-bc95-daa6380224ac" xmlns:ns4="e46196d9-69e0-4428-81d0-a5489f73d1a6" targetNamespace="http://schemas.microsoft.com/office/2006/metadata/properties" ma:root="true" ma:fieldsID="53200530076c0faa5fe918c655358bc6" ns3:_="" ns4:_="">
    <xsd:import namespace="cc8dc979-d633-4cc4-bc95-daa6380224ac"/>
    <xsd:import namespace="e46196d9-69e0-4428-81d0-a5489f73d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ingHintHash" minOccurs="0"/>
                <xsd:element ref="ns4:SharedWithDetails" minOccurs="0"/>
                <xsd:element ref="ns4:SharedWithUser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8dc979-d633-4cc4-bc95-daa6380224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96d9-69e0-4428-81d0-a5489f73d1a6" elementFormDefault="qualified">
    <xsd:import namespace="http://schemas.microsoft.com/office/2006/documentManagement/types"/>
    <xsd:import namespace="http://schemas.microsoft.com/office/infopath/2007/PartnerControls"/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c8dc979-d633-4cc4-bc95-daa6380224ac" xsi:nil="true"/>
  </documentManagement>
</p:properties>
</file>

<file path=customXml/itemProps1.xml><?xml version="1.0" encoding="utf-8"?>
<ds:datastoreItem xmlns:ds="http://schemas.openxmlformats.org/officeDocument/2006/customXml" ds:itemID="{84FCDEB1-76D4-4CBD-BB62-83A681368E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41F574-DC33-4ACB-95EF-C1DC410A63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8dc979-d633-4cc4-bc95-daa6380224ac"/>
    <ds:schemaRef ds:uri="e46196d9-69e0-4428-81d0-a5489f73d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885A7D-5BBF-498C-BE1D-4F5EE7915145}">
  <ds:schemaRefs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e46196d9-69e0-4428-81d0-a5489f73d1a6"/>
    <ds:schemaRef ds:uri="http://purl.org/dc/dcmitype/"/>
    <ds:schemaRef ds:uri="cc8dc979-d633-4cc4-bc95-daa6380224ac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633</Words>
  <Application>Microsoft Office PowerPoint</Application>
  <PresentationFormat>Widescreen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Candara</vt:lpstr>
      <vt:lpstr>Office Theme</vt:lpstr>
      <vt:lpstr>History at Caistor Yarborough Academy Supporting Your Child with GCSE Revision.</vt:lpstr>
      <vt:lpstr>Purpose of this Guide </vt:lpstr>
      <vt:lpstr>Key Period Studies</vt:lpstr>
      <vt:lpstr>The Exam Element </vt:lpstr>
      <vt:lpstr>Examples of Revision Tools</vt:lpstr>
      <vt:lpstr>How Parents Can Help </vt:lpstr>
    </vt:vector>
  </TitlesOfParts>
  <Company>Caistor Yarborough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at Caistor Yarborough Academy</dc:title>
  <dc:creator>Jo Biglands</dc:creator>
  <cp:lastModifiedBy>Amir Makni</cp:lastModifiedBy>
  <cp:revision>135</cp:revision>
  <dcterms:created xsi:type="dcterms:W3CDTF">2016-03-12T10:25:01Z</dcterms:created>
  <dcterms:modified xsi:type="dcterms:W3CDTF">2025-10-17T10:26:02Z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0x010100DC819F15AD2814438AA860D3ECF10C96</vt:lpwstr>
  </property>
</Properties>
</file>