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4"/>
  </p:sldMasterIdLst>
  <p:sldIdLst>
    <p:sldId id="256" r:id="rId5"/>
    <p:sldId id="295" r:id="rId6"/>
    <p:sldId id="278" r:id="rId7"/>
    <p:sldId id="291" r:id="rId8"/>
    <p:sldId id="290" r:id="rId9"/>
    <p:sldId id="298" r:id="rId10"/>
    <p:sldId id="293" r:id="rId11"/>
    <p:sldId id="300" r:id="rId12"/>
    <p:sldId id="301" r:id="rId13"/>
    <p:sldId id="303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4B9F4-4E7B-47E4-8F05-D2ECEB25088F}" v="73" dt="2023-02-07T17:16:49.163"/>
    <p1510:client id="{95001557-9DD2-AC20-1125-1575CEB8705A}" v="141" dt="2023-09-30T15:41:27.410"/>
    <p1510:client id="{A8C0BD39-94E3-4DE5-1346-FAD9EDD6DFC2}" v="25" dt="2023-02-06T08:09:46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1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bettmaths.com/2023/02/15/edexcel-gcse-foundation-revis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bettmaths.com/wp-content/uploads/2021/12/Edexcel-Higher-Checklist.pdf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499" y="4642712"/>
            <a:ext cx="9897996" cy="1646302"/>
          </a:xfrm>
        </p:spPr>
        <p:txBody>
          <a:bodyPr>
            <a:normAutofit fontScale="90000"/>
          </a:bodyPr>
          <a:lstStyle/>
          <a:p>
            <a:r>
              <a:rPr lang="en-GB" sz="9600" b="1" dirty="0"/>
              <a:t>Mathematics</a:t>
            </a:r>
            <a:br>
              <a:rPr lang="en-GB" sz="9600" b="1" dirty="0"/>
            </a:br>
            <a:r>
              <a:rPr lang="en-GB" sz="4800" b="1" dirty="0"/>
              <a:t>at Caistor Yarborough Academy</a:t>
            </a:r>
            <a:br>
              <a:rPr lang="en-GB" sz="4800" dirty="0"/>
            </a:br>
            <a:r>
              <a:rPr lang="en-GB" sz="4400" dirty="0">
                <a:solidFill>
                  <a:srgbClr val="0070C0"/>
                </a:solidFill>
              </a:rPr>
              <a:t>How to help your child achieve the best grade</a:t>
            </a:r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793B12E-4C75-4228-8C16-6EE84D7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655604"/>
            <a:ext cx="8596668" cy="5752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Calculator: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70B295-E158-4957-BEDD-F93E7745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64" y="1705232"/>
            <a:ext cx="8596668" cy="38141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Remember, 2 of the 3 exams are calculator papers.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Get yourself the same calculator we use in school. We can then teach you how to use it effectively.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You will need it for homework and revision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83 GT CW or 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85 GT CW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ED99E-A089-4A38-AE4E-61AD0FBA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55" y="2899657"/>
            <a:ext cx="1918857" cy="3320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303E2-85B8-4960-989B-D2F56A21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93" y="2899657"/>
            <a:ext cx="1660262" cy="33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16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671209" y="710119"/>
            <a:ext cx="10548520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Recommended revisions guides.</a:t>
            </a:r>
          </a:p>
          <a:p>
            <a:endParaRPr lang="en-GB" sz="3600" b="1" dirty="0"/>
          </a:p>
          <a:p>
            <a:endParaRPr lang="en-GB" sz="3600" b="1" dirty="0"/>
          </a:p>
          <a:p>
            <a:endParaRPr lang="en-GB" sz="3600" b="1" dirty="0"/>
          </a:p>
        </p:txBody>
      </p:sp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4B44C916-8A89-867B-411A-9AF0EF91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3" y="1424161"/>
            <a:ext cx="4257908" cy="4864853"/>
          </a:xfrm>
          <a:prstGeom prst="rect">
            <a:avLst/>
          </a:prstGeom>
        </p:spPr>
      </p:pic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5D02A864-203A-1930-6189-07F28B49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44" y="1336131"/>
            <a:ext cx="4325759" cy="5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7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65149-5EA6-4895-80B6-6DC4CD0F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79" y="509048"/>
            <a:ext cx="10106647" cy="5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4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77526-DF33-42C1-8A1D-6F178DE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" y="525110"/>
            <a:ext cx="8663662" cy="5695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72599-612D-4B4E-B91C-15250D7EDB1C}"/>
              </a:ext>
            </a:extLst>
          </p:cNvPr>
          <p:cNvSpPr txBox="1"/>
          <p:nvPr/>
        </p:nvSpPr>
        <p:spPr>
          <a:xfrm>
            <a:off x="9271322" y="1015143"/>
            <a:ext cx="25232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32A92A-8BF0-4227-88B2-A1A1ADF0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6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41AF16-677A-48AA-8714-496B2EDDD947}"/>
              </a:ext>
            </a:extLst>
          </p:cNvPr>
          <p:cNvSpPr txBox="1"/>
          <p:nvPr/>
        </p:nvSpPr>
        <p:spPr>
          <a:xfrm>
            <a:off x="9371096" y="1907100"/>
            <a:ext cx="252328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Make sure that you learn all the formulae</a:t>
            </a: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EEFB2-75FB-45B8-B34C-75C3C9AD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1" y="477938"/>
            <a:ext cx="8760288" cy="5853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5E319-69AE-462F-ADE3-87027F07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64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410300" y="172309"/>
            <a:ext cx="102940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</a:t>
            </a:r>
            <a:r>
              <a:rPr lang="en-GB" sz="2800" b="1" dirty="0"/>
              <a:t>You will be given: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Homework designed to fill gaps in knowledge and reinforce the common topics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Every student will be given a set of Assessment grids to show their personal strengths and weaknesses from the previous exam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32" y="1891116"/>
            <a:ext cx="6982692" cy="45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68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925689" y="785507"/>
            <a:ext cx="585449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</a:t>
            </a:r>
            <a:r>
              <a:rPr lang="en-GB" sz="3600" b="1" dirty="0"/>
              <a:t>You will be given: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Homework designed to fill gaps in knowledge and reinforce the common topics</a:t>
            </a:r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Revision and Intervention materials</a:t>
            </a: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21FC53-F9D5-A2DC-61C8-2F75059A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34" y="444906"/>
            <a:ext cx="2396117" cy="5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30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594529" y="348524"/>
            <a:ext cx="1029404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r>
              <a:rPr lang="en-GB" sz="2400" dirty="0"/>
              <a:t>*Corbett Maths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  </a:t>
            </a:r>
            <a:endParaRPr lang="en-GB" sz="2400">
              <a:cs typeface="Calibri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  <a:hlinkClick r:id="rId3"/>
              </a:rPr>
              <a:t>Edexcel Foundation Revision - Corbettmaths</a:t>
            </a:r>
            <a:endParaRPr lang="en-GB"/>
          </a:p>
        </p:txBody>
      </p:sp>
      <p:pic>
        <p:nvPicPr>
          <p:cNvPr id="2" name="Picture 1" descr="A screenshot of a checklist&#10;&#10;Description automatically generated">
            <a:extLst>
              <a:ext uri="{FF2B5EF4-FFF2-40B4-BE49-F238E27FC236}">
                <a16:creationId xmlns:a16="http://schemas.microsoft.com/office/drawing/2014/main" id="{B75709C7-DB47-EFD4-5CB4-CE95FE6E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96" y="360113"/>
            <a:ext cx="8935962" cy="6149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45442B-67E7-97D3-F139-478B81DAC8E3}"/>
              </a:ext>
            </a:extLst>
          </p:cNvPr>
          <p:cNvSpPr txBox="1"/>
          <p:nvPr/>
        </p:nvSpPr>
        <p:spPr>
          <a:xfrm>
            <a:off x="8860971" y="122887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Edexcel Higher Checklist 2022 (corbettmaths.com)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D34D7-C2A2-6D44-2771-15D96D8D857C}"/>
              </a:ext>
            </a:extLst>
          </p:cNvPr>
          <p:cNvSpPr txBox="1"/>
          <p:nvPr/>
        </p:nvSpPr>
        <p:spPr>
          <a:xfrm>
            <a:off x="8921448" y="312782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Edexcel Foundation Revision - Corbettmaths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53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648305" y="447121"/>
            <a:ext cx="1029404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/>
              <a:t>You will be given:</a:t>
            </a:r>
          </a:p>
          <a:p>
            <a:r>
              <a:rPr lang="en-GB" sz="2400" dirty="0"/>
              <a:t>Access to SPARX Maths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B3F7C0-232B-4392-2F9C-F52E49C8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05" y="1561381"/>
            <a:ext cx="10972192" cy="47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47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01B6C6E-848F-F60C-9901-E3AF1094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6" y="998652"/>
            <a:ext cx="11430588" cy="5006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AA701-B1C5-4242-B03D-320409E1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70" y="348524"/>
            <a:ext cx="3666124" cy="29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53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5" ma:contentTypeDescription="Create a new document." ma:contentTypeScope="" ma:versionID="54cc8976ae0710daff7cac76a83d1f11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53200530076c0faa5fe918c655358bc6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8dc979-d633-4cc4-bc95-daa6380224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41F574-DC33-4ACB-95EF-C1DC410A6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885A7D-5BBF-498C-BE1D-4F5EE7915145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46196d9-69e0-4428-81d0-a5489f73d1a6"/>
    <ds:schemaRef ds:uri="http://purl.org/dc/dcmitype/"/>
    <ds:schemaRef ds:uri="cc8dc979-d633-4cc4-bc95-daa6380224a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FCDEB1-76D4-4CBD-BB62-83A681368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260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Office Theme</vt:lpstr>
      <vt:lpstr>Mathematics at Caistor Yarborough Academy How to help your child achieve the best 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Calculator:</vt:lpstr>
      <vt:lpstr>PowerPoint Presentation</vt:lpstr>
    </vt:vector>
  </TitlesOfParts>
  <Company>Caistor Yarborough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Caistor Yarborough Academy</dc:title>
  <dc:creator>Jo Biglands</dc:creator>
  <cp:lastModifiedBy>Amir Makni</cp:lastModifiedBy>
  <cp:revision>134</cp:revision>
  <dcterms:created xsi:type="dcterms:W3CDTF">2016-03-12T10:25:01Z</dcterms:created>
  <dcterms:modified xsi:type="dcterms:W3CDTF">2025-10-17T10:52:26Z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