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6" r:id="rId3"/>
    <p:sldId id="277" r:id="rId4"/>
    <p:sldId id="278" r:id="rId5"/>
    <p:sldId id="266" r:id="rId6"/>
    <p:sldId id="260" r:id="rId7"/>
    <p:sldId id="275" r:id="rId8"/>
    <p:sldId id="259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Coulson" initials="LC" lastIdx="1" clrIdx="0">
    <p:extLst>
      <p:ext uri="{19B8F6BF-5375-455C-9EA6-DF929625EA0E}">
        <p15:presenceInfo xmlns:p15="http://schemas.microsoft.com/office/powerpoint/2012/main" userId="S-1-5-21-3650419851-2908292318-3128554887-14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2T21:48:44.758" idx="1">
    <p:pos x="1755" y="86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38A2-0F9B-4CBD-9D12-22E14405381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C622-D048-4686-896B-79E6B6108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856A-EE86-6F6B-3FE4-837D7A182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17310-5C33-49A8-B510-31C9539B2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11160-8EF4-D527-22FF-A87419A7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424AD-23B5-4E9D-DC7B-BA072706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0D67D-EC4F-4991-2CB4-78FD7473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8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064C-C793-D4E7-B1E3-FF2975FC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5ADC1-C4B9-2932-CEAA-FFB46927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03BC-35A7-2B26-15B7-335D8C56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EB52E-0125-FDC4-FF37-A05DFA17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6A4B-2473-938C-6F28-12074CBD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F9A4C-0E8A-0278-A749-31A188CD4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6EDE7-6A24-F175-54CA-547D155AD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D90F-088E-CEA1-5B96-17E00167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B721-F247-8866-BDF8-C2053D9C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10CCA-DF68-0123-5A39-46975D6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049D-B891-4D43-9ACD-25080755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4B84-0A4B-24D4-E999-C623EB6C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2C8E-07B9-EC65-3217-F6381773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858D-B945-F31F-FEAB-B03411A3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F018-9DC7-1FC2-45FA-6B7405AA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BBCC-ABE2-1B8C-EDB1-D8332DD6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E719-E591-82A6-02E6-E71ED974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3A38B-7380-8B66-CFB6-0E34F412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8A132-AB44-FD2A-335C-D53C527D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7EFD3-E36A-DACB-55E5-34F43956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9335-1306-4895-7DF9-D25A2F69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F28C-954B-124A-AEBA-47ADDFADF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BC88F-B46B-A27F-7CE1-B6C223234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83A74-A4CE-82A3-C6BE-B2141871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A8F2F-3370-CAB8-2622-D5D4D262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39557-794D-EFBC-844D-14D3BA0E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C7E1-1176-BF69-10E9-A3E38F7C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DEEC-0138-D83D-617C-A82CB8C6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D28D8-0A0B-A2F8-014F-1791D0FA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B7EE-2155-9305-9080-2473E542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939E8-AF0A-60FA-3187-05C76CC69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01E04-F880-1927-5098-24BE34DB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A344D-8F8D-AEAE-4F8A-B7C4C77B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B2D6E-1838-18C2-24CE-1EC0956E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9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4C1-3EDD-EA86-4BF6-DF24527B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84C80-373F-FB38-77C9-7DEEC5D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8F613-4D1B-03BF-BFE7-D294B6AF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C66F5-B573-BA49-B12E-BF4A6B07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7F630-8A20-AFC5-CD7D-0A36166C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F1EA2-8EDB-D2A1-0184-A63711F2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334F5-D243-51F4-41FD-597D43FC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0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CF9-73F7-0A1D-0662-35070A53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7F2E-4786-B8F1-5934-5B583FD4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FF003-D62B-4FA1-3190-E8A9007CC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91F3-A660-2012-1A90-DACCC8A4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6A1A5-71F3-7F0C-D2A9-AA70C46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F2D2F-EDFA-4684-98D4-2AA704F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BED5-D227-BF7B-F56B-25677F1D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CED96-1F11-5481-BAF6-FAB2942C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794F3-E5B7-6C05-A405-83B549D5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66717-2AF5-6AF9-BC6D-4F6B9FBE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94FB-F676-A301-7F0F-42B26745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5814F-9F1D-6E70-57B4-23B634F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649E7-1B54-5E71-AACC-FAC6BC55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10A88-FE11-2CFA-ABAC-0DC584D8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9FBBD-FA72-F774-23CB-6A9EDCA5D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7382-9288-461C-8DE1-A33C5950478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0B14C-D20E-5B05-E10A-BDC89002A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9D0F-89E3-96C1-2DF5-ED1659E1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6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ionscience.com/gcse-revi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lifications.pearson.com/en/support/support-topics/exams/past-papers.html?Qualification-Family=GCSE&amp;Qualification-Subject=Sciences%20(2016)&amp;Status=Pearson-UK:Status%2FLive&amp;Specification-Code=Pearson-UK:Specification-Code%2Fgcse16-science" TargetMode="External"/><Relationship Id="rId5" Type="http://schemas.openxmlformats.org/officeDocument/2006/relationships/hyperlink" Target="https://www.youtube.com/@fuseschool" TargetMode="External"/><Relationship Id="rId4" Type="http://schemas.openxmlformats.org/officeDocument/2006/relationships/hyperlink" Target="https://www.bbc.co.uk/bitesize/subjects/zrkw2h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E50BA-23CD-C201-B72B-BF4CE26EA0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104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A7C4E4-7820-B2BD-186A-7D8B1F48931B}"/>
              </a:ext>
            </a:extLst>
          </p:cNvPr>
          <p:cNvSpPr/>
          <p:nvPr/>
        </p:nvSpPr>
        <p:spPr>
          <a:xfrm>
            <a:off x="168873" y="211406"/>
            <a:ext cx="11837773" cy="6472259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A35F7ADE-07F9-3347-B018-375150830F50}"/>
              </a:ext>
            </a:extLst>
          </p:cNvPr>
          <p:cNvSpPr txBox="1">
            <a:spLocks/>
          </p:cNvSpPr>
          <p:nvPr/>
        </p:nvSpPr>
        <p:spPr>
          <a:xfrm>
            <a:off x="2073487" y="639130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53F533-50F0-4DBE-943B-B07983AB4C80}"/>
              </a:ext>
            </a:extLst>
          </p:cNvPr>
          <p:cNvSpPr txBox="1">
            <a:spLocks/>
          </p:cNvSpPr>
          <p:nvPr/>
        </p:nvSpPr>
        <p:spPr>
          <a:xfrm>
            <a:off x="485083" y="3977217"/>
            <a:ext cx="10908792" cy="221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Science Department</a:t>
            </a:r>
          </a:p>
          <a:p>
            <a:pPr algn="ctr"/>
            <a:r>
              <a:rPr lang="en-US" sz="5400" dirty="0">
                <a:latin typeface="Comic Sans MS" panose="030F0702030302020204" pitchFamily="66" charset="0"/>
              </a:rPr>
              <a:t>- Reach your potential! </a:t>
            </a:r>
          </a:p>
        </p:txBody>
      </p:sp>
    </p:spTree>
    <p:extLst>
      <p:ext uri="{BB962C8B-B14F-4D97-AF65-F5344CB8AC3E}">
        <p14:creationId xmlns:p14="http://schemas.microsoft.com/office/powerpoint/2010/main" val="66258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Combined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59" y="194164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 GCSEs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Covers Biology, Chemistry and Physics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 exams  – Biology: B1, B2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Chemistry: C1, C2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     Physics: P1, P2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All exams are 1 hour 10 minutes / 60 marks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Foundation (1-5) and Higher (9-4) available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 hours / week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000" dirty="0">
                <a:solidFill>
                  <a:srgbClr val="1B4F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9" name="Subtitle 1">
            <a:extLst>
              <a:ext uri="{FF2B5EF4-FFF2-40B4-BE49-F238E27FC236}">
                <a16:creationId xmlns:a16="http://schemas.microsoft.com/office/drawing/2014/main" id="{4C72BFE6-AD56-37EC-E4A1-4D8F88134E70}"/>
              </a:ext>
            </a:extLst>
          </p:cNvPr>
          <p:cNvSpPr txBox="1">
            <a:spLocks/>
          </p:cNvSpPr>
          <p:nvPr/>
        </p:nvSpPr>
        <p:spPr>
          <a:xfrm>
            <a:off x="2261937" y="6431949"/>
            <a:ext cx="8050982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</p:spTree>
    <p:extLst>
      <p:ext uri="{BB962C8B-B14F-4D97-AF65-F5344CB8AC3E}">
        <p14:creationId xmlns:p14="http://schemas.microsoft.com/office/powerpoint/2010/main" val="37723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06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Separate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5738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 GCSEs – Biology, Chemistry and Physics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 exams – Biology: B1, B2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      Chemistry: C1, C2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      Physics: P1, P2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All exams are 1 hour 45 minutes / 100 marks  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Foundation (1-5) and Higher (9-4) available</a:t>
            </a:r>
          </a:p>
          <a:p>
            <a:r>
              <a:rPr lang="en-GB" dirty="0">
                <a:latin typeface="Comic Sans MS" panose="030F0702030302020204" pitchFamily="66" charset="0"/>
              </a:rPr>
              <a:t>6</a:t>
            </a:r>
            <a:r>
              <a:rPr lang="en-GB" sz="2800" dirty="0">
                <a:latin typeface="Comic Sans MS" panose="030F0702030302020204" pitchFamily="66" charset="0"/>
              </a:rPr>
              <a:t> hours / week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000" dirty="0">
                <a:solidFill>
                  <a:srgbClr val="1B4F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9" name="Subtitle 1">
            <a:extLst>
              <a:ext uri="{FF2B5EF4-FFF2-40B4-BE49-F238E27FC236}">
                <a16:creationId xmlns:a16="http://schemas.microsoft.com/office/drawing/2014/main" id="{048F1C2D-A1F7-2365-63A9-321B3B030608}"/>
              </a:ext>
            </a:extLst>
          </p:cNvPr>
          <p:cNvSpPr txBox="1">
            <a:spLocks/>
          </p:cNvSpPr>
          <p:nvPr/>
        </p:nvSpPr>
        <p:spPr>
          <a:xfrm>
            <a:off x="2037347" y="6431949"/>
            <a:ext cx="8275572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</p:spTree>
    <p:extLst>
      <p:ext uri="{BB962C8B-B14F-4D97-AF65-F5344CB8AC3E}">
        <p14:creationId xmlns:p14="http://schemas.microsoft.com/office/powerpoint/2010/main" val="150756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A5885C-DE3E-4F71-AE73-AB6B40674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60266"/>
              </p:ext>
            </p:extLst>
          </p:nvPr>
        </p:nvGraphicFramePr>
        <p:xfrm>
          <a:off x="46640" y="1069891"/>
          <a:ext cx="3594251" cy="5490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345">
                  <a:extLst>
                    <a:ext uri="{9D8B030D-6E8A-4147-A177-3AD203B41FA5}">
                      <a16:colId xmlns:a16="http://schemas.microsoft.com/office/drawing/2014/main" val="2810368808"/>
                    </a:ext>
                  </a:extLst>
                </a:gridCol>
                <a:gridCol w="2780906">
                  <a:extLst>
                    <a:ext uri="{9D8B030D-6E8A-4147-A177-3AD203B41FA5}">
                      <a16:colId xmlns:a16="http://schemas.microsoft.com/office/drawing/2014/main" val="828494690"/>
                    </a:ext>
                  </a:extLst>
                </a:gridCol>
              </a:tblGrid>
              <a:tr h="30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Biology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1443"/>
                  </a:ext>
                </a:extLst>
              </a:tr>
              <a:tr h="80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1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concepts of Biology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 of cells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Specialised cells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Microscopy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Enzyme action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Factors affecting enzymes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tests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Transport of substances- diffusion/ osmosis/ active transport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27580"/>
                  </a:ext>
                </a:extLst>
              </a:tr>
              <a:tr h="70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2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Cells and control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Mitosis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Growth of plants and animals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Stem cells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brain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nervous system	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eye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59728"/>
                  </a:ext>
                </a:extLst>
              </a:tr>
              <a:tr h="70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3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Sexual and asexual reproduction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Meiosis	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Protein synthesis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 crosses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 disorders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11372"/>
                  </a:ext>
                </a:extLst>
              </a:tr>
              <a:tr h="82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4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Natural selection and genetic modification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 evolution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Natural selection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Breeds and varieties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Selective breeding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Tissue culture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 engineering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Fertilisers and biological control 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06907"/>
                  </a:ext>
                </a:extLst>
              </a:tr>
              <a:tr h="1009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5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Health, disease and the development of medicine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Communicable and non-communicable diseases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Types of pathogens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Spread of pathogens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Virus life cycles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Plant defences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Plant diseases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and chemical barriers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immune system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Antibiotics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Monoclonal antibodies 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127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C5618D-2F95-479C-AA24-82D245110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25033"/>
              </p:ext>
            </p:extLst>
          </p:nvPr>
        </p:nvGraphicFramePr>
        <p:xfrm>
          <a:off x="3905341" y="196058"/>
          <a:ext cx="3993820" cy="6465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768">
                  <a:extLst>
                    <a:ext uri="{9D8B030D-6E8A-4147-A177-3AD203B41FA5}">
                      <a16:colId xmlns:a16="http://schemas.microsoft.com/office/drawing/2014/main" val="259658128"/>
                    </a:ext>
                  </a:extLst>
                </a:gridCol>
                <a:gridCol w="3148052">
                  <a:extLst>
                    <a:ext uri="{9D8B030D-6E8A-4147-A177-3AD203B41FA5}">
                      <a16:colId xmlns:a16="http://schemas.microsoft.com/office/drawing/2014/main" val="661429203"/>
                    </a:ext>
                  </a:extLst>
                </a:gridCol>
              </a:tblGrid>
              <a:tr h="2452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Physics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53089"/>
                  </a:ext>
                </a:extLst>
              </a:tr>
              <a:tr h="32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1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Motion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Vectors and scalars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Distance/ time graphs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Acceleration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Velocity/ time graphs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85295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2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Motion and forces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Resultant forces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Newton’s Laws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Mass and weight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Momentum (Higher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Stopping distance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Braking distance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Crash hazards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82067"/>
                  </a:ext>
                </a:extLst>
              </a:tr>
              <a:tr h="408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3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Conservation of Energy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Energy stores and transfers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Energy efficiency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Conduction, convection radiation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Stored energy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Renewable vs Non-renewable energy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13440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4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 Waves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Waves – longitudinal and transverse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Wave speeds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Refraction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Ears and hearing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Ultrasound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Infrasound (Separate science only)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78746"/>
                  </a:ext>
                </a:extLst>
              </a:tr>
              <a:tr h="65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5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Light and the EM spectrum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Ray diagrams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Colour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Lenses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EM spectrum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Uses of long and short wavelengths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Radiation and temperature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Dangers of EM waves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05608"/>
                  </a:ext>
                </a:extLst>
              </a:tr>
              <a:tr h="902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Topic 6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Radioactivity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Atomic structure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Inside the 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Electrons and orbits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Background radiation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Radioactive decay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Half life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Using radioactivity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Dangers of radioactivity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Nuclear energy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Nuclear fission and fusion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Using a nuclear reactor 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82553"/>
                  </a:ext>
                </a:extLst>
              </a:tr>
              <a:tr h="656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7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Astronomy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(Separate Science only)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The solar system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Gravity and orbits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Life cycle of stars 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Red shift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Origin of the universe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Big Bang/ CMBR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888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ED4CBF-7EF9-4764-B313-D77204CA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11532"/>
              </p:ext>
            </p:extLst>
          </p:nvPr>
        </p:nvGraphicFramePr>
        <p:xfrm>
          <a:off x="8163611" y="138281"/>
          <a:ext cx="3870771" cy="6523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272">
                  <a:extLst>
                    <a:ext uri="{9D8B030D-6E8A-4147-A177-3AD203B41FA5}">
                      <a16:colId xmlns:a16="http://schemas.microsoft.com/office/drawing/2014/main" val="905358823"/>
                    </a:ext>
                  </a:extLst>
                </a:gridCol>
                <a:gridCol w="3143499">
                  <a:extLst>
                    <a:ext uri="{9D8B030D-6E8A-4147-A177-3AD203B41FA5}">
                      <a16:colId xmlns:a16="http://schemas.microsoft.com/office/drawing/2014/main" val="2834922921"/>
                    </a:ext>
                  </a:extLst>
                </a:gridCol>
              </a:tblGrid>
              <a:tr h="2385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Chemistry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50270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1 &amp; 2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States of matter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States of matter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Mixtures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Filtration, crystallisation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Chromatography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Distillation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97766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3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Atomic structure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.Structure of an 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Atomic number and mass number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Isotopes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8048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4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. Elements of the periodic table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Atomic number and the periodic table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Electronic configuration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67599"/>
                  </a:ext>
                </a:extLst>
              </a:tr>
              <a:tr h="63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5,6,7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Ionic and Covalent bonding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Ionic bonds and lattices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Properties of Ionic and covalent bonding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Covalent bonding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Molecular compounds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Allotropes of carbon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Metal properties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Bonding models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94097"/>
                  </a:ext>
                </a:extLst>
              </a:tr>
              <a:tr h="717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Topic 8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Acids and Alkalis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Acids, alkalis and indicators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Bases and salts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Alkalis and balancing equations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Alkalis and neutralisation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Reactions of acids with metals and carbonates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Solubility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54238"/>
                  </a:ext>
                </a:extLst>
              </a:tr>
              <a:tr h="5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9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Calculations involving mass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Masses and empirical formulae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Conservation of mass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Moles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4533"/>
                  </a:ext>
                </a:extLst>
              </a:tr>
              <a:tr h="1038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10, 11, 12, 13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Electrolyte processes, using metals, transition metals, alloys and corrosion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Electrolysis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Products of electrolysis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Reactivity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Ores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Oxidation and reduction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Life cycle assessment and recycling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Dynamic equilibrium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Transition metals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Corrosion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Electroplating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Alloying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Uses of metals and their alloys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7436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894F02-AE76-4ED9-82FF-8235C4F886D4}"/>
              </a:ext>
            </a:extLst>
          </p:cNvPr>
          <p:cNvSpPr/>
          <p:nvPr/>
        </p:nvSpPr>
        <p:spPr>
          <a:xfrm>
            <a:off x="157618" y="196058"/>
            <a:ext cx="3223967" cy="7089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Mocks – November 2024</a:t>
            </a:r>
          </a:p>
          <a:p>
            <a:pPr algn="ctr"/>
            <a:r>
              <a:rPr lang="en-GB" b="1"/>
              <a:t>Paper 1 Topics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687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79A3-497F-4925-9A38-14DBD75C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48524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Revision Guides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E26C8-509F-D701-0A95-A272AD4F2206}"/>
              </a:ext>
            </a:extLst>
          </p:cNvPr>
          <p:cNvGrpSpPr/>
          <p:nvPr/>
        </p:nvGrpSpPr>
        <p:grpSpPr>
          <a:xfrm>
            <a:off x="93197" y="0"/>
            <a:ext cx="11997365" cy="6668416"/>
            <a:chOff x="13402" y="20708"/>
            <a:chExt cx="11997365" cy="6668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20E8E3-5CC9-B222-68F7-F9051E0B80F4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1A8EA5-7076-8960-ACF9-652249E19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>
            <a:extLst>
              <a:ext uri="{FF2B5EF4-FFF2-40B4-BE49-F238E27FC236}">
                <a16:creationId xmlns:a16="http://schemas.microsoft.com/office/drawing/2014/main" id="{A26647BA-D214-6AF8-1A7C-EFB4605C9B4C}"/>
              </a:ext>
            </a:extLst>
          </p:cNvPr>
          <p:cNvSpPr txBox="1">
            <a:spLocks/>
          </p:cNvSpPr>
          <p:nvPr/>
        </p:nvSpPr>
        <p:spPr>
          <a:xfrm>
            <a:off x="1932490" y="6408044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CBA059-78CB-4047-A050-35DF52B0C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" t="13746" r="77810" b="34521"/>
          <a:stretch/>
        </p:blipFill>
        <p:spPr>
          <a:xfrm>
            <a:off x="651878" y="1378209"/>
            <a:ext cx="2133742" cy="2812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7966A-7199-4C60-A92A-00B73F292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65" t="32468" r="13598" b="39287"/>
          <a:stretch/>
        </p:blipFill>
        <p:spPr>
          <a:xfrm>
            <a:off x="2699921" y="1355706"/>
            <a:ext cx="2378236" cy="2812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574F4B-C035-4B8F-BED1-46980B11F1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72" t="32589" r="36624" b="39061"/>
          <a:stretch/>
        </p:blipFill>
        <p:spPr>
          <a:xfrm>
            <a:off x="7879735" y="1252165"/>
            <a:ext cx="2133743" cy="295765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2860B0F-37D7-4D13-8238-E20D48F1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93" y="4506713"/>
            <a:ext cx="11254964" cy="2331344"/>
          </a:xfrm>
        </p:spPr>
        <p:txBody>
          <a:bodyPr/>
          <a:lstStyle/>
          <a:p>
            <a:r>
              <a:rPr lang="en-GB" sz="2000" dirty="0">
                <a:latin typeface="Comic Sans MS" panose="030F0702030302020204" pitchFamily="66" charset="0"/>
              </a:rPr>
              <a:t>You'll find QR codes throughout, providing quick and easy access to </a:t>
            </a:r>
            <a:r>
              <a:rPr lang="en-GB" sz="2000" b="1" dirty="0">
                <a:latin typeface="Comic Sans MS" panose="030F0702030302020204" pitchFamily="66" charset="0"/>
              </a:rPr>
              <a:t>worked video solutions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Online Knowledge Retrieval quizzes for students to practise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 </a:t>
            </a:r>
            <a:r>
              <a:rPr lang="en-GB" sz="2000" b="1" dirty="0">
                <a:latin typeface="Comic Sans MS" panose="030F0702030302020204" pitchFamily="66" charset="0"/>
              </a:rPr>
              <a:t>free Online Edition</a:t>
            </a:r>
            <a:r>
              <a:rPr lang="en-GB" sz="2000" dirty="0">
                <a:latin typeface="Comic Sans MS" panose="030F0702030302020204" pitchFamily="66" charset="0"/>
              </a:rPr>
              <a:t> of the whole book is included so you can read it on a PC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CBB608-3E47-4B3C-9ACA-4E2950F07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34" t="31257" r="59340" b="39813"/>
          <a:stretch/>
        </p:blipFill>
        <p:spPr>
          <a:xfrm>
            <a:off x="5013751" y="1146555"/>
            <a:ext cx="2476348" cy="2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8125F-762B-4610-8D6F-F3EF89A2E5E9}"/>
              </a:ext>
            </a:extLst>
          </p:cNvPr>
          <p:cNvSpPr txBox="1"/>
          <p:nvPr/>
        </p:nvSpPr>
        <p:spPr>
          <a:xfrm>
            <a:off x="482551" y="641162"/>
            <a:ext cx="4610003" cy="30164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5273DD-D04A-DE56-C555-4AED457075BA}"/>
              </a:ext>
            </a:extLst>
          </p:cNvPr>
          <p:cNvGrpSpPr/>
          <p:nvPr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00DA3D-FF04-CDF9-399B-CA97BE61A1A1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F6D2F-4DF6-CC20-2D7B-6D8A005B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0" name="Subtitle 1">
            <a:extLst>
              <a:ext uri="{FF2B5EF4-FFF2-40B4-BE49-F238E27FC236}">
                <a16:creationId xmlns:a16="http://schemas.microsoft.com/office/drawing/2014/main" id="{5E5187C2-8E2A-335F-1F07-AC3F34F547F8}"/>
              </a:ext>
            </a:extLst>
          </p:cNvPr>
          <p:cNvSpPr txBox="1">
            <a:spLocks/>
          </p:cNvSpPr>
          <p:nvPr/>
        </p:nvSpPr>
        <p:spPr>
          <a:xfrm>
            <a:off x="2019460" y="642470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BE1C1-1BC8-43C9-A092-AAAC4542F189}"/>
              </a:ext>
            </a:extLst>
          </p:cNvPr>
          <p:cNvSpPr txBox="1"/>
          <p:nvPr/>
        </p:nvSpPr>
        <p:spPr>
          <a:xfrm>
            <a:off x="1625928" y="3161475"/>
            <a:ext cx="3180078" cy="31020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Online book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Activities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Videos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See teachers for logins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92B57-459F-F9BA-1A14-3E6A041E4C45}"/>
              </a:ext>
            </a:extLst>
          </p:cNvPr>
          <p:cNvSpPr txBox="1"/>
          <p:nvPr/>
        </p:nvSpPr>
        <p:spPr>
          <a:xfrm>
            <a:off x="6668127" y="3244216"/>
            <a:ext cx="3692198" cy="3016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Homework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Videos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Differentiated tasks/ practice questions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Questions are tailored to meet the needs of students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2" name="Picture 2" descr="Sparx Science (@sparxscience) / X">
            <a:extLst>
              <a:ext uri="{FF2B5EF4-FFF2-40B4-BE49-F238E27FC236}">
                <a16:creationId xmlns:a16="http://schemas.microsoft.com/office/drawing/2014/main" id="{81FB1526-2A38-2CDF-4308-A088037A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3" y="6411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arson – Teachit Talks sponsor | Teachit">
            <a:extLst>
              <a:ext uri="{FF2B5EF4-FFF2-40B4-BE49-F238E27FC236}">
                <a16:creationId xmlns:a16="http://schemas.microsoft.com/office/drawing/2014/main" id="{F77F5747-A106-9761-207A-427B345F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5" y="791782"/>
            <a:ext cx="3485765" cy="23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8125F-762B-4610-8D6F-F3EF89A2E5E9}"/>
              </a:ext>
            </a:extLst>
          </p:cNvPr>
          <p:cNvSpPr txBox="1"/>
          <p:nvPr/>
        </p:nvSpPr>
        <p:spPr>
          <a:xfrm>
            <a:off x="578962" y="360704"/>
            <a:ext cx="5776847" cy="34594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latin typeface="Comic Sans MS" panose="030F0702030302020204" pitchFamily="66" charset="0"/>
              </a:rPr>
              <a:t>Teams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All Lessons are available on teams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Exam style questions </a:t>
            </a:r>
            <a:endParaRPr lang="en-US" sz="16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5273DD-D04A-DE56-C555-4AED457075BA}"/>
              </a:ext>
            </a:extLst>
          </p:cNvPr>
          <p:cNvGrpSpPr/>
          <p:nvPr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00DA3D-FF04-CDF9-399B-CA97BE61A1A1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F6D2F-4DF6-CC20-2D7B-6D8A005B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0" name="Subtitle 1">
            <a:extLst>
              <a:ext uri="{FF2B5EF4-FFF2-40B4-BE49-F238E27FC236}">
                <a16:creationId xmlns:a16="http://schemas.microsoft.com/office/drawing/2014/main" id="{5E5187C2-8E2A-335F-1F07-AC3F34F547F8}"/>
              </a:ext>
            </a:extLst>
          </p:cNvPr>
          <p:cNvSpPr txBox="1">
            <a:spLocks/>
          </p:cNvSpPr>
          <p:nvPr/>
        </p:nvSpPr>
        <p:spPr>
          <a:xfrm>
            <a:off x="1906338" y="645298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pic>
        <p:nvPicPr>
          <p:cNvPr id="3074" name="Picture 2" descr="Microsoft Teams">
            <a:extLst>
              <a:ext uri="{FF2B5EF4-FFF2-40B4-BE49-F238E27FC236}">
                <a16:creationId xmlns:a16="http://schemas.microsoft.com/office/drawing/2014/main" id="{191520C1-DB70-4569-B9D1-D925D050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8" y="306330"/>
            <a:ext cx="2788210" cy="27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878DD3-157D-4B8A-863F-5BF71274F2DD}"/>
              </a:ext>
            </a:extLst>
          </p:cNvPr>
          <p:cNvSpPr txBox="1"/>
          <p:nvPr/>
        </p:nvSpPr>
        <p:spPr>
          <a:xfrm>
            <a:off x="6862713" y="3574896"/>
            <a:ext cx="4667840" cy="29767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latin typeface="Comic Sans MS" panose="030F0702030302020204" pitchFamily="66" charset="0"/>
              </a:rPr>
              <a:t>Knowledge Organisers/ exam folders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Revision materials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Exam style questions </a:t>
            </a:r>
            <a:endParaRPr lang="en-US" sz="16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C3A45-A74F-4A6C-AEB3-B8354D06F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6" t="27354" r="53686" b="40208"/>
          <a:stretch/>
        </p:blipFill>
        <p:spPr>
          <a:xfrm rot="20775088">
            <a:off x="1385852" y="4805638"/>
            <a:ext cx="2228580" cy="1380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95239A-236C-49E9-A351-6989BB044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37" t="21993" r="9923" b="10515"/>
          <a:stretch/>
        </p:blipFill>
        <p:spPr>
          <a:xfrm rot="20750653">
            <a:off x="3368142" y="4253429"/>
            <a:ext cx="3027052" cy="1732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43A5ED-07C8-4E9D-88AD-8758E21ADB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8" t="56377" r="86419" b="33987"/>
          <a:stretch/>
        </p:blipFill>
        <p:spPr>
          <a:xfrm rot="20654095">
            <a:off x="3689834" y="3026320"/>
            <a:ext cx="1873026" cy="11591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58CEEB-1406-470F-8757-B615AD162F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274" t="22541" r="9363" b="9350"/>
          <a:stretch/>
        </p:blipFill>
        <p:spPr>
          <a:xfrm rot="20807300">
            <a:off x="941571" y="3198748"/>
            <a:ext cx="2843929" cy="16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EBCF-5E6B-4469-A7FC-00107254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Websites to help with revision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00C57C-A2D2-5A68-2EFB-DD2B82AA4CA1}"/>
              </a:ext>
            </a:extLst>
          </p:cNvPr>
          <p:cNvGrpSpPr/>
          <p:nvPr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9487DD-EFC1-EDED-5B9B-DF8319EC4343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95F214-BC6C-AA36-C307-73D8EF67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EB9D8037-8560-9182-711A-A6C401315A6D}"/>
              </a:ext>
            </a:extLst>
          </p:cNvPr>
          <p:cNvSpPr txBox="1">
            <a:spLocks/>
          </p:cNvSpPr>
          <p:nvPr/>
        </p:nvSpPr>
        <p:spPr>
          <a:xfrm>
            <a:off x="1706247" y="641309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 RESILIENT RESOURCEFUL RESPONSIBLE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286648-BFFF-4856-8039-AB09CDF4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GCSE Revision | Revision Science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GCSE Science - BBC Bitesize</a:t>
            </a:r>
            <a:endParaRPr lang="en-GB" dirty="0"/>
          </a:p>
          <a:p>
            <a:pPr marL="0" indent="0">
              <a:buNone/>
            </a:pPr>
            <a:r>
              <a:rPr lang="en-GB" dirty="0" err="1">
                <a:hlinkClick r:id="rId5"/>
              </a:rPr>
              <a:t>FuseSchool</a:t>
            </a:r>
            <a:r>
              <a:rPr lang="en-GB" dirty="0">
                <a:hlinkClick r:id="rId5"/>
              </a:rPr>
              <a:t> - Global Education – YouTube</a:t>
            </a:r>
            <a:r>
              <a:rPr lang="en-GB" dirty="0"/>
              <a:t>   </a:t>
            </a:r>
            <a:r>
              <a:rPr lang="en-GB" dirty="0">
                <a:sym typeface="Wingdings" panose="05000000000000000000" pitchFamily="2" charset="2"/>
              </a:rPr>
              <a:t> contains videos on all topics 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Past papers | Past exam papers | Pearson qualifications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past papers and mark schemes to practice exam techniques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Seneca homework app.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51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875</Words>
  <Application>Microsoft Office PowerPoint</Application>
  <PresentationFormat>Widescreen</PresentationFormat>
  <Paragraphs>232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Comic Sans MS</vt:lpstr>
      <vt:lpstr>Symbol</vt:lpstr>
      <vt:lpstr>Wingdings</vt:lpstr>
      <vt:lpstr>Office Theme</vt:lpstr>
      <vt:lpstr>PowerPoint Presentation</vt:lpstr>
      <vt:lpstr>Combined Science</vt:lpstr>
      <vt:lpstr>Separate Sciences</vt:lpstr>
      <vt:lpstr>PowerPoint Presentation</vt:lpstr>
      <vt:lpstr>Revision Guides </vt:lpstr>
      <vt:lpstr>PowerPoint Presentation</vt:lpstr>
      <vt:lpstr>PowerPoint Presentation</vt:lpstr>
      <vt:lpstr>Websites to help with revision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Coulson</dc:creator>
  <cp:lastModifiedBy>Amir Makni</cp:lastModifiedBy>
  <cp:revision>19</cp:revision>
  <cp:lastPrinted>2025-10-15T11:32:29Z</cp:lastPrinted>
  <dcterms:created xsi:type="dcterms:W3CDTF">2022-09-12T19:36:10Z</dcterms:created>
  <dcterms:modified xsi:type="dcterms:W3CDTF">2025-10-17T10:53:29Z</dcterms:modified>
</cp:coreProperties>
</file>