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1547" r:id="rId6"/>
    <p:sldId id="1561" r:id="rId7"/>
    <p:sldId id="1552" r:id="rId8"/>
    <p:sldId id="1553" r:id="rId9"/>
    <p:sldId id="1554" r:id="rId10"/>
    <p:sldId id="1555" r:id="rId11"/>
    <p:sldId id="1556" r:id="rId12"/>
    <p:sldId id="1557" r:id="rId13"/>
    <p:sldId id="1558" r:id="rId14"/>
    <p:sldId id="1559" r:id="rId15"/>
    <p:sldId id="1560" r:id="rId16"/>
    <p:sldId id="304" r:id="rId17"/>
    <p:sldId id="332" r:id="rId18"/>
    <p:sldId id="15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3D"/>
    <a:srgbClr val="DD0678"/>
    <a:srgbClr val="FFDBD6"/>
    <a:srgbClr val="F68171"/>
    <a:srgbClr val="FFCFFF"/>
    <a:srgbClr val="ED7D31"/>
    <a:srgbClr val="8EDAD2"/>
    <a:srgbClr val="97E7E0"/>
    <a:srgbClr val="CE0E81"/>
    <a:srgbClr val="8C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BC5C3-D5ED-6F59-29C0-BCC919EB3F35}" v="26" dt="2023-10-03T10:13:22.047"/>
    <p1510:client id="{61FF91B2-8355-BB97-78F3-2761DCDECC30}" v="5" dt="2023-10-01T20:54:25.146"/>
    <p1510:client id="{DC494EF2-972D-473C-B0B1-B69E44CD1463}" v="376" dt="2023-02-05T22:10:38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3970" autoAdjust="0"/>
  </p:normalViewPr>
  <p:slideViewPr>
    <p:cSldViewPr snapToGrid="0" snapToObjects="1">
      <p:cViewPr varScale="1">
        <p:scale>
          <a:sx n="68" d="100"/>
          <a:sy n="68" d="100"/>
        </p:scale>
        <p:origin x="8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5E39D-3C02-45A2-892E-FAFD90AFCD7B}" type="doc">
      <dgm:prSet loTypeId="urn:microsoft.com/office/officeart/2005/8/layout/cycle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1682417-0764-4369-A85B-727BE5B9E5CD}">
      <dgm:prSet phldrT="[Text]"/>
      <dgm:spPr/>
      <dgm:t>
        <a:bodyPr/>
        <a:lstStyle/>
        <a:p>
          <a:r>
            <a:rPr lang="en-US" dirty="0"/>
            <a:t>Homework</a:t>
          </a:r>
          <a:endParaRPr lang="en-GB" dirty="0"/>
        </a:p>
      </dgm:t>
    </dgm:pt>
    <dgm:pt modelId="{9D433B6D-41BE-4FE8-87C7-0D7528D08D94}" type="parTrans" cxnId="{B9D267D2-FBBC-4820-9F78-C4CF6EE6B7EB}">
      <dgm:prSet/>
      <dgm:spPr/>
      <dgm:t>
        <a:bodyPr/>
        <a:lstStyle/>
        <a:p>
          <a:endParaRPr lang="en-GB"/>
        </a:p>
      </dgm:t>
    </dgm:pt>
    <dgm:pt modelId="{E9429482-E2A2-4442-A66B-BB3F0A2BB32B}" type="sibTrans" cxnId="{B9D267D2-FBBC-4820-9F78-C4CF6EE6B7EB}">
      <dgm:prSet/>
      <dgm:spPr/>
      <dgm:t>
        <a:bodyPr/>
        <a:lstStyle/>
        <a:p>
          <a:endParaRPr lang="en-GB"/>
        </a:p>
      </dgm:t>
    </dgm:pt>
    <dgm:pt modelId="{1407F960-88C0-45F1-B640-839E6285537E}">
      <dgm:prSet phldrT="[Text]"/>
      <dgm:spPr/>
      <dgm:t>
        <a:bodyPr/>
        <a:lstStyle/>
        <a:p>
          <a:r>
            <a:rPr lang="en-US" dirty="0"/>
            <a:t>Assessment</a:t>
          </a:r>
          <a:endParaRPr lang="en-GB" dirty="0"/>
        </a:p>
      </dgm:t>
    </dgm:pt>
    <dgm:pt modelId="{698D2331-5368-437A-A622-3BAD3C37B970}" type="parTrans" cxnId="{D6A2B7FF-F4D8-4B84-BC50-723E8E894270}">
      <dgm:prSet/>
      <dgm:spPr/>
      <dgm:t>
        <a:bodyPr/>
        <a:lstStyle/>
        <a:p>
          <a:endParaRPr lang="en-GB"/>
        </a:p>
      </dgm:t>
    </dgm:pt>
    <dgm:pt modelId="{F5D051F6-6DFC-449F-91E0-775B7DB66EBA}" type="sibTrans" cxnId="{D6A2B7FF-F4D8-4B84-BC50-723E8E894270}">
      <dgm:prSet/>
      <dgm:spPr/>
      <dgm:t>
        <a:bodyPr/>
        <a:lstStyle/>
        <a:p>
          <a:endParaRPr lang="en-GB"/>
        </a:p>
      </dgm:t>
    </dgm:pt>
    <dgm:pt modelId="{9A9BFB54-86AB-4D10-86AF-A0880F4AAE85}">
      <dgm:prSet phldrT="[Text]"/>
      <dgm:spPr/>
      <dgm:t>
        <a:bodyPr/>
        <a:lstStyle/>
        <a:p>
          <a:r>
            <a:rPr lang="en-US" dirty="0"/>
            <a:t>Revision</a:t>
          </a:r>
          <a:endParaRPr lang="en-GB" dirty="0"/>
        </a:p>
      </dgm:t>
    </dgm:pt>
    <dgm:pt modelId="{B4A05B84-982E-4B36-8CAA-BCB6C2C0954E}" type="parTrans" cxnId="{8294E837-91B3-403C-BEC8-9938032A2C9E}">
      <dgm:prSet/>
      <dgm:spPr/>
      <dgm:t>
        <a:bodyPr/>
        <a:lstStyle/>
        <a:p>
          <a:endParaRPr lang="en-GB"/>
        </a:p>
      </dgm:t>
    </dgm:pt>
    <dgm:pt modelId="{8DC0B094-454C-4FA0-9B7A-D2D443DB4D36}" type="sibTrans" cxnId="{8294E837-91B3-403C-BEC8-9938032A2C9E}">
      <dgm:prSet/>
      <dgm:spPr/>
      <dgm:t>
        <a:bodyPr/>
        <a:lstStyle/>
        <a:p>
          <a:endParaRPr lang="en-GB"/>
        </a:p>
      </dgm:t>
    </dgm:pt>
    <dgm:pt modelId="{3A04FFAE-1DFD-4DF3-A256-562845A80C96}">
      <dgm:prSet phldrT="[Text]"/>
      <dgm:spPr/>
      <dgm:t>
        <a:bodyPr/>
        <a:lstStyle/>
        <a:p>
          <a:r>
            <a:rPr lang="en-US" dirty="0"/>
            <a:t>Independent learning</a:t>
          </a:r>
          <a:endParaRPr lang="en-GB" dirty="0"/>
        </a:p>
      </dgm:t>
    </dgm:pt>
    <dgm:pt modelId="{F765BD63-7DC5-4FAA-8770-EB1B49E2757A}" type="parTrans" cxnId="{F9C97180-993C-4CD6-BC74-F68DA9731CC2}">
      <dgm:prSet/>
      <dgm:spPr/>
      <dgm:t>
        <a:bodyPr/>
        <a:lstStyle/>
        <a:p>
          <a:endParaRPr lang="en-GB"/>
        </a:p>
      </dgm:t>
    </dgm:pt>
    <dgm:pt modelId="{7E5B6AE9-1927-44C4-98A1-24A7E3B1DA15}" type="sibTrans" cxnId="{F9C97180-993C-4CD6-BC74-F68DA9731CC2}">
      <dgm:prSet/>
      <dgm:spPr/>
      <dgm:t>
        <a:bodyPr/>
        <a:lstStyle/>
        <a:p>
          <a:endParaRPr lang="en-GB"/>
        </a:p>
      </dgm:t>
    </dgm:pt>
    <dgm:pt modelId="{F75F386A-FE29-4AFE-9AE6-BE31692F3957}">
      <dgm:prSet phldrT="[Text]"/>
      <dgm:spPr/>
      <dgm:t>
        <a:bodyPr/>
        <a:lstStyle/>
        <a:p>
          <a:r>
            <a:rPr lang="en-US" dirty="0"/>
            <a:t>Prep for their next lesson</a:t>
          </a:r>
          <a:endParaRPr lang="en-GB" dirty="0"/>
        </a:p>
      </dgm:t>
    </dgm:pt>
    <dgm:pt modelId="{235D1902-DDBE-4209-8CEC-991496F03055}" type="parTrans" cxnId="{7A4E9F43-EE81-46F3-89F5-EB554CF347D3}">
      <dgm:prSet/>
      <dgm:spPr/>
      <dgm:t>
        <a:bodyPr/>
        <a:lstStyle/>
        <a:p>
          <a:endParaRPr lang="en-GB"/>
        </a:p>
      </dgm:t>
    </dgm:pt>
    <dgm:pt modelId="{0B69F437-56F3-4A4D-8B9C-987A88038AAF}" type="sibTrans" cxnId="{7A4E9F43-EE81-46F3-89F5-EB554CF347D3}">
      <dgm:prSet/>
      <dgm:spPr/>
      <dgm:t>
        <a:bodyPr/>
        <a:lstStyle/>
        <a:p>
          <a:endParaRPr lang="en-GB"/>
        </a:p>
      </dgm:t>
    </dgm:pt>
    <dgm:pt modelId="{1612998C-809C-44A4-8551-192367072AA4}" type="pres">
      <dgm:prSet presAssocID="{A045E39D-3C02-45A2-892E-FAFD90AFCD7B}" presName="cycle" presStyleCnt="0">
        <dgm:presLayoutVars>
          <dgm:dir/>
          <dgm:resizeHandles val="exact"/>
        </dgm:presLayoutVars>
      </dgm:prSet>
      <dgm:spPr/>
    </dgm:pt>
    <dgm:pt modelId="{06AD596D-8215-485C-828E-BE3AEE513E83}" type="pres">
      <dgm:prSet presAssocID="{21682417-0764-4369-A85B-727BE5B9E5CD}" presName="node" presStyleLbl="node1" presStyleIdx="0" presStyleCnt="5" custRadScaleRad="100022" custRadScaleInc="0">
        <dgm:presLayoutVars>
          <dgm:bulletEnabled val="1"/>
        </dgm:presLayoutVars>
      </dgm:prSet>
      <dgm:spPr/>
    </dgm:pt>
    <dgm:pt modelId="{32F9F77B-B6D8-43CA-92DE-EE5F637CAC97}" type="pres">
      <dgm:prSet presAssocID="{21682417-0764-4369-A85B-727BE5B9E5CD}" presName="spNode" presStyleCnt="0"/>
      <dgm:spPr/>
    </dgm:pt>
    <dgm:pt modelId="{8599F7E6-0238-4819-9E16-17690DAD0F36}" type="pres">
      <dgm:prSet presAssocID="{E9429482-E2A2-4442-A66B-BB3F0A2BB32B}" presName="sibTrans" presStyleLbl="sibTrans1D1" presStyleIdx="0" presStyleCnt="5"/>
      <dgm:spPr/>
    </dgm:pt>
    <dgm:pt modelId="{24218225-7AAB-4078-886C-E9DA5D514BC4}" type="pres">
      <dgm:prSet presAssocID="{1407F960-88C0-45F1-B640-839E6285537E}" presName="node" presStyleLbl="node1" presStyleIdx="1" presStyleCnt="5">
        <dgm:presLayoutVars>
          <dgm:bulletEnabled val="1"/>
        </dgm:presLayoutVars>
      </dgm:prSet>
      <dgm:spPr/>
    </dgm:pt>
    <dgm:pt modelId="{D65892B7-B96C-4ED8-AB64-16C92AFAC681}" type="pres">
      <dgm:prSet presAssocID="{1407F960-88C0-45F1-B640-839E6285537E}" presName="spNode" presStyleCnt="0"/>
      <dgm:spPr/>
    </dgm:pt>
    <dgm:pt modelId="{AC409E39-260E-46C2-9E82-70FD1CA3B417}" type="pres">
      <dgm:prSet presAssocID="{F5D051F6-6DFC-449F-91E0-775B7DB66EBA}" presName="sibTrans" presStyleLbl="sibTrans1D1" presStyleIdx="1" presStyleCnt="5"/>
      <dgm:spPr/>
    </dgm:pt>
    <dgm:pt modelId="{D1B9D0BC-3D72-46B8-9110-280F25CE5B58}" type="pres">
      <dgm:prSet presAssocID="{9A9BFB54-86AB-4D10-86AF-A0880F4AAE85}" presName="node" presStyleLbl="node1" presStyleIdx="2" presStyleCnt="5">
        <dgm:presLayoutVars>
          <dgm:bulletEnabled val="1"/>
        </dgm:presLayoutVars>
      </dgm:prSet>
      <dgm:spPr/>
    </dgm:pt>
    <dgm:pt modelId="{D9142691-DBD0-4053-BE98-578C9D32DAFB}" type="pres">
      <dgm:prSet presAssocID="{9A9BFB54-86AB-4D10-86AF-A0880F4AAE85}" presName="spNode" presStyleCnt="0"/>
      <dgm:spPr/>
    </dgm:pt>
    <dgm:pt modelId="{95677D7E-A390-4188-977A-5B9F05E03F21}" type="pres">
      <dgm:prSet presAssocID="{8DC0B094-454C-4FA0-9B7A-D2D443DB4D36}" presName="sibTrans" presStyleLbl="sibTrans1D1" presStyleIdx="2" presStyleCnt="5"/>
      <dgm:spPr/>
    </dgm:pt>
    <dgm:pt modelId="{0CBDBC7E-4B34-494F-9210-7ED7F1D0BE3B}" type="pres">
      <dgm:prSet presAssocID="{3A04FFAE-1DFD-4DF3-A256-562845A80C96}" presName="node" presStyleLbl="node1" presStyleIdx="3" presStyleCnt="5">
        <dgm:presLayoutVars>
          <dgm:bulletEnabled val="1"/>
        </dgm:presLayoutVars>
      </dgm:prSet>
      <dgm:spPr/>
    </dgm:pt>
    <dgm:pt modelId="{5D17F3AA-8B05-421E-B6F9-3E4195FE47B8}" type="pres">
      <dgm:prSet presAssocID="{3A04FFAE-1DFD-4DF3-A256-562845A80C96}" presName="spNode" presStyleCnt="0"/>
      <dgm:spPr/>
    </dgm:pt>
    <dgm:pt modelId="{4463D80D-F3F3-469B-BE00-FC3B3EDA95D8}" type="pres">
      <dgm:prSet presAssocID="{7E5B6AE9-1927-44C4-98A1-24A7E3B1DA15}" presName="sibTrans" presStyleLbl="sibTrans1D1" presStyleIdx="3" presStyleCnt="5"/>
      <dgm:spPr/>
    </dgm:pt>
    <dgm:pt modelId="{76D16C82-B1AE-47FA-9957-2EB6B91FC4E3}" type="pres">
      <dgm:prSet presAssocID="{F75F386A-FE29-4AFE-9AE6-BE31692F3957}" presName="node" presStyleLbl="node1" presStyleIdx="4" presStyleCnt="5">
        <dgm:presLayoutVars>
          <dgm:bulletEnabled val="1"/>
        </dgm:presLayoutVars>
      </dgm:prSet>
      <dgm:spPr/>
    </dgm:pt>
    <dgm:pt modelId="{A5F7CECF-348C-46E0-B9E8-15391A268676}" type="pres">
      <dgm:prSet presAssocID="{F75F386A-FE29-4AFE-9AE6-BE31692F3957}" presName="spNode" presStyleCnt="0"/>
      <dgm:spPr/>
    </dgm:pt>
    <dgm:pt modelId="{0FD55EE8-F332-4686-A4E9-357ADAB841D7}" type="pres">
      <dgm:prSet presAssocID="{0B69F437-56F3-4A4D-8B9C-987A88038AAF}" presName="sibTrans" presStyleLbl="sibTrans1D1" presStyleIdx="4" presStyleCnt="5"/>
      <dgm:spPr/>
    </dgm:pt>
  </dgm:ptLst>
  <dgm:cxnLst>
    <dgm:cxn modelId="{5D670B0B-EB50-4F55-AD87-3082F665C456}" type="presOf" srcId="{9A9BFB54-86AB-4D10-86AF-A0880F4AAE85}" destId="{D1B9D0BC-3D72-46B8-9110-280F25CE5B58}" srcOrd="0" destOrd="0" presId="urn:microsoft.com/office/officeart/2005/8/layout/cycle5"/>
    <dgm:cxn modelId="{7A64DE0D-9730-45AF-8F69-DC02E034DE72}" type="presOf" srcId="{1407F960-88C0-45F1-B640-839E6285537E}" destId="{24218225-7AAB-4078-886C-E9DA5D514BC4}" srcOrd="0" destOrd="0" presId="urn:microsoft.com/office/officeart/2005/8/layout/cycle5"/>
    <dgm:cxn modelId="{6C4F711B-BDE0-469F-A7A3-C7AD54703186}" type="presOf" srcId="{A045E39D-3C02-45A2-892E-FAFD90AFCD7B}" destId="{1612998C-809C-44A4-8551-192367072AA4}" srcOrd="0" destOrd="0" presId="urn:microsoft.com/office/officeart/2005/8/layout/cycle5"/>
    <dgm:cxn modelId="{8294E837-91B3-403C-BEC8-9938032A2C9E}" srcId="{A045E39D-3C02-45A2-892E-FAFD90AFCD7B}" destId="{9A9BFB54-86AB-4D10-86AF-A0880F4AAE85}" srcOrd="2" destOrd="0" parTransId="{B4A05B84-982E-4B36-8CAA-BCB6C2C0954E}" sibTransId="{8DC0B094-454C-4FA0-9B7A-D2D443DB4D36}"/>
    <dgm:cxn modelId="{7A4E9F43-EE81-46F3-89F5-EB554CF347D3}" srcId="{A045E39D-3C02-45A2-892E-FAFD90AFCD7B}" destId="{F75F386A-FE29-4AFE-9AE6-BE31692F3957}" srcOrd="4" destOrd="0" parTransId="{235D1902-DDBE-4209-8CEC-991496F03055}" sibTransId="{0B69F437-56F3-4A4D-8B9C-987A88038AAF}"/>
    <dgm:cxn modelId="{5868A44F-0C65-4CC4-ADA9-F19BD59E428C}" type="presOf" srcId="{F75F386A-FE29-4AFE-9AE6-BE31692F3957}" destId="{76D16C82-B1AE-47FA-9957-2EB6B91FC4E3}" srcOrd="0" destOrd="0" presId="urn:microsoft.com/office/officeart/2005/8/layout/cycle5"/>
    <dgm:cxn modelId="{F9C97180-993C-4CD6-BC74-F68DA9731CC2}" srcId="{A045E39D-3C02-45A2-892E-FAFD90AFCD7B}" destId="{3A04FFAE-1DFD-4DF3-A256-562845A80C96}" srcOrd="3" destOrd="0" parTransId="{F765BD63-7DC5-4FAA-8770-EB1B49E2757A}" sibTransId="{7E5B6AE9-1927-44C4-98A1-24A7E3B1DA15}"/>
    <dgm:cxn modelId="{AB8FF2A6-C0CB-425C-A083-800864430144}" type="presOf" srcId="{3A04FFAE-1DFD-4DF3-A256-562845A80C96}" destId="{0CBDBC7E-4B34-494F-9210-7ED7F1D0BE3B}" srcOrd="0" destOrd="0" presId="urn:microsoft.com/office/officeart/2005/8/layout/cycle5"/>
    <dgm:cxn modelId="{9DC53AB4-E1E5-4B77-8D51-427CC197F3CF}" type="presOf" srcId="{7E5B6AE9-1927-44C4-98A1-24A7E3B1DA15}" destId="{4463D80D-F3F3-469B-BE00-FC3B3EDA95D8}" srcOrd="0" destOrd="0" presId="urn:microsoft.com/office/officeart/2005/8/layout/cycle5"/>
    <dgm:cxn modelId="{E808B2BF-2759-4762-B943-5661A77F056A}" type="presOf" srcId="{0B69F437-56F3-4A4D-8B9C-987A88038AAF}" destId="{0FD55EE8-F332-4686-A4E9-357ADAB841D7}" srcOrd="0" destOrd="0" presId="urn:microsoft.com/office/officeart/2005/8/layout/cycle5"/>
    <dgm:cxn modelId="{10D760CA-DBB1-4B00-89C9-E9B2B9AA6C90}" type="presOf" srcId="{21682417-0764-4369-A85B-727BE5B9E5CD}" destId="{06AD596D-8215-485C-828E-BE3AEE513E83}" srcOrd="0" destOrd="0" presId="urn:microsoft.com/office/officeart/2005/8/layout/cycle5"/>
    <dgm:cxn modelId="{B9D267D2-FBBC-4820-9F78-C4CF6EE6B7EB}" srcId="{A045E39D-3C02-45A2-892E-FAFD90AFCD7B}" destId="{21682417-0764-4369-A85B-727BE5B9E5CD}" srcOrd="0" destOrd="0" parTransId="{9D433B6D-41BE-4FE8-87C7-0D7528D08D94}" sibTransId="{E9429482-E2A2-4442-A66B-BB3F0A2BB32B}"/>
    <dgm:cxn modelId="{A52475E1-0DC7-433C-8C84-1842EB0485D0}" type="presOf" srcId="{8DC0B094-454C-4FA0-9B7A-D2D443DB4D36}" destId="{95677D7E-A390-4188-977A-5B9F05E03F21}" srcOrd="0" destOrd="0" presId="urn:microsoft.com/office/officeart/2005/8/layout/cycle5"/>
    <dgm:cxn modelId="{879AA6F0-E3BA-424C-96A0-BD9BC318283B}" type="presOf" srcId="{F5D051F6-6DFC-449F-91E0-775B7DB66EBA}" destId="{AC409E39-260E-46C2-9E82-70FD1CA3B417}" srcOrd="0" destOrd="0" presId="urn:microsoft.com/office/officeart/2005/8/layout/cycle5"/>
    <dgm:cxn modelId="{701951F6-C789-4711-A2E8-FA358B4C5A48}" type="presOf" srcId="{E9429482-E2A2-4442-A66B-BB3F0A2BB32B}" destId="{8599F7E6-0238-4819-9E16-17690DAD0F36}" srcOrd="0" destOrd="0" presId="urn:microsoft.com/office/officeart/2005/8/layout/cycle5"/>
    <dgm:cxn modelId="{D6A2B7FF-F4D8-4B84-BC50-723E8E894270}" srcId="{A045E39D-3C02-45A2-892E-FAFD90AFCD7B}" destId="{1407F960-88C0-45F1-B640-839E6285537E}" srcOrd="1" destOrd="0" parTransId="{698D2331-5368-437A-A622-3BAD3C37B970}" sibTransId="{F5D051F6-6DFC-449F-91E0-775B7DB66EBA}"/>
    <dgm:cxn modelId="{968FD76A-1532-4214-BDD3-D6486E708A95}" type="presParOf" srcId="{1612998C-809C-44A4-8551-192367072AA4}" destId="{06AD596D-8215-485C-828E-BE3AEE513E83}" srcOrd="0" destOrd="0" presId="urn:microsoft.com/office/officeart/2005/8/layout/cycle5"/>
    <dgm:cxn modelId="{2D7B55FC-B6B2-412A-A771-AD490BB7CA00}" type="presParOf" srcId="{1612998C-809C-44A4-8551-192367072AA4}" destId="{32F9F77B-B6D8-43CA-92DE-EE5F637CAC97}" srcOrd="1" destOrd="0" presId="urn:microsoft.com/office/officeart/2005/8/layout/cycle5"/>
    <dgm:cxn modelId="{B78AB817-2A10-435A-8969-19BED99FB1E1}" type="presParOf" srcId="{1612998C-809C-44A4-8551-192367072AA4}" destId="{8599F7E6-0238-4819-9E16-17690DAD0F36}" srcOrd="2" destOrd="0" presId="urn:microsoft.com/office/officeart/2005/8/layout/cycle5"/>
    <dgm:cxn modelId="{720C9064-B9B0-4C8F-8913-CAD28ECCE53D}" type="presParOf" srcId="{1612998C-809C-44A4-8551-192367072AA4}" destId="{24218225-7AAB-4078-886C-E9DA5D514BC4}" srcOrd="3" destOrd="0" presId="urn:microsoft.com/office/officeart/2005/8/layout/cycle5"/>
    <dgm:cxn modelId="{352C0EC1-E9F7-46CC-B89E-95E6AE50385D}" type="presParOf" srcId="{1612998C-809C-44A4-8551-192367072AA4}" destId="{D65892B7-B96C-4ED8-AB64-16C92AFAC681}" srcOrd="4" destOrd="0" presId="urn:microsoft.com/office/officeart/2005/8/layout/cycle5"/>
    <dgm:cxn modelId="{12E30A87-7566-4836-82D1-32BFD612B73A}" type="presParOf" srcId="{1612998C-809C-44A4-8551-192367072AA4}" destId="{AC409E39-260E-46C2-9E82-70FD1CA3B417}" srcOrd="5" destOrd="0" presId="urn:microsoft.com/office/officeart/2005/8/layout/cycle5"/>
    <dgm:cxn modelId="{67C528F2-49B6-49EF-86B3-EFE555E13390}" type="presParOf" srcId="{1612998C-809C-44A4-8551-192367072AA4}" destId="{D1B9D0BC-3D72-46B8-9110-280F25CE5B58}" srcOrd="6" destOrd="0" presId="urn:microsoft.com/office/officeart/2005/8/layout/cycle5"/>
    <dgm:cxn modelId="{B2316B34-4202-44FA-8F04-EADD7B7A3E8C}" type="presParOf" srcId="{1612998C-809C-44A4-8551-192367072AA4}" destId="{D9142691-DBD0-4053-BE98-578C9D32DAFB}" srcOrd="7" destOrd="0" presId="urn:microsoft.com/office/officeart/2005/8/layout/cycle5"/>
    <dgm:cxn modelId="{F139DC4B-DB7E-41B5-B40E-28116DC8A057}" type="presParOf" srcId="{1612998C-809C-44A4-8551-192367072AA4}" destId="{95677D7E-A390-4188-977A-5B9F05E03F21}" srcOrd="8" destOrd="0" presId="urn:microsoft.com/office/officeart/2005/8/layout/cycle5"/>
    <dgm:cxn modelId="{6869C382-647A-48D2-B031-9DA4EBA0B518}" type="presParOf" srcId="{1612998C-809C-44A4-8551-192367072AA4}" destId="{0CBDBC7E-4B34-494F-9210-7ED7F1D0BE3B}" srcOrd="9" destOrd="0" presId="urn:microsoft.com/office/officeart/2005/8/layout/cycle5"/>
    <dgm:cxn modelId="{32D8C0A6-797E-4D91-959B-6E0FD5F438D9}" type="presParOf" srcId="{1612998C-809C-44A4-8551-192367072AA4}" destId="{5D17F3AA-8B05-421E-B6F9-3E4195FE47B8}" srcOrd="10" destOrd="0" presId="urn:microsoft.com/office/officeart/2005/8/layout/cycle5"/>
    <dgm:cxn modelId="{561BA8F2-5CD7-4762-BF16-69A655065FDF}" type="presParOf" srcId="{1612998C-809C-44A4-8551-192367072AA4}" destId="{4463D80D-F3F3-469B-BE00-FC3B3EDA95D8}" srcOrd="11" destOrd="0" presId="urn:microsoft.com/office/officeart/2005/8/layout/cycle5"/>
    <dgm:cxn modelId="{EFFBDDFD-D826-4D42-8319-7493BF6ADEAE}" type="presParOf" srcId="{1612998C-809C-44A4-8551-192367072AA4}" destId="{76D16C82-B1AE-47FA-9957-2EB6B91FC4E3}" srcOrd="12" destOrd="0" presId="urn:microsoft.com/office/officeart/2005/8/layout/cycle5"/>
    <dgm:cxn modelId="{0488F430-1702-42A7-89B6-E27F8C28C2FA}" type="presParOf" srcId="{1612998C-809C-44A4-8551-192367072AA4}" destId="{A5F7CECF-348C-46E0-B9E8-15391A268676}" srcOrd="13" destOrd="0" presId="urn:microsoft.com/office/officeart/2005/8/layout/cycle5"/>
    <dgm:cxn modelId="{07760D28-B779-4A84-81F4-1D54BD7F2ED5}" type="presParOf" srcId="{1612998C-809C-44A4-8551-192367072AA4}" destId="{0FD55EE8-F332-4686-A4E9-357ADAB841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D596D-8215-485C-828E-BE3AEE513E83}">
      <dsp:nvSpPr>
        <dsp:cNvPr id="0" name=""/>
        <dsp:cNvSpPr/>
      </dsp:nvSpPr>
      <dsp:spPr>
        <a:xfrm>
          <a:off x="3262312" y="5"/>
          <a:ext cx="1603374" cy="104219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Homework</a:t>
          </a:r>
          <a:endParaRPr lang="en-GB" sz="1900" kern="1200" dirty="0"/>
        </a:p>
      </dsp:txBody>
      <dsp:txXfrm>
        <a:off x="3313188" y="50881"/>
        <a:ext cx="1501622" cy="940441"/>
      </dsp:txXfrm>
    </dsp:sp>
    <dsp:sp modelId="{8599F7E6-0238-4819-9E16-17690DAD0F36}">
      <dsp:nvSpPr>
        <dsp:cNvPr id="0" name=""/>
        <dsp:cNvSpPr/>
      </dsp:nvSpPr>
      <dsp:spPr>
        <a:xfrm>
          <a:off x="1981502" y="520869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3098974" y="265252"/>
              </a:moveTo>
              <a:arcTo wR="2082031" hR="2082031" stAng="17954275" swAng="121202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8225-7AAB-4078-886C-E9DA5D514BC4}">
      <dsp:nvSpPr>
        <dsp:cNvPr id="0" name=""/>
        <dsp:cNvSpPr/>
      </dsp:nvSpPr>
      <dsp:spPr>
        <a:xfrm>
          <a:off x="5242442" y="1439112"/>
          <a:ext cx="1603374" cy="1042193"/>
        </a:xfrm>
        <a:prstGeom prst="round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Assessment</a:t>
          </a:r>
          <a:endParaRPr lang="en-GB" sz="1900" kern="1200" dirty="0"/>
        </a:p>
      </dsp:txBody>
      <dsp:txXfrm>
        <a:off x="5293318" y="1489988"/>
        <a:ext cx="1501622" cy="940441"/>
      </dsp:txXfrm>
    </dsp:sp>
    <dsp:sp modelId="{AC409E39-260E-46C2-9E82-70FD1CA3B417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4159071" y="2226126"/>
              </a:moveTo>
              <a:arcTo wR="2082031" hR="2082031" stAng="21838111" swAng="135984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20363"/>
              <a:satOff val="604"/>
              <a:lumOff val="60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9D0BC-3D72-46B8-9110-280F25CE5B58}">
      <dsp:nvSpPr>
        <dsp:cNvPr id="0" name=""/>
        <dsp:cNvSpPr/>
      </dsp:nvSpPr>
      <dsp:spPr>
        <a:xfrm>
          <a:off x="4486100" y="3766894"/>
          <a:ext cx="1603374" cy="1042193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Revision</a:t>
          </a:r>
          <a:endParaRPr lang="en-GB" sz="1900" kern="1200" dirty="0"/>
        </a:p>
      </dsp:txBody>
      <dsp:txXfrm>
        <a:off x="4536976" y="3817770"/>
        <a:ext cx="1501622" cy="940441"/>
      </dsp:txXfrm>
    </dsp:sp>
    <dsp:sp modelId="{95677D7E-A390-4188-977A-5B9F05E03F21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2337592" y="4148319"/>
              </a:moveTo>
              <a:arcTo wR="2082031" hR="2082031" stAng="4976965" swAng="846070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40726"/>
              <a:satOff val="1208"/>
              <a:lumOff val="121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BC7E-4B34-494F-9210-7ED7F1D0BE3B}">
      <dsp:nvSpPr>
        <dsp:cNvPr id="0" name=""/>
        <dsp:cNvSpPr/>
      </dsp:nvSpPr>
      <dsp:spPr>
        <a:xfrm>
          <a:off x="2038524" y="3766894"/>
          <a:ext cx="1603374" cy="1042193"/>
        </a:xfrm>
        <a:prstGeom prst="round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Independent learning</a:t>
          </a:r>
          <a:endParaRPr lang="en-GB" sz="1900" kern="1200" dirty="0"/>
        </a:p>
      </dsp:txBody>
      <dsp:txXfrm>
        <a:off x="2089400" y="3817770"/>
        <a:ext cx="1501622" cy="940441"/>
      </dsp:txXfrm>
    </dsp:sp>
    <dsp:sp modelId="{4463D80D-F3F3-469B-BE00-FC3B3EDA95D8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220905" y="3015340"/>
              </a:moveTo>
              <a:arcTo wR="2082031" hR="2082031" stAng="9202043" swAng="135984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361089"/>
              <a:satOff val="1812"/>
              <a:lumOff val="181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16C82-B1AE-47FA-9957-2EB6B91FC4E3}">
      <dsp:nvSpPr>
        <dsp:cNvPr id="0" name=""/>
        <dsp:cNvSpPr/>
      </dsp:nvSpPr>
      <dsp:spPr>
        <a:xfrm>
          <a:off x="1282182" y="1439112"/>
          <a:ext cx="1603374" cy="104219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Prep for their next lesson</a:t>
          </a:r>
          <a:endParaRPr lang="en-GB" sz="1900" kern="1200" dirty="0"/>
        </a:p>
      </dsp:txBody>
      <dsp:txXfrm>
        <a:off x="1333058" y="1489988"/>
        <a:ext cx="1501622" cy="940441"/>
      </dsp:txXfrm>
    </dsp:sp>
    <dsp:sp modelId="{0FD55EE8-F332-4686-A4E9-357ADAB841D7}">
      <dsp:nvSpPr>
        <dsp:cNvPr id="0" name=""/>
        <dsp:cNvSpPr/>
      </dsp:nvSpPr>
      <dsp:spPr>
        <a:xfrm>
          <a:off x="1982433" y="520869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500297" y="728158"/>
              </a:moveTo>
              <a:arcTo wR="2082031" hR="2082031" stAng="13233697" swAng="1212028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81452"/>
              <a:satOff val="2416"/>
              <a:lumOff val="242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C001C1-4796-4FF0-9224-72FB2D5EA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38B7F-17AC-4C8D-B50C-3EC27DA5C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0E8D-AAC2-45E6-B5F3-13B27E14B84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1DABF-EC6E-4AC3-A1FA-72374FB3C2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EDA22-ED5B-4FF0-9C3C-7F5DED5DA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BF6F-4EAC-4BCE-BF95-31680897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22:15:34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12275 10002 16383 0 0,'-7'0'0'0'0,"-9"0"0"0"0,-8 0 0 0 0,-8 0 0 0 0,-4 0 0 0 0,-3 0 0 0 0,-3 0 0 0 0,1 0 0 0 0,-1-6 0 0 0,1-3 0 0 0,0 0 0 0 0,0 2 0 0 0,1 2 0 0 0,0 2 0 0 0,-7-5 0 0 0,-2-2 0 0 0,1 1 0 0 0,-6 3 0 0 0,0 1 0 0 0,3 2 0 0 0,2 2 0 0 0,4 1 0 0 0,2 0 0 0 0,1 0 0 0 0,2 1 0 0 0,0-1 0 0 0,1 0 0 0 0,0 0 0 0 0,-1 1 0 0 0,8 5 0 0 0,1 3 0 0 0,7 7 0 0 0,6 7 0 0 0,1-1 0 0 0,-4-3 0 0 0,1 1 0 0 0,5 4 0 0 0,-3 6 0 0 0,2 3 0 0 0,-2-3 0 0 0,0-1 0 0 0,-2 3 0 0 0,2 2 0 0 0,-3 2 0 0 0,2 1 0 0 0,5 2 0 0 0,-3 1 0 0 0,2 0 0 0 0,3 1 0 0 0,-2-1 0 0 0,0 0 0 0 0,3 1 0 0 0,-3-8 0 0 0,0-2 0 0 0,3 0 0 0 0,3 2 0 0 0,3 2 0 0 0,2 2 0 0 0,2 1 0 0 0,1 2 0 0 0,1 0 0 0 0,-1 0 0 0 0,1 0 0 0 0,0 0 0 0 0,-1 1 0 0 0,0-1 0 0 0,0 0 0 0 0,7 0 0 0 0,2 0 0 0 0,7-7 0 0 0,-1-2 0 0 0,-1 0 0 0 0,3-5 0 0 0,-2 0 0 0 0,4-4 0 0 0,6 0 0 0 0,5 4 0 0 0,-3 4 0 0 0,1 3 0 0 0,3 4 0 0 0,-4 2 0 0 0,0-6 0 0 0,2-8 0 0 0,3-2 0 0 0,3-5 0 0 0,9-5 0 0 0,11-5 0 0 0,2-4 0 0 0,6-3 0 0 0,5-1 0 0 0,12 0 0 0 0,5-2 0 0 0,-4 1 0 0 0,-10 1 0 0 0,-9-1 0 0 0,-10 1 0 0 0,-5 0 0 0 0,1-1 0 0 0,1 1 0 0 0,4 1 0 0 0,8-1 0 0 0,0 0 0 0 0,-4 0 0 0 0,2 0 0 0 0,-2 0 0 0 0,-4 0 0 0 0,3 0 0 0 0,-2 0 0 0 0,-3-7 0 0 0,-3-2 0 0 0,-4 0 0 0 0,-1 2 0 0 0,4 2 0 0 0,2-4 0 0 0,6-9 0 0 0,7 0 0 0 0,0-5 0 0 0,3-4 0 0 0,4 2 0 0 0,3 5 0 0 0,-2-1 0 0 0,-1 4 0 0 0,-5-3 0 0 0,0 3 0 0 0,3 3 0 0 0,-3 5 0 0 0,1 4 0 0 0,-4-5 0 0 0,-5 0 0 0 0,-6 2 0 0 0,3-5 0 0 0,6 0 0 0 0,-1-5 0 0 0,3 1 0 0 0,-1 3 0 0 0,-4 5 0 0 0,1 3 0 0 0,-1-5 0 0 0,-5-6 0 0 0,-3 0 0 0 0,-3 2 0 0 0,-3 4 0 0 0,6 3 0 0 0,1-3 0 0 0,-2 0 0 0 0,0-4 0 0 0,-3-1 0 0 0,-2 3 0 0 0,-1 4 0 0 0,0 3 0 0 0,5-4 0 0 0,3 0 0 0 0,6-6 0 0 0,1 1 0 0 0,-10-5 0 0 0,-5 2 0 0 0,-3 3 0 0 0,-2 5 0 0 0,-6-3 0 0 0,-2 0 0 0 0,2-3 0 0 0,1 0 0 0 0,4 3 0 0 0,-6-3 0 0 0,1-6 0 0 0,-6-5 0 0 0,-7-6 0 0 0,-6-3 0 0 0,-5-3 0 0 0,-4-1 0 0 0,-1-1 0 0 0,-2 0 0 0 0,-1 0 0 0 0,-6 0 0 0 0,-2 0 0 0 0,-6 8 0 0 0,0 2 0 0 0,-5 6 0 0 0,-5 1 0 0 0,-5-2 0 0 0,-11 3 0 0 0,-18-1 0 0 0,-13-4 0 0 0,-8-3 0 0 0,-3 3 0 0 0,-1 0 0 0 0,0 4 0 0 0,1 0 0 0 0,8 4 0 0 0,3 5 0 0 0,1 6 0 0 0,-1 3 0 0 0,-2 4 0 0 0,-8 1 0 0 0,-4 2 0 0 0,-1 0 0 0 0,1 0 0 0 0,2 0 0 0 0,-5 0 0 0 0,6-1 0 0 0,4 0 0 0 0,8 0 0 0 0,4 0 0 0 0,5 0 0 0 0,1 0 0 0 0,4 0 0 0 0,-2 0 0 0 0,2 0 0 0 0,5 0 0 0 0,-2 0 0 0 0,0 0 0 0 0,4 0 0 0 0,4 0 0 0 0,-4 0 0 0 0,-7 0 0 0 0,-1 0 0 0 0,4 0 0 0 0,-3 0 0 0 0,2 0 0 0 0,3 0 0 0 0,-3 0 0 0 0,2-7 0 0 0,3-2 0 0 0,3 1 0 0 0,4 1 0 0 0,8-5 0 0 0,4 0 0 0 0,1 2 0 0 0,-1 2 0 0 0,-3 3 0 0 0,-1 2 0 0 0,5 2-16383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22:15:34.2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21490 7144 16383 0 0,'-6'0'0'0'0,"-17"0"0"0"0,-17 0 0 0 0,-23 0 0 0 0,-20 0 0 0 0,-24 0 0 0 0,-28 0 0 0 0,-17 0 0 0 0,-24 0 0 0 0,-10 0 0 0 0,1 0 0 0 0,3 0 0 0 0,-7 0 0 0 0,1 0 0 0 0,6 0 0 0 0,6 0 0 0 0,12 0 0 0 0,22 0 0 0 0,13 0 0 0 0,16 0 0 0 0,13 0 0 0 0,11 0 0 0 0,12 0 0 0 0,7 0 0 0 0,2 0 0 0 0,5 0 0 0 0,-1 0 0 0 0,5 0 0 0 0,-2 0 0 0 0,3 0 0 0 0,5 0 0 0 0,4 7 0 0 0,-3 2 0 0 0,-6 6 0 0 0,-1 1 0 0 0,-3-3 0 0 0,2-2 0 0 0,-2 2 0 0 0,2 0 0 0 0,5 4 0 0 0,5-1 0 0 0,4-3 0 0 0,3-3 0 0 0,9 2 0 0 0,3 0 0 0 0,1-2 0 0 0,-2 4 0 0 0,-2 6 0 0 0,-3 0 0 0 0,6 3 0 0 0,-5-2 0 0 0,2 2 0 0 0,1 4 0 0 0,-7 11 0 0 0,-4-1 0 0 0,-9 0 0 0 0,-1 7 0 0 0,2 4 0 0 0,2-1 0 0 0,3-8 0 0 0,3 4 0 0 0,2-7 0 0 0,2 6 0 0 0,0-6 0 0 0,1-2 0 0 0,6 1 0 0 0,3-6 0 0 0,6-2 0 0 0,0-4 0 0 0,5 0 0 0 0,5 3 0 0 0,5 4 0 0 0,-3 3 0 0 0,1 17 0 0 0,2 13 0 0 0,3 10 0 0 0,2 13 0 0 0,2 12 0 0 0,1-4 0 0 0,1 2 0 0 0,1-8 0 0 0,-1 2 0 0 0,1-2 0 0 0,-1-2 0 0 0,0-8 0 0 0,0-5 0 0 0,7-7 0 0 0,2-8 0 0 0,0-1 0 0 0,-2-3 0 0 0,-2-4 0 0 0,5 10 0 0 0,0 2 0 0 0,6 3 0 0 0,0-2 0 0 0,-2 2 0 0 0,2-4 0 0 0,-1-5 0 0 0,4 2 0 0 0,-2-3 0 0 0,-3-4 0 0 0,-4-3 0 0 0,2-11 0 0 0,1 3 0 0 0,3-6 0 0 0,0-2 0 0 0,-3 1 0 0 0,-4 1 0 0 0,4 2 0 0 0,-1 1 0 0 0,-2 2 0 0 0,3 7 0 0 0,8 3 0 0 0,-1 0 0 0 0,-4 5 0 0 0,3 0 0 0 0,4-2 0 0 0,-1 3 0 0 0,2-7 0 0 0,4 2 0 0 0,-3-2 0 0 0,-5 6 0 0 0,0 0 0 0 0,3-3 0 0 0,-1-3 0 0 0,2-2 0 0 0,3-3 0 0 0,4-2 0 0 0,4-1 0 0 0,10 0 0 0 0,10-1 0 0 0,2 7 0 0 0,6 3 0 0 0,6-1 0 0 0,-3-1 0 0 0,2-10 0 0 0,2-3 0 0 0,-4-1 0 0 0,1 1 0 0 0,3-6 0 0 0,-5 0 0 0 0,-6-6 0 0 0,8 1 0 0 0,-2 3 0 0 0,3-2 0 0 0,2-7 0 0 0,4-5 0 0 0,2 2 0 0 0,9-1 0 0 0,-3-3 0 0 0,-2-4 0 0 0,-1-2 0 0 0,6-2 0 0 0,2-1 0 0 0,-6-1 0 0 0,-4-1 0 0 0,-8 1 0 0 0,-2-1 0 0 0,8 1 0 0 0,11-1 0 0 0,-2 1 0 0 0,5 0 0 0 0,1 0 0 0 0,-7 0 0 0 0,1 0 0 0 0,8 0 0 0 0,8 0 0 0 0,0-7 0 0 0,5-9 0 0 0,-3-8 0 0 0,2-1 0 0 0,-3-2 0 0 0,1-4 0 0 0,4-3 0 0 0,5 4 0 0 0,3 1 0 0 0,-4-2 0 0 0,-7-3 0 0 0,6-1 0 0 0,-2-3 0 0 0,1-1 0 0 0,-3-1 0 0 0,6-6 0 0 0,12-4 0 0 0,13 1 0 0 0,9 2 0 0 0,15-5 0 0 0,7 0 0 0 0,3-5 0 0 0,5 7 0 0 0,-5 5 0 0 0,-6-3 0 0 0,4-7 0 0 0,-6-7 0 0 0,-11 6 0 0 0,4-1 0 0 0,-5-4 0 0 0,-1 2 0 0 0,9 3 0 0 0,-2-1 0 0 0,-8 1 0 0 0,-2-3 0 0 0,-4 9 0 0 0,-14 5 0 0 0,-8-2 0 0 0,-11 6 0 0 0,-3 4 0 0 0,-13 0 0 0 0,-9 8 0 0 0,-5 1 0 0 0,-10-1 0 0 0,-9 4 0 0 0,-8 0 0 0 0,-6 4 0 0 0,-4-1 0 0 0,-3 3 0 0 0,-7-2 0 0 0,-3-4 0 0 0,0-5 0 0 0,-4-4 0 0 0,-7-3 0 0 0,-6-2 0 0 0,-5-15 0 0 0,-4-11 0 0 0,-3-9 0 0 0,0-12 0 0 0,-8-5 0 0 0,-9-7 0 0 0,-23-1 0 0 0,-10 3 0 0 0,-11 11 0 0 0,-8 0 0 0 0,0 14 0 0 0,-1 12 0 0 0,4 3 0 0 0,0 4 0 0 0,-2 4 0 0 0,-4 4 0 0 0,4 2 0 0 0,-6 1 0 0 0,-12-5 0 0 0,-5-9 0 0 0,-20-15 0 0 0,-19-10 0 0 0,-28-11 0 0 0,-28-11 0 0 0,-16-8 0 0 0,-1 1 0 0 0,7 5 0 0 0,3 7 0 0 0,13 13 0 0 0,18 15 0 0 0,15 11 0 0 0,27 9 0 0 0,19 6 0 0 0,14 11 0 0 0,1 4 0 0 0,-5 6 0 0 0,-7 0 0 0 0,-8 5 0 0 0,-6 4 0 0 0,2 5 0 0 0,0 3 0 0 0,5-3 0 0 0,6-2 0 0 0,8 2 0 0 0,11 2 0 0 0,-1 2 0 0 0,7 2 0 0 0,9 1 0 0 0,2 1 0 0 0,-2-7 0 0 0,4-2 0 0 0,5 1 0 0 0,-2 2 0 0 0,3 1 0 0 0,-4 2 0 0 0,3 2 0 0 0,3 0 0 0 0,-3 1 0 0 0,1 0 0 0 0,4 1 0 0 0,-3-1 0 0 0,0 0 0 0 0,3 0 0 0 0,3 1 0 0 0,3-1 0 0 0,3 0 0 0 0,8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3CC6-5746-CC43-BFF3-C2A5069AB03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B87A-43C5-414B-A344-356F9A715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5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F6C4-3916-5B4F-8E80-5A1EF712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1463C-11E7-A54F-971F-18284565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6D94-40BE-9746-ADB4-E00A0191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810B-6EE4-7848-8CE1-2747EEBB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F6E3-A9E9-F04A-949A-83DCE81C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E96E-778F-4342-9905-0BDC17B3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6A69-ECD2-524E-B9CC-20048B31D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E8A0-918F-D044-9140-97FD2E85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06E3-B79D-F94D-B6E5-39D73566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0B3B-AF3E-B249-AF34-D6DCD5A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D0FB7-75F7-0547-A4D1-4CCE9641D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C241A-AC35-7445-ABA6-D19101ED5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F36B-CB7F-5642-B03E-4BFAAF5B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F98B-0F83-C246-8998-4B098F5B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0CEB8-E4AD-F445-A1D8-A86E8D39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BE4F-1AB4-4349-A162-BB32FA3D1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B81C-2214-4882-966C-39EC4548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A1E7-0D7B-4F72-A21C-FCF9326D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AD278-A951-4FD3-8C60-4E10C9D3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AA18-8F8C-4982-8253-C3C28DDC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9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9E05-5216-4361-943C-13A30AD5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0E8E-A959-4079-B115-BA40128C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8D4B-BC77-47BA-8A8D-0BF04FAA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3CF8-47A6-4A93-ACC6-1CB1AA0D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78DA-209F-48DE-934D-0D98C1CD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4DDE-C989-4665-B66D-665638EB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C734F-649F-46DE-B675-FFCC1B46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967AE-A414-43CF-8BEE-F05604DB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96B0-F083-4F98-8084-6D59A5A3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F341-F517-4645-A63A-CBDC8BDC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6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044D-3BD8-4F01-B319-A1E28ADC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AF8-D618-45B1-A4CE-0988219D5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5360D-419F-4246-820A-9145293B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13C2-74B4-4D81-9464-BB25EFD9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7337F-895C-4C09-A29C-CF515102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BEE4-4F74-496F-AB2B-4F945220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9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39F3-A8BB-4CA6-AD4F-EB117024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FA3D-D66E-4D0B-86BA-7030A5AB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DE86-2D82-4CB7-80E0-EFBA397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1D57-CF23-40C9-8147-988C4E7FC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AC2A3-CCA8-4799-BF58-088C760D5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3887F-E36A-4779-84CC-C5840965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7F193-6E26-463F-B856-0F9F7D2D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C70F5-A59B-4536-9CCB-35C03B49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5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85A1-AE13-4AC5-83EC-60D66BAC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A952-3719-43DE-AC43-DB1D9BDD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94008-BCC9-459C-A4C5-9450D1C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6DF8-3BB1-4643-9E83-B243D826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47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C9FF0-BA88-4C27-BD3C-0E1B8D01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37AD5-92DE-41D1-B5AD-B97FF4CD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8AD5-BDA6-4369-A71B-73ADED9B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1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9291-B817-48CA-B5A6-758DAC31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00AC-434F-437E-B05A-C625B5C9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61677-F7C1-487F-949B-23E1A169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DB65-41DF-4025-8130-9F2EFA93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F5F5-2930-44D4-8820-90AF0700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655B6-B518-4676-9AA8-B6ABFF00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5205-ECF7-1048-9047-0A9E004B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5900-28F3-5749-A4F1-E4B264B3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8179-1ACD-5449-A3BA-EB645A09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F919F-B11E-BD4F-A488-0162F276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ECB8E-D8E3-0342-A282-80BEA8FB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191A-9ECD-4BB1-BDC1-13FBD66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A09DC-C0CF-4C49-9550-F7E0C491D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F840-BB03-47FD-A461-7E116D9A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6FA72-A94A-4684-A167-DC1A224E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17E08-A2EE-4104-9A76-5D45D9BB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6C18D-81E2-492B-97E2-3EB7F3BC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9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81C3-D4F8-4E8A-942B-0D4B7E26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2135C-B541-4F8E-BA72-B308A74FC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308B-D1F7-4521-98AD-3C2E498B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4DBAE-D607-403E-A886-648CB7F1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D3B5D-597A-464B-AECF-373DEAF7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AA30F-F780-4F65-92E0-F42A6306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8243F-ABF4-4736-B8D4-7315DB196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DD1D-5CCA-4265-A85A-77E2E1E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1BAE-F8AA-41CF-905A-9A921C16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1C2B-E250-4EF3-BEA1-4F35BDA8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0DCE-FD7D-4043-89C3-88C09AF3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B09D-5C0E-C641-9FB8-FBF32BBC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959E-7F08-3F44-BA4F-3F503ABD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C0F6-EF42-2440-B902-63B52D9E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EC93-FAB0-1D40-A4DC-48A3EC54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5A42-EE48-1B4F-B21E-0C9947D5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D932-8B66-F04D-89E2-488F1C7DB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FFFE7-C59F-4D48-949C-5D7123418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9BCE-A361-0A42-92BF-839906F6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25618-EE75-C041-A5E9-6A7AE2DD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3F445-53A7-0E4F-BFD0-5E649C7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C6DF-47DE-8C41-90C5-E34B4E08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19F01-3F70-D649-8FF6-A8992DC0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5E0C-DD19-4446-AFBA-E5C76434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1CCC1-38FA-F04D-980C-31122F49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53BC9-4EE6-A34D-A497-4D97A2770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722CC-0E9B-A94E-B0CE-FC40F2BD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809DE-8BDC-AE44-80A6-88046E9D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BF749-4452-B44C-B883-80316B7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57DA-E672-6B42-9121-77355CA3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B676-2BBB-4246-A92F-406F4B56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3A19B-BAD3-4544-9356-021628FF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B347-835F-A949-900F-9FE8E046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7EB39-6E4E-054E-9F75-5016EBF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2B37E-2E2F-2347-B4E9-8146E9AF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A1A3-48AF-FF47-8FD9-1841D106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C993-60D6-E94C-9E0D-824B1C3B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A8996-FDA4-3C44-9225-5CEEEB03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A190-7F99-EB4A-9877-9B0703B9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FA6BA-6D24-DA46-9EB7-0806C711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7C6DF-01F4-F94F-9B8A-4B5AC1D7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24440-3B02-1D47-954B-0401931B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FF64-05C9-1E42-B191-101D9711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F557F-FB3A-8D4E-BC86-2F356191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749-D10F-B446-A627-EF0E96C25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E6906-0F81-A647-A46C-FCA58C3A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91083-448C-0940-AD20-7BE10643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01022-AD3E-F84C-B928-F2C395FC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1E1B-0DA3-D042-AE38-6A8547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EDCB-F26C-0F48-B207-D80FE499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24B7-F94D-EB47-A05C-E6DA808C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5083-F161-BE40-B25D-4422F7D3A2F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72C9-260B-9A42-B1EE-0B7085B1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DB2C-C79E-2944-8EFB-00757761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42858-189F-4AD0-AB00-8E41C3E8EC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6035"/>
            <a:ext cx="12192000" cy="8512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597464-2542-413D-A7FE-0B8BC970D5CB}"/>
              </a:ext>
            </a:extLst>
          </p:cNvPr>
          <p:cNvGrpSpPr/>
          <p:nvPr userDrawn="1"/>
        </p:nvGrpSpPr>
        <p:grpSpPr>
          <a:xfrm>
            <a:off x="9982200" y="236522"/>
            <a:ext cx="1830510" cy="582494"/>
            <a:chOff x="9703908" y="366882"/>
            <a:chExt cx="2096749" cy="632529"/>
          </a:xfrm>
        </p:grpSpPr>
        <p:pic>
          <p:nvPicPr>
            <p:cNvPr id="11" name="Picture Placeholder 7" descr="A close up of a sign&#10;&#10;Description automatically generated">
              <a:extLst>
                <a:ext uri="{FF2B5EF4-FFF2-40B4-BE49-F238E27FC236}">
                  <a16:creationId xmlns:a16="http://schemas.microsoft.com/office/drawing/2014/main" id="{65C2F683-8E91-4BEE-88F7-37274187D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99" r="468" b="-3"/>
            <a:stretch/>
          </p:blipFill>
          <p:spPr>
            <a:xfrm>
              <a:off x="10448365" y="366882"/>
              <a:ext cx="1352292" cy="610146"/>
            </a:xfrm>
            <a:prstGeom prst="rect">
              <a:avLst/>
            </a:prstGeom>
          </p:spPr>
        </p:pic>
        <p:pic>
          <p:nvPicPr>
            <p:cNvPr id="12" name="Picture Placeholder 7" descr="A close up of a sign&#10;&#10;Description automatically generated">
              <a:extLst>
                <a:ext uri="{FF2B5EF4-FFF2-40B4-BE49-F238E27FC236}">
                  <a16:creationId xmlns:a16="http://schemas.microsoft.com/office/drawing/2014/main" id="{A13A9D00-FB90-45A1-87EE-34302F1B2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" b="34461"/>
            <a:stretch/>
          </p:blipFill>
          <p:spPr>
            <a:xfrm>
              <a:off x="9703908" y="366882"/>
              <a:ext cx="744457" cy="632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9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6A376-041B-44C2-A6BC-646A83DE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F5C79-13AD-4D4F-BDD1-CC464495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DFC9-0ABD-458A-B85E-348D7D3E0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D36E-908D-4A43-A065-50F8F5E9E7D5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52D3-70EB-44EF-AB42-A07823BDA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58D9-C5CB-4104-A1A9-0891705B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csepod.com/parent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csepod.com/podup-presents-webinars/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hyperlink" Target="https://members.gcsepod.com/" TargetMode="External"/><Relationship Id="rId10" Type="http://schemas.openxmlformats.org/officeDocument/2006/relationships/customXml" Target="../ink/ink2.xml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mailto:simon.chadwick@cyac.org.u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mailto:username@cyac.org.uk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oto.webcasts.com/starthere.jsp?ei=1632041&amp;tp_key=c8c195a0bf" TargetMode="External"/><Relationship Id="rId3" Type="http://schemas.openxmlformats.org/officeDocument/2006/relationships/hyperlink" Target="https://goto.webcasts.com/starthere.jsp?ei=1627791&amp;tp_key=dd3c49b65c" TargetMode="External"/><Relationship Id="rId7" Type="http://schemas.openxmlformats.org/officeDocument/2006/relationships/hyperlink" Target="https://goto.webcasts.com/starthere.jsp?ei=1632040&amp;tp_key=661bff9acd" TargetMode="External"/><Relationship Id="rId2" Type="http://schemas.openxmlformats.org/officeDocument/2006/relationships/hyperlink" Target="https://goto.webcasts.com/starthere.jsp?ei=1627783&amp;tp_key=fa2a816f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to.webcasts.com/starthere.jsp?ei=1632038&amp;tp_key=0a33d1d81d" TargetMode="External"/><Relationship Id="rId5" Type="http://schemas.openxmlformats.org/officeDocument/2006/relationships/hyperlink" Target="https://goto.webcasts.com/starthere.jsp?ei=1632036&amp;tp_key=9ebef02ccb" TargetMode="External"/><Relationship Id="rId4" Type="http://schemas.openxmlformats.org/officeDocument/2006/relationships/hyperlink" Target="https://goto.webcasts.com/starthere.jsp?ei=1627795&amp;tp_key=e6390e58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FC3C51-3BC8-456F-9728-B22226E5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78" y="852652"/>
            <a:ext cx="7292657" cy="4750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9892-1747-414F-8FAD-DDEBAA5E6F74}"/>
              </a:ext>
            </a:extLst>
          </p:cNvPr>
          <p:cNvSpPr txBox="1"/>
          <p:nvPr/>
        </p:nvSpPr>
        <p:spPr>
          <a:xfrm>
            <a:off x="373158" y="342524"/>
            <a:ext cx="808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Parent’s guide to GCSEPod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5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C5C0D8-D8F9-A248-9B40-A9482B2C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0" y="2010979"/>
            <a:ext cx="4216400" cy="292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B5DBB-25C0-B546-A325-358AC8D2E123}"/>
              </a:ext>
            </a:extLst>
          </p:cNvPr>
          <p:cNvSpPr txBox="1"/>
          <p:nvPr/>
        </p:nvSpPr>
        <p:spPr>
          <a:xfrm>
            <a:off x="5610096" y="2049563"/>
            <a:ext cx="4755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Go to </a:t>
            </a:r>
            <a:r>
              <a:rPr lang="en-US" sz="2000" u="sng" dirty="0" err="1">
                <a:solidFill>
                  <a:srgbClr val="CE1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members.gcsepod.com</a:t>
            </a:r>
            <a:endParaRPr lang="en-US" sz="2000" u="sng" dirty="0">
              <a:solidFill>
                <a:srgbClr val="CE1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57DF8-0369-1744-A02C-7F7980F95950}"/>
              </a:ext>
            </a:extLst>
          </p:cNvPr>
          <p:cNvSpPr txBox="1"/>
          <p:nvPr/>
        </p:nvSpPr>
        <p:spPr>
          <a:xfrm>
            <a:off x="5610096" y="2585550"/>
            <a:ext cx="540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Click ‘New to </a:t>
            </a:r>
            <a:r>
              <a:rPr lang="en-US" sz="2000" dirty="0" err="1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</a:t>
            </a:r>
            <a:r>
              <a:rPr lang="en-US" sz="2000" dirty="0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Get Started’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B09314-0BC7-F741-AC3C-80492DD85949}"/>
              </a:ext>
            </a:extLst>
          </p:cNvPr>
          <p:cNvSpPr txBox="1"/>
          <p:nvPr/>
        </p:nvSpPr>
        <p:spPr>
          <a:xfrm>
            <a:off x="5610096" y="3090652"/>
            <a:ext cx="304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Select ‘Student’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349F7-2685-8240-A5D3-391CEA60220D}"/>
              </a:ext>
            </a:extLst>
          </p:cNvPr>
          <p:cNvSpPr txBox="1"/>
          <p:nvPr/>
        </p:nvSpPr>
        <p:spPr>
          <a:xfrm>
            <a:off x="5610095" y="3561156"/>
            <a:ext cx="558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GB" sz="20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 will need to enter their first name, </a:t>
            </a:r>
          </a:p>
          <a:p>
            <a:r>
              <a:rPr lang="en-GB" sz="20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surname</a:t>
            </a:r>
            <a:r>
              <a:rPr lang="en-GB" sz="20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DOB and confirm their school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033818-EB14-9142-B22A-31D84A676D1F}"/>
              </a:ext>
            </a:extLst>
          </p:cNvPr>
          <p:cNvSpPr txBox="1"/>
          <p:nvPr/>
        </p:nvSpPr>
        <p:spPr>
          <a:xfrm>
            <a:off x="5610096" y="4339436"/>
            <a:ext cx="465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Create a username and password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41D97-A39D-49DA-A219-645A0AB76A67}"/>
              </a:ext>
            </a:extLst>
          </p:cNvPr>
          <p:cNvSpPr txBox="1"/>
          <p:nvPr/>
        </p:nvSpPr>
        <p:spPr>
          <a:xfrm>
            <a:off x="476252" y="48097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Activating your child’s account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8F36E-B52F-F14E-B758-7DF877F02D05}"/>
              </a:ext>
            </a:extLst>
          </p:cNvPr>
          <p:cNvSpPr txBox="1"/>
          <p:nvPr/>
        </p:nvSpPr>
        <p:spPr>
          <a:xfrm>
            <a:off x="591263" y="1600773"/>
            <a:ext cx="5667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www.gcsepod.com/parents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out more and get exclusive access to additional resources that will help you support your child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0A6B4-CECE-574B-B26D-AEC68D4C8CAA}"/>
              </a:ext>
            </a:extLst>
          </p:cNvPr>
          <p:cNvGrpSpPr/>
          <p:nvPr/>
        </p:nvGrpSpPr>
        <p:grpSpPr>
          <a:xfrm>
            <a:off x="6717426" y="890909"/>
            <a:ext cx="3411894" cy="4730349"/>
            <a:chOff x="6717426" y="890909"/>
            <a:chExt cx="3411894" cy="4730349"/>
          </a:xfrm>
        </p:grpSpPr>
        <p:pic>
          <p:nvPicPr>
            <p:cNvPr id="6" name="Picture 5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77B6AD55-9CD1-BB40-9AA5-7A9CA6677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48100">
              <a:off x="6998120" y="919150"/>
              <a:ext cx="3131200" cy="443342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63ED5914-97E4-BB4B-AF3C-4EE624ED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9182">
              <a:off x="6717426" y="890909"/>
              <a:ext cx="3340906" cy="4730349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D6C38F3-EA12-B84E-8C00-DF0B0751BF1B}"/>
              </a:ext>
            </a:extLst>
          </p:cNvPr>
          <p:cNvSpPr txBox="1"/>
          <p:nvPr/>
        </p:nvSpPr>
        <p:spPr>
          <a:xfrm>
            <a:off x="591263" y="2781920"/>
            <a:ext cx="49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 one of our free</a:t>
            </a: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parent/carers webinars to find out more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30D08-31CD-5145-8AD1-98FF7AAD0F76}"/>
              </a:ext>
            </a:extLst>
          </p:cNvPr>
          <p:cNvSpPr txBox="1"/>
          <p:nvPr/>
        </p:nvSpPr>
        <p:spPr>
          <a:xfrm>
            <a:off x="591263" y="3841455"/>
            <a:ext cx="553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E0E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www.gcsepod.com/podup-presents-webinars/</a:t>
            </a:r>
            <a:r>
              <a:rPr lang="en-GB" sz="2000" dirty="0">
                <a:solidFill>
                  <a:srgbClr val="CE0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AFB2F-18E9-4030-8092-EE4CF983F352}"/>
              </a:ext>
            </a:extLst>
          </p:cNvPr>
          <p:cNvSpPr txBox="1"/>
          <p:nvPr/>
        </p:nvSpPr>
        <p:spPr>
          <a:xfrm>
            <a:off x="591263" y="375754"/>
            <a:ext cx="586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 more?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DA7EF53-548A-48BD-8BC4-596EE722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5" y="2280700"/>
            <a:ext cx="885521" cy="85619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085CD-D025-4357-9CF9-917332E45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46" y="145413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Your Child Will Access GCSEPod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C5ED3-B901-41FF-95C1-1F5465C08C65}"/>
              </a:ext>
            </a:extLst>
          </p:cNvPr>
          <p:cNvSpPr txBox="1"/>
          <p:nvPr/>
        </p:nvSpPr>
        <p:spPr>
          <a:xfrm>
            <a:off x="1527676" y="1367999"/>
            <a:ext cx="4925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 to: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https://members.gcsepod.com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67F01-7885-4D09-B3FE-723C085F5AEF}"/>
              </a:ext>
            </a:extLst>
          </p:cNvPr>
          <p:cNvSpPr txBox="1"/>
          <p:nvPr/>
        </p:nvSpPr>
        <p:spPr>
          <a:xfrm>
            <a:off x="1818769" y="2274731"/>
            <a:ext cx="7847257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Below the log in section on the right, click office 365 log in.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52B22D-2395-4D0C-8DB7-601A667B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6" y="1011884"/>
            <a:ext cx="885521" cy="8561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CEAABB-F09B-422E-8EDC-7C1E31AC27F3}"/>
              </a:ext>
            </a:extLst>
          </p:cNvPr>
          <p:cNvSpPr txBox="1"/>
          <p:nvPr/>
        </p:nvSpPr>
        <p:spPr>
          <a:xfrm>
            <a:off x="979772" y="117446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A3FE5-23F3-4CE0-8F9B-4041A2E10652}"/>
              </a:ext>
            </a:extLst>
          </p:cNvPr>
          <p:cNvSpPr txBox="1"/>
          <p:nvPr/>
        </p:nvSpPr>
        <p:spPr>
          <a:xfrm>
            <a:off x="972688" y="245391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447885-2EF7-4539-824D-0BE0487B7B05}"/>
              </a:ext>
            </a:extLst>
          </p:cNvPr>
          <p:cNvSpPr txBox="1"/>
          <p:nvPr/>
        </p:nvSpPr>
        <p:spPr>
          <a:xfrm>
            <a:off x="972684" y="504826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212244-9751-4BAD-852B-E1943EDBA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852" y="2802231"/>
            <a:ext cx="3591464" cy="3050707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198EF3-8F88-4F06-A488-8279AD13F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399" y="2797097"/>
            <a:ext cx="3950898" cy="30609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5E2F83-C901-4015-8A18-AB8BDABEA12C}"/>
                  </a:ext>
                </a:extLst>
              </p14:cNvPr>
              <p14:cNvContentPartPr/>
              <p14:nvPr/>
            </p14:nvContentPartPr>
            <p14:xfrm>
              <a:off x="3924017" y="5232680"/>
              <a:ext cx="1695450" cy="6477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5E2F83-C901-4015-8A18-AB8BDABEA1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0159" y="5125388"/>
                <a:ext cx="1802807" cy="86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5725EA-C7B4-4ECA-A2A3-4621E7EF8F68}"/>
                  </a:ext>
                </a:extLst>
              </p14:cNvPr>
              <p14:cNvContentPartPr/>
              <p14:nvPr/>
            </p14:nvContentPartPr>
            <p14:xfrm>
              <a:off x="7044102" y="3723735"/>
              <a:ext cx="3429000" cy="175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5725EA-C7B4-4ECA-A2A3-4621E7EF8F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0040" y="3616264"/>
                <a:ext cx="3536764" cy="19679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58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DA7EF53-548A-48BD-8BC4-596EE722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4" y="4034738"/>
            <a:ext cx="885521" cy="85619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085CD-D025-4357-9CF9-917332E45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46" y="145413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Your Child Will Access GCSEPod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52B22D-2395-4D0C-8DB7-601A667B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6" y="1011884"/>
            <a:ext cx="885521" cy="8561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CEAABB-F09B-422E-8EDC-7C1E31AC27F3}"/>
              </a:ext>
            </a:extLst>
          </p:cNvPr>
          <p:cNvSpPr txBox="1"/>
          <p:nvPr/>
        </p:nvSpPr>
        <p:spPr>
          <a:xfrm>
            <a:off x="979772" y="117446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A3FE5-23F3-4CE0-8F9B-4041A2E10652}"/>
              </a:ext>
            </a:extLst>
          </p:cNvPr>
          <p:cNvSpPr txBox="1"/>
          <p:nvPr/>
        </p:nvSpPr>
        <p:spPr>
          <a:xfrm>
            <a:off x="900801" y="416482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447885-2EF7-4539-824D-0BE0487B7B05}"/>
              </a:ext>
            </a:extLst>
          </p:cNvPr>
          <p:cNvSpPr txBox="1"/>
          <p:nvPr/>
        </p:nvSpPr>
        <p:spPr>
          <a:xfrm>
            <a:off x="972684" y="504826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EFDE3-8248-4F22-B0C1-5426F8F02A7D}"/>
              </a:ext>
            </a:extLst>
          </p:cNvPr>
          <p:cNvSpPr txBox="1"/>
          <p:nvPr/>
        </p:nvSpPr>
        <p:spPr>
          <a:xfrm>
            <a:off x="1978325" y="1015042"/>
            <a:ext cx="80340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1F1E"/>
                </a:solidFill>
                <a:cs typeface="Calibri"/>
              </a:rPr>
              <a:t>Then input email address will be </a:t>
            </a:r>
            <a:r>
              <a:rPr lang="en-US">
                <a:cs typeface="Calibri"/>
                <a:hlinkClick r:id="rId5"/>
              </a:rPr>
              <a:t>username@cyac.org.uk</a:t>
            </a:r>
            <a:r>
              <a:rPr lang="en-US">
                <a:solidFill>
                  <a:srgbClr val="201F1E"/>
                </a:solidFill>
                <a:cs typeface="Calibri"/>
              </a:rPr>
              <a:t> (eg 16aw11@cyac.org.uk)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65AB4BB2-B822-4CCC-8405-B758D76B0F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24" t="-676" r="31414" b="31081"/>
          <a:stretch/>
        </p:blipFill>
        <p:spPr>
          <a:xfrm>
            <a:off x="1877684" y="1414190"/>
            <a:ext cx="3405447" cy="27344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296565-7EBD-480C-AFE4-29575D5A6630}"/>
              </a:ext>
            </a:extLst>
          </p:cNvPr>
          <p:cNvSpPr txBox="1"/>
          <p:nvPr/>
        </p:nvSpPr>
        <p:spPr>
          <a:xfrm>
            <a:off x="1893898" y="4158108"/>
            <a:ext cx="89208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1F1E"/>
                </a:solidFill>
                <a:cs typeface="Calibri"/>
              </a:rPr>
              <a:t>Then you put in your username and password, which is the same as the one you use for </a:t>
            </a:r>
            <a:r>
              <a:rPr lang="en-US" dirty="0" err="1">
                <a:solidFill>
                  <a:srgbClr val="201F1E"/>
                </a:solidFill>
                <a:cs typeface="Calibri"/>
              </a:rPr>
              <a:t>microsoft</a:t>
            </a:r>
            <a:r>
              <a:rPr lang="en-US" dirty="0">
                <a:solidFill>
                  <a:srgbClr val="201F1E"/>
                </a:solidFill>
                <a:cs typeface="Calibri"/>
              </a:rPr>
              <a:t> teams and the school computers.</a:t>
            </a:r>
          </a:p>
          <a:p>
            <a:endParaRPr lang="en-US" dirty="0">
              <a:solidFill>
                <a:srgbClr val="201F1E"/>
              </a:solidFill>
              <a:cs typeface="Calibri"/>
            </a:endParaRPr>
          </a:p>
          <a:p>
            <a:r>
              <a:rPr lang="en-US" dirty="0">
                <a:solidFill>
                  <a:srgbClr val="201F1E"/>
                </a:solidFill>
                <a:cs typeface="Calibri"/>
              </a:rPr>
              <a:t>This will then give you access. </a:t>
            </a:r>
          </a:p>
          <a:p>
            <a:endParaRPr lang="en-US" dirty="0">
              <a:solidFill>
                <a:srgbClr val="201F1E"/>
              </a:solidFill>
              <a:cs typeface="Calibri"/>
            </a:endParaRPr>
          </a:p>
          <a:p>
            <a:r>
              <a:rPr lang="en-US" dirty="0">
                <a:solidFill>
                  <a:srgbClr val="201F1E"/>
                </a:solidFill>
                <a:cs typeface="Calibri"/>
              </a:rPr>
              <a:t>Any issues with logging in, please email </a:t>
            </a:r>
            <a:r>
              <a:rPr lang="en-US" dirty="0">
                <a:solidFill>
                  <a:srgbClr val="201F1E"/>
                </a:solidFill>
                <a:cs typeface="Calibri"/>
                <a:hlinkClick r:id="rId7"/>
              </a:rPr>
              <a:t>simon.chadwick@cyac.org.uk</a:t>
            </a:r>
            <a:r>
              <a:rPr lang="en-US" dirty="0">
                <a:solidFill>
                  <a:srgbClr val="201F1E"/>
                </a:solidFill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14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A181-56BD-5F49-071D-BB4B4807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5423505" cy="1361848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GCSEPod</a:t>
            </a:r>
            <a:r>
              <a:rPr lang="en-US" dirty="0">
                <a:ea typeface="Calibri Light"/>
                <a:cs typeface="Calibri Light"/>
              </a:rPr>
              <a:t> webinars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7476-833A-78A7-63C3-60830C92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111111"/>
                </a:solidFill>
              </a:rPr>
              <a:t>Parent Webinars</a:t>
            </a:r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5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October @ 5pm: Parents –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2"/>
              </a:rPr>
              <a:t>Supporting students through mocks</a:t>
            </a:r>
            <a:endParaRPr lang="en-US" sz="18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16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January @ 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3"/>
              </a:rPr>
              <a:t>Supporting students through their Mocks</a:t>
            </a:r>
            <a:endParaRPr lang="en-US" sz="18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23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rd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April @ 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4"/>
              </a:rPr>
              <a:t>Supporting students through exams</a:t>
            </a:r>
            <a:endParaRPr lang="en-US" sz="18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rgbClr val="111111"/>
                </a:solidFill>
                <a:ea typeface="+mn-lt"/>
                <a:cs typeface="+mn-lt"/>
              </a:rPr>
              <a:t>GCSE</a:t>
            </a:r>
            <a:r>
              <a:rPr lang="en-US" sz="3400" b="1" dirty="0">
                <a:solidFill>
                  <a:srgbClr val="111111"/>
                </a:solidFill>
              </a:rPr>
              <a:t> Student Webinars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12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October 2023 @  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5"/>
              </a:rPr>
              <a:t>Access GCSEPod Student - Preparing for Mocks</a:t>
            </a:r>
            <a:endParaRPr lang="en-US" sz="18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6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March 2024 @ 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6"/>
              </a:rPr>
              <a:t>Access GCSEPod Student  - Easter Revision Preparation</a:t>
            </a:r>
            <a:endParaRPr lang="en-US" sz="18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13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June 2024 @ 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7"/>
              </a:rPr>
              <a:t>Access GCSEPod Student - Year 10 webinar</a:t>
            </a:r>
            <a:endParaRPr lang="en-US" sz="180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20</a:t>
            </a:r>
            <a:r>
              <a:rPr lang="en-US" sz="1800" b="1" baseline="30000" dirty="0">
                <a:solidFill>
                  <a:srgbClr val="111111"/>
                </a:solidFill>
                <a:ea typeface="+mn-lt"/>
                <a:cs typeface="+mn-lt"/>
              </a:rPr>
              <a:t>th</a:t>
            </a:r>
            <a:r>
              <a:rPr lang="en-US" sz="1800" b="1" dirty="0">
                <a:solidFill>
                  <a:srgbClr val="111111"/>
                </a:solidFill>
                <a:ea typeface="+mn-lt"/>
                <a:cs typeface="+mn-lt"/>
              </a:rPr>
              <a:t> June 2024 @ 5pm: </a:t>
            </a:r>
            <a:r>
              <a:rPr lang="en-US" sz="1800" b="1" dirty="0">
                <a:solidFill>
                  <a:srgbClr val="E5173F"/>
                </a:solidFill>
                <a:ea typeface="+mn-lt"/>
                <a:cs typeface="+mn-lt"/>
                <a:hlinkClick r:id="rId8"/>
              </a:rPr>
              <a:t>Access GCSEPod Student - Year 9 webinar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4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B05F-504B-4623-80AE-52A90674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35991"/>
            <a:ext cx="8016240" cy="88070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 – </a:t>
            </a:r>
            <a:r>
              <a:rPr lang="en-US" sz="4000" b="1" i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your child will access and use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8586A-A169-46E1-9941-8DA6C57D73D1}"/>
              </a:ext>
            </a:extLst>
          </p:cNvPr>
          <p:cNvSpPr txBox="1"/>
          <p:nvPr/>
        </p:nvSpPr>
        <p:spPr>
          <a:xfrm>
            <a:off x="243840" y="1940560"/>
            <a:ext cx="2885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 are 3-5 minute videos designed to keep your child engaged. They have audio and visual content that is mapped their exam board. </a:t>
            </a:r>
          </a:p>
          <a:p>
            <a:endParaRPr lang="en-US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579451E0-EA58-4967-9C17-E2B33A4E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68" y="1469073"/>
            <a:ext cx="4646612" cy="4215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2D11C5-3FF7-478C-9FBD-77A4B278F530}"/>
              </a:ext>
            </a:extLst>
          </p:cNvPr>
          <p:cNvSpPr txBox="1"/>
          <p:nvPr/>
        </p:nvSpPr>
        <p:spPr>
          <a:xfrm>
            <a:off x="8636000" y="1919010"/>
            <a:ext cx="33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of a combined science Pod displaying information on kinetic energy.</a:t>
            </a:r>
          </a:p>
          <a:p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64082-D139-4DC7-BBE2-1D715471C68F}"/>
              </a:ext>
            </a:extLst>
          </p:cNvPr>
          <p:cNvSpPr txBox="1"/>
          <p:nvPr/>
        </p:nvSpPr>
        <p:spPr>
          <a:xfrm>
            <a:off x="212558" y="450354"/>
            <a:ext cx="8707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 covers a broad range of subjects</a:t>
            </a:r>
          </a:p>
          <a:p>
            <a:r>
              <a:rPr lang="en-US" sz="2800" i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subjects are filtered on your child’s account to what they study and their exam boards</a:t>
            </a:r>
            <a:r>
              <a:rPr lang="en-US" sz="28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C8C287D-A676-4952-809E-1958564F9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1" y="2109968"/>
            <a:ext cx="11292397" cy="33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364E3E-3B9D-47D4-B612-C75D7FF61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329998"/>
              </p:ext>
            </p:extLst>
          </p:nvPr>
        </p:nvGraphicFramePr>
        <p:xfrm>
          <a:off x="2032000" y="663590"/>
          <a:ext cx="8128000" cy="4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5F9A89-7A44-4A08-AAA0-AC7E25CADC1B}"/>
              </a:ext>
            </a:extLst>
          </p:cNvPr>
          <p:cNvSpPr txBox="1"/>
          <p:nvPr/>
        </p:nvSpPr>
        <p:spPr>
          <a:xfrm>
            <a:off x="4889500" y="2746428"/>
            <a:ext cx="241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GCSEPod may be used</a:t>
            </a:r>
            <a:endParaRPr lang="en-GB" sz="2000" b="1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D773644-ADCE-4B15-8EC3-DC9E86ECE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23670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312972" y="125398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7B20304-1445-3347-91F2-B8A1DF56E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5" t="35738" r="36023" b="36048"/>
          <a:stretch/>
        </p:blipFill>
        <p:spPr>
          <a:xfrm>
            <a:off x="270933" y="1704388"/>
            <a:ext cx="2062448" cy="20886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D49A92-E5B2-3C4E-9E9E-1C684684F9CE}"/>
              </a:ext>
            </a:extLst>
          </p:cNvPr>
          <p:cNvGrpSpPr/>
          <p:nvPr/>
        </p:nvGrpSpPr>
        <p:grpSpPr>
          <a:xfrm>
            <a:off x="270933" y="4089211"/>
            <a:ext cx="11758916" cy="869365"/>
            <a:chOff x="200387" y="4071934"/>
            <a:chExt cx="11758916" cy="8693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8B3F9E-560C-284E-95EC-143907ED5E04}"/>
                </a:ext>
              </a:extLst>
            </p:cNvPr>
            <p:cNvSpPr txBox="1"/>
            <p:nvPr/>
          </p:nvSpPr>
          <p:spPr>
            <a:xfrm>
              <a:off x="200387" y="4233413"/>
              <a:ext cx="11758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find what subjects have Check and Challenge available simply go to ‘All content’ on the home page and select Check and challenge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05E9C6-70B9-9D49-A861-90435F0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21" y="4071934"/>
              <a:ext cx="11628561" cy="0"/>
            </a:xfrm>
            <a:prstGeom prst="line">
              <a:avLst/>
            </a:prstGeom>
            <a:ln w="19050">
              <a:solidFill>
                <a:srgbClr val="FFDB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A62647-DA9A-144B-B19E-9AE510F21CA4}"/>
              </a:ext>
            </a:extLst>
          </p:cNvPr>
          <p:cNvGrpSpPr/>
          <p:nvPr/>
        </p:nvGrpSpPr>
        <p:grpSpPr>
          <a:xfrm>
            <a:off x="9134884" y="2234946"/>
            <a:ext cx="2320369" cy="553998"/>
            <a:chOff x="9134884" y="2234946"/>
            <a:chExt cx="2320369" cy="5539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E85B47-3F34-1440-959A-EC30AD785D6C}"/>
                </a:ext>
              </a:extLst>
            </p:cNvPr>
            <p:cNvSpPr txBox="1"/>
            <p:nvPr/>
          </p:nvSpPr>
          <p:spPr>
            <a:xfrm>
              <a:off x="9916071" y="2234946"/>
              <a:ext cx="15391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68171"/>
                  </a:solidFill>
                  <a:latin typeface="Bradley Hand" pitchFamily="2" charset="77"/>
                </a:rPr>
                <a:t>1-2-1</a:t>
              </a:r>
            </a:p>
          </p:txBody>
        </p:sp>
        <p:pic>
          <p:nvPicPr>
            <p:cNvPr id="43" name="Picture 42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27386ECB-EC2E-4143-8F05-A562393A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92105">
              <a:off x="9458357" y="2066481"/>
              <a:ext cx="255516" cy="90246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58AFF-07B2-7045-A411-F00C19F45666}"/>
              </a:ext>
            </a:extLst>
          </p:cNvPr>
          <p:cNvGrpSpPr/>
          <p:nvPr/>
        </p:nvGrpSpPr>
        <p:grpSpPr>
          <a:xfrm>
            <a:off x="2411246" y="1756346"/>
            <a:ext cx="9044007" cy="461665"/>
            <a:chOff x="2457431" y="1777935"/>
            <a:chExt cx="9044007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54B5CF-98E2-884C-AB40-2E5182BAFD83}"/>
                </a:ext>
              </a:extLst>
            </p:cNvPr>
            <p:cNvSpPr txBox="1"/>
            <p:nvPr/>
          </p:nvSpPr>
          <p:spPr>
            <a:xfrm>
              <a:off x="2664160" y="1777935"/>
              <a:ext cx="883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Allows your child to test their knowledge after watching a Pod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1193C8-A875-F34E-9F03-5C67018FC0E5}"/>
                </a:ext>
              </a:extLst>
            </p:cNvPr>
            <p:cNvSpPr/>
            <p:nvPr/>
          </p:nvSpPr>
          <p:spPr>
            <a:xfrm>
              <a:off x="2457431" y="1947435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1DBDAD-E5A9-124C-A205-FD235B28DD4D}"/>
              </a:ext>
            </a:extLst>
          </p:cNvPr>
          <p:cNvGrpSpPr/>
          <p:nvPr/>
        </p:nvGrpSpPr>
        <p:grpSpPr>
          <a:xfrm>
            <a:off x="2457431" y="2264597"/>
            <a:ext cx="6994790" cy="461665"/>
            <a:chOff x="2457431" y="2264597"/>
            <a:chExt cx="6994790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81538C-B9FB-A348-9E78-49A4AC6AAE39}"/>
                </a:ext>
              </a:extLst>
            </p:cNvPr>
            <p:cNvSpPr txBox="1"/>
            <p:nvPr/>
          </p:nvSpPr>
          <p:spPr>
            <a:xfrm>
              <a:off x="2667571" y="2264597"/>
              <a:ext cx="6784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scaffolded support like a teacher would 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FCC929-4845-044B-A455-3D84E3DC54F3}"/>
                </a:ext>
              </a:extLst>
            </p:cNvPr>
            <p:cNvSpPr/>
            <p:nvPr/>
          </p:nvSpPr>
          <p:spPr>
            <a:xfrm>
              <a:off x="2457431" y="2449111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B6E20F-4BB8-104F-A41C-F4E3F49BEDC2}"/>
              </a:ext>
            </a:extLst>
          </p:cNvPr>
          <p:cNvGrpSpPr/>
          <p:nvPr/>
        </p:nvGrpSpPr>
        <p:grpSpPr>
          <a:xfrm>
            <a:off x="2457051" y="2767597"/>
            <a:ext cx="9527277" cy="461665"/>
            <a:chOff x="2457051" y="2767597"/>
            <a:chExt cx="9527277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34CDAA-1D91-244B-9517-CA8178D42505}"/>
                </a:ext>
              </a:extLst>
            </p:cNvPr>
            <p:cNvSpPr txBox="1"/>
            <p:nvPr/>
          </p:nvSpPr>
          <p:spPr>
            <a:xfrm>
              <a:off x="2642233" y="2767597"/>
              <a:ext cx="934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Helps identify misconception in knowledge and prepare for exams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31505A5-544C-4645-8AC8-761E9DF29E41}"/>
                </a:ext>
              </a:extLst>
            </p:cNvPr>
            <p:cNvSpPr/>
            <p:nvPr/>
          </p:nvSpPr>
          <p:spPr>
            <a:xfrm>
              <a:off x="2457051" y="2946888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D4AE1-12D6-EF42-B922-F762D287F852}"/>
              </a:ext>
            </a:extLst>
          </p:cNvPr>
          <p:cNvGrpSpPr/>
          <p:nvPr/>
        </p:nvGrpSpPr>
        <p:grpSpPr>
          <a:xfrm>
            <a:off x="2449236" y="3281534"/>
            <a:ext cx="9580613" cy="461665"/>
            <a:chOff x="2449236" y="3310827"/>
            <a:chExt cx="9580613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23CF36-4A1C-E444-84FD-55C9A57E9E50}"/>
                </a:ext>
              </a:extLst>
            </p:cNvPr>
            <p:cNvSpPr txBox="1"/>
            <p:nvPr/>
          </p:nvSpPr>
          <p:spPr>
            <a:xfrm>
              <a:off x="2687754" y="3310827"/>
              <a:ext cx="934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hints, win diamonds and watch their progress improve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59517C4-6719-D149-A4FB-9147C1BBE9C0}"/>
                </a:ext>
              </a:extLst>
            </p:cNvPr>
            <p:cNvSpPr/>
            <p:nvPr/>
          </p:nvSpPr>
          <p:spPr>
            <a:xfrm>
              <a:off x="2449236" y="3444665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CB1320-90BC-4632-8BF9-528E0E8BE3D9}"/>
              </a:ext>
            </a:extLst>
          </p:cNvPr>
          <p:cNvSpPr txBox="1"/>
          <p:nvPr/>
        </p:nvSpPr>
        <p:spPr>
          <a:xfrm>
            <a:off x="270933" y="135439"/>
            <a:ext cx="725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and Challenge </a:t>
            </a:r>
            <a:r>
              <a:rPr lang="en-US" sz="4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i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independent learning tool.</a:t>
            </a:r>
            <a:endParaRPr lang="en-GB" sz="4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picture containing shape&#10;&#10;Description automatically generated">
            <a:extLst>
              <a:ext uri="{FF2B5EF4-FFF2-40B4-BE49-F238E27FC236}">
                <a16:creationId xmlns:a16="http://schemas.microsoft.com/office/drawing/2014/main" id="{2658D022-C5A3-423F-A838-EFFC04907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0" y="4640388"/>
            <a:ext cx="1333500" cy="638175"/>
          </a:xfrm>
          <a:prstGeom prst="rect">
            <a:avLst/>
          </a:prstGeom>
        </p:spPr>
      </p:pic>
      <p:pic>
        <p:nvPicPr>
          <p:cNvPr id="52" name="Picture 5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36EF3D-C039-40B6-8691-A37767012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420" y="4732707"/>
            <a:ext cx="26670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28C4E94-4753-5D48-A36C-149C0E7ACD50}"/>
              </a:ext>
            </a:extLst>
          </p:cNvPr>
          <p:cNvGrpSpPr/>
          <p:nvPr/>
        </p:nvGrpSpPr>
        <p:grpSpPr>
          <a:xfrm>
            <a:off x="254000" y="3792845"/>
            <a:ext cx="11795760" cy="2042131"/>
            <a:chOff x="-959865" y="3750120"/>
            <a:chExt cx="13935564" cy="2180915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A2EB8AD-9B7C-114B-B5F1-EF74920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9461" y="3760377"/>
              <a:ext cx="2147433" cy="214743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picture containing card, text&#10;&#10;Description automatically generated">
              <a:extLst>
                <a:ext uri="{FF2B5EF4-FFF2-40B4-BE49-F238E27FC236}">
                  <a16:creationId xmlns:a16="http://schemas.microsoft.com/office/drawing/2014/main" id="{C6FAF22A-E468-CC4A-9B7F-8B939BAC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0787" y="3763090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Chart, scatter chart&#10;&#10;Description automatically generated">
              <a:extLst>
                <a:ext uri="{FF2B5EF4-FFF2-40B4-BE49-F238E27FC236}">
                  <a16:creationId xmlns:a16="http://schemas.microsoft.com/office/drawing/2014/main" id="{260F50CB-9B19-D847-AA36-D56391EB1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124" y="3751477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8D785E2-7EEC-C246-A6DA-2F75BCBE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450" y="3750120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E592C67F-3F1E-8B46-B9DF-017D1B099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59865" y="3751568"/>
              <a:ext cx="2152413" cy="215241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34AD2F7A-4505-1D45-B964-6BCF482C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23286" y="3766681"/>
              <a:ext cx="2152413" cy="215241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C191678-97DF-C34D-933C-F3EBC79FD90D}"/>
              </a:ext>
            </a:extLst>
          </p:cNvPr>
          <p:cNvSpPr txBox="1"/>
          <p:nvPr/>
        </p:nvSpPr>
        <p:spPr>
          <a:xfrm>
            <a:off x="3421702" y="1362414"/>
            <a:ext cx="389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Smart Pods </a:t>
            </a:r>
          </a:p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 and your child </a:t>
            </a:r>
          </a:p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to learn smarter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1DCDAF63-5069-D94E-8259-401623B9F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496" y="1151102"/>
            <a:ext cx="1707583" cy="17075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0154EE-03BB-1841-A9AC-7CE2754E0427}"/>
              </a:ext>
            </a:extLst>
          </p:cNvPr>
          <p:cNvGrpSpPr/>
          <p:nvPr/>
        </p:nvGrpSpPr>
        <p:grpSpPr>
          <a:xfrm>
            <a:off x="7621473" y="2025999"/>
            <a:ext cx="4086178" cy="1850690"/>
            <a:chOff x="7621473" y="2025999"/>
            <a:chExt cx="4086178" cy="1850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9BF9FE-0816-F64C-8FCE-6E0F22253632}"/>
                </a:ext>
              </a:extLst>
            </p:cNvPr>
            <p:cNvSpPr txBox="1"/>
            <p:nvPr/>
          </p:nvSpPr>
          <p:spPr>
            <a:xfrm>
              <a:off x="8243818" y="2025999"/>
              <a:ext cx="346383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68171"/>
                  </a:solidFill>
                  <a:latin typeface="Bradley Hand" pitchFamily="2" charset="77"/>
                </a:rPr>
                <a:t>T</a:t>
              </a:r>
              <a:r>
                <a:rPr lang="en-GB" sz="2000" dirty="0">
                  <a:solidFill>
                    <a:srgbClr val="F68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Pods look at the theory behind the science and helps to identify new methods of learning and revision</a:t>
              </a:r>
            </a:p>
          </p:txBody>
        </p:sp>
        <p:pic>
          <p:nvPicPr>
            <p:cNvPr id="37" name="Picture 36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4DDDEC61-95E2-644A-AFCB-5A3620C56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32342" flipH="1" flipV="1">
              <a:off x="7621473" y="2527483"/>
              <a:ext cx="382004" cy="13492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6DB89D-4995-4967-8C6E-4565ABBF0B05}"/>
              </a:ext>
            </a:extLst>
          </p:cNvPr>
          <p:cNvSpPr txBox="1"/>
          <p:nvPr/>
        </p:nvSpPr>
        <p:spPr>
          <a:xfrm>
            <a:off x="-98469" y="215586"/>
            <a:ext cx="675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Study smart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17F896-A7E5-CD48-9E31-59E802628EDA}"/>
              </a:ext>
            </a:extLst>
          </p:cNvPr>
          <p:cNvSpPr txBox="1"/>
          <p:nvPr/>
        </p:nvSpPr>
        <p:spPr>
          <a:xfrm>
            <a:off x="2498770" y="1652064"/>
            <a:ext cx="719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Fit &amp; Healthy Pods are ideal to watch together and focus around techniques to cope with stress and the importance of a good night’s sleep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B5D508-84DA-7B40-9387-1967F87F9D10}"/>
              </a:ext>
            </a:extLst>
          </p:cNvPr>
          <p:cNvGrpSpPr/>
          <p:nvPr/>
        </p:nvGrpSpPr>
        <p:grpSpPr>
          <a:xfrm>
            <a:off x="167640" y="3459469"/>
            <a:ext cx="11856720" cy="1946109"/>
            <a:chOff x="-1044359" y="3958844"/>
            <a:chExt cx="14362725" cy="1946109"/>
          </a:xfrm>
        </p:grpSpPr>
        <p:pic>
          <p:nvPicPr>
            <p:cNvPr id="12" name="Picture 11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4366A5A4-2BAF-2241-8BE9-90E41F1A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968" y="3958844"/>
              <a:ext cx="3459746" cy="194610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DDB8AD3-65A4-4D4A-BA9E-337C9458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294" y="3958844"/>
              <a:ext cx="3459746" cy="194610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40B1F82-0888-6C46-A9F0-AB7D4D8D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8620" y="3958844"/>
              <a:ext cx="3459746" cy="1946108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Website&#10;&#10;Description automatically generated">
              <a:extLst>
                <a:ext uri="{FF2B5EF4-FFF2-40B4-BE49-F238E27FC236}">
                  <a16:creationId xmlns:a16="http://schemas.microsoft.com/office/drawing/2014/main" id="{A6F5BE74-43B6-7D4D-AB0E-2B672B0D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44359" y="3958844"/>
              <a:ext cx="3459749" cy="1946109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590A380-73DE-554A-9447-27EF91CBC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82" y="1452422"/>
            <a:ext cx="1707583" cy="1707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74704-5D31-4377-8CB3-2EFF1BC792D9}"/>
              </a:ext>
            </a:extLst>
          </p:cNvPr>
          <p:cNvSpPr txBox="1"/>
          <p:nvPr/>
        </p:nvSpPr>
        <p:spPr>
          <a:xfrm>
            <a:off x="436282" y="239005"/>
            <a:ext cx="666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fit and healthy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980D8F-D1E6-4D4B-BF8B-46F5A544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94" y="119724"/>
            <a:ext cx="1079500" cy="1231900"/>
          </a:xfrm>
          <a:prstGeom prst="rect">
            <a:avLst/>
          </a:prstGeom>
        </p:spPr>
      </p:pic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E58181C-AB93-7A4C-A1EE-704AF698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8" y="339857"/>
            <a:ext cx="11861109" cy="54920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617D4E-1F0E-D540-9735-AD5E5CFC2489}"/>
              </a:ext>
            </a:extLst>
          </p:cNvPr>
          <p:cNvGrpSpPr/>
          <p:nvPr/>
        </p:nvGrpSpPr>
        <p:grpSpPr>
          <a:xfrm>
            <a:off x="870262" y="1573749"/>
            <a:ext cx="3091972" cy="3091973"/>
            <a:chOff x="921061" y="1658414"/>
            <a:chExt cx="3091972" cy="30919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31C036-0713-0949-9659-A3A7ABE9746D}"/>
                </a:ext>
              </a:extLst>
            </p:cNvPr>
            <p:cNvSpPr/>
            <p:nvPr/>
          </p:nvSpPr>
          <p:spPr>
            <a:xfrm>
              <a:off x="921061" y="1658414"/>
              <a:ext cx="3091972" cy="3091973"/>
            </a:xfrm>
            <a:prstGeom prst="ellipse">
              <a:avLst/>
            </a:prstGeom>
            <a:solidFill>
              <a:srgbClr val="8C8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30B0F1-55CB-0240-82AA-9A174863C46E}"/>
                </a:ext>
              </a:extLst>
            </p:cNvPr>
            <p:cNvSpPr txBox="1"/>
            <p:nvPr/>
          </p:nvSpPr>
          <p:spPr>
            <a:xfrm>
              <a:off x="1691275" y="2679396"/>
              <a:ext cx="15515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eomanist Book" panose="02000503000000020004" pitchFamily="2" charset="77"/>
                </a:rPr>
                <a:t> Is your child striving for a grade 4/5 or in KS3?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B3BB2C0-8D71-784C-9144-6F147A1C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" y="339857"/>
            <a:ext cx="11861109" cy="54920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A4136B-6F31-DE45-863C-ACF23A969965}"/>
              </a:ext>
            </a:extLst>
          </p:cNvPr>
          <p:cNvGrpSpPr/>
          <p:nvPr/>
        </p:nvGrpSpPr>
        <p:grpSpPr>
          <a:xfrm>
            <a:off x="1194917" y="1923926"/>
            <a:ext cx="10031883" cy="1569660"/>
            <a:chOff x="1092747" y="1852706"/>
            <a:chExt cx="9727247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4BD13F-F983-8641-A59E-8A0F8FAA771D}"/>
                </a:ext>
              </a:extLst>
            </p:cNvPr>
            <p:cNvSpPr txBox="1"/>
            <p:nvPr/>
          </p:nvSpPr>
          <p:spPr>
            <a:xfrm>
              <a:off x="2844882" y="1852706"/>
              <a:ext cx="65827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8C8BC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11 Impact Analysis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712C7D-6D80-9947-BEE8-591674DFAEE6}"/>
                </a:ext>
              </a:extLst>
            </p:cNvPr>
            <p:cNvCxnSpPr>
              <a:cxnSpLocks/>
            </p:cNvCxnSpPr>
            <p:nvPr/>
          </p:nvCxnSpPr>
          <p:spPr>
            <a:xfrm>
              <a:off x="1092747" y="2859415"/>
              <a:ext cx="9727247" cy="0"/>
            </a:xfrm>
            <a:prstGeom prst="line">
              <a:avLst/>
            </a:prstGeom>
            <a:ln w="38100">
              <a:solidFill>
                <a:srgbClr val="8C8B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3BB4D3-DCE2-0A48-B97A-16F587DE2365}"/>
              </a:ext>
            </a:extLst>
          </p:cNvPr>
          <p:cNvGrpSpPr/>
          <p:nvPr/>
        </p:nvGrpSpPr>
        <p:grpSpPr>
          <a:xfrm>
            <a:off x="1086258" y="2992505"/>
            <a:ext cx="3144159" cy="2492927"/>
            <a:chOff x="1086258" y="2992505"/>
            <a:chExt cx="3144159" cy="24929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A407AC-97A8-1441-A616-E3B43AB233DB}"/>
                </a:ext>
              </a:extLst>
            </p:cNvPr>
            <p:cNvGrpSpPr/>
            <p:nvPr/>
          </p:nvGrpSpPr>
          <p:grpSpPr>
            <a:xfrm>
              <a:off x="1086258" y="3641429"/>
              <a:ext cx="3144159" cy="1844003"/>
              <a:chOff x="984088" y="3570209"/>
              <a:chExt cx="3144159" cy="18440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7FF875-3F4A-CB43-84B5-99C976E8683A}"/>
                  </a:ext>
                </a:extLst>
              </p:cNvPr>
              <p:cNvSpPr txBox="1"/>
              <p:nvPr/>
            </p:nvSpPr>
            <p:spPr>
              <a:xfrm>
                <a:off x="1206950" y="3570209"/>
                <a:ext cx="26984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average, regular users of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GCSEPod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achieved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07D27B-C7CC-BB46-A258-E705753ECE4C}"/>
                  </a:ext>
                </a:extLst>
              </p:cNvPr>
              <p:cNvSpPr txBox="1"/>
              <p:nvPr/>
            </p:nvSpPr>
            <p:spPr>
              <a:xfrm>
                <a:off x="2729604" y="4131596"/>
                <a:ext cx="13986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 8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points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7B9D3D-96BE-3845-B56E-D1038A190174}"/>
                  </a:ext>
                </a:extLst>
              </p:cNvPr>
              <p:cNvSpPr txBox="1"/>
              <p:nvPr/>
            </p:nvSpPr>
            <p:spPr>
              <a:xfrm>
                <a:off x="984088" y="3936884"/>
                <a:ext cx="17479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0.7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505063-10F3-CE45-BC54-E8AF061CCC66}"/>
                </a:ext>
              </a:extLst>
            </p:cNvPr>
            <p:cNvGrpSpPr/>
            <p:nvPr/>
          </p:nvGrpSpPr>
          <p:grpSpPr>
            <a:xfrm>
              <a:off x="1194917" y="2992505"/>
              <a:ext cx="3035500" cy="527451"/>
              <a:chOff x="1092747" y="2921285"/>
              <a:chExt cx="3035500" cy="52745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A63BD1-050A-6644-B486-35FC48914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7B720A-7EF3-3E44-B0E6-4AA0CCC23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35E7B2-5A1C-9C40-A3BD-CC4D723E1F02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2C1351-1932-3040-A6C7-900965FC0E1F}"/>
              </a:ext>
            </a:extLst>
          </p:cNvPr>
          <p:cNvGrpSpPr/>
          <p:nvPr/>
        </p:nvGrpSpPr>
        <p:grpSpPr>
          <a:xfrm>
            <a:off x="4356871" y="2992336"/>
            <a:ext cx="3430912" cy="2493096"/>
            <a:chOff x="4356871" y="2992336"/>
            <a:chExt cx="3430912" cy="24930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9F3B5E-C0D1-E846-A4EB-92B9E415C606}"/>
                </a:ext>
              </a:extLst>
            </p:cNvPr>
            <p:cNvGrpSpPr/>
            <p:nvPr/>
          </p:nvGrpSpPr>
          <p:grpSpPr>
            <a:xfrm>
              <a:off x="4356871" y="3641429"/>
              <a:ext cx="3430912" cy="1844003"/>
              <a:chOff x="771913" y="3570209"/>
              <a:chExt cx="3430912" cy="184400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E173E9-A153-5E4C-A0D6-295443DE5D12}"/>
                  </a:ext>
                </a:extLst>
              </p:cNvPr>
              <p:cNvSpPr txBox="1"/>
              <p:nvPr/>
            </p:nvSpPr>
            <p:spPr>
              <a:xfrm>
                <a:off x="1206951" y="3570209"/>
                <a:ext cx="26984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average,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highest users achieved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B4B81-F417-7548-B8A0-2350AA5F2BB1}"/>
                  </a:ext>
                </a:extLst>
              </p:cNvPr>
              <p:cNvSpPr txBox="1"/>
              <p:nvPr/>
            </p:nvSpPr>
            <p:spPr>
              <a:xfrm>
                <a:off x="2511965" y="4138291"/>
                <a:ext cx="16908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Attainment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 points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FB4C06-3B7E-6940-8EC4-4D6B73BF03A5}"/>
                  </a:ext>
                </a:extLst>
              </p:cNvPr>
              <p:cNvSpPr txBox="1"/>
              <p:nvPr/>
            </p:nvSpPr>
            <p:spPr>
              <a:xfrm>
                <a:off x="771913" y="3936884"/>
                <a:ext cx="20050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20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0A7C8-1B43-044D-ABE1-3C7E5F355649}"/>
                </a:ext>
              </a:extLst>
            </p:cNvPr>
            <p:cNvGrpSpPr/>
            <p:nvPr/>
          </p:nvGrpSpPr>
          <p:grpSpPr>
            <a:xfrm>
              <a:off x="4529856" y="2992336"/>
              <a:ext cx="3035500" cy="527451"/>
              <a:chOff x="1092747" y="2921285"/>
              <a:chExt cx="3035500" cy="52745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751BFF3-5E8D-4843-BBF0-ABEC61412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037578-558A-A64E-BED3-85B16DA64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109936-BF82-BF41-B450-6141CE985336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284FA8-F2CB-4B4E-92DE-C71B1F1A4286}"/>
              </a:ext>
            </a:extLst>
          </p:cNvPr>
          <p:cNvGrpSpPr/>
          <p:nvPr/>
        </p:nvGrpSpPr>
        <p:grpSpPr>
          <a:xfrm>
            <a:off x="7890185" y="2992505"/>
            <a:ext cx="3215557" cy="2501899"/>
            <a:chOff x="7890185" y="2992505"/>
            <a:chExt cx="3215557" cy="25018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D6FA91-7BCB-D644-B141-7B85A2C8184C}"/>
                </a:ext>
              </a:extLst>
            </p:cNvPr>
            <p:cNvGrpSpPr/>
            <p:nvPr/>
          </p:nvGrpSpPr>
          <p:grpSpPr>
            <a:xfrm>
              <a:off x="8312981" y="3641429"/>
              <a:ext cx="2792761" cy="1852975"/>
              <a:chOff x="1083870" y="3570209"/>
              <a:chExt cx="2792761" cy="185297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E03E21-F2E0-0A4B-A1B7-45671AEAF982}"/>
                  </a:ext>
                </a:extLst>
              </p:cNvPr>
              <p:cNvSpPr txBox="1"/>
              <p:nvPr/>
            </p:nvSpPr>
            <p:spPr>
              <a:xfrm>
                <a:off x="1206951" y="3570209"/>
                <a:ext cx="26696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Regular users of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GCSEPod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achieve, on average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1E06C4-9331-ED47-BEDB-72141C1C044C}"/>
                  </a:ext>
                </a:extLst>
              </p:cNvPr>
              <p:cNvSpPr txBox="1"/>
              <p:nvPr/>
            </p:nvSpPr>
            <p:spPr>
              <a:xfrm>
                <a:off x="1703009" y="4132380"/>
                <a:ext cx="21213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grade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per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subject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A424FC-C905-C74B-ADB3-E80BB071DE31}"/>
                  </a:ext>
                </a:extLst>
              </p:cNvPr>
              <p:cNvSpPr txBox="1"/>
              <p:nvPr/>
            </p:nvSpPr>
            <p:spPr>
              <a:xfrm>
                <a:off x="1083870" y="3945856"/>
                <a:ext cx="6947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1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69BD13-2A6E-A449-BB6E-B7FBD3A87148}"/>
                </a:ext>
              </a:extLst>
            </p:cNvPr>
            <p:cNvGrpSpPr/>
            <p:nvPr/>
          </p:nvGrpSpPr>
          <p:grpSpPr>
            <a:xfrm>
              <a:off x="7890185" y="2992505"/>
              <a:ext cx="3035500" cy="527451"/>
              <a:chOff x="1092747" y="2921285"/>
              <a:chExt cx="3035500" cy="52745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FD5B5F-61F8-8B48-B3DD-0CB5D8CA6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1C766FE-7C6A-1446-BF37-86A953ECE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7E104BC-3392-6645-85C1-7FBC32B19E35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B2482BD-AC23-4992-ADD5-137552416C67}"/>
              </a:ext>
            </a:extLst>
          </p:cNvPr>
          <p:cNvSpPr txBox="1"/>
          <p:nvPr/>
        </p:nvSpPr>
        <p:spPr>
          <a:xfrm>
            <a:off x="267438" y="156997"/>
            <a:ext cx="574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works!</a:t>
            </a:r>
            <a:endParaRPr lang="en-GB" sz="32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f750df8f-1f13-4647-bcea-8c2e51571037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699709D8E614790110D6FFFCA9A71" ma:contentTypeVersion="17" ma:contentTypeDescription="Create a new document." ma:contentTypeScope="" ma:versionID="a148dda8cced8214d3bccde4b8404010">
  <xsd:schema xmlns:xsd="http://www.w3.org/2001/XMLSchema" xmlns:xs="http://www.w3.org/2001/XMLSchema" xmlns:p="http://schemas.microsoft.com/office/2006/metadata/properties" xmlns:ns1="http://schemas.microsoft.com/sharepoint/v3" xmlns:ns3="e071da9d-4655-4b00-84d4-5263cca7b69b" xmlns:ns4="f750df8f-1f13-4647-bcea-8c2e51571037" targetNamespace="http://schemas.microsoft.com/office/2006/metadata/properties" ma:root="true" ma:fieldsID="8a7cd61e35ba48f2de8d18bf611b6bfe" ns1:_="" ns3:_="" ns4:_="">
    <xsd:import namespace="http://schemas.microsoft.com/sharepoint/v3"/>
    <xsd:import namespace="e071da9d-4655-4b00-84d4-5263cca7b69b"/>
    <xsd:import namespace="f750df8f-1f13-4647-bcea-8c2e515710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da9d-4655-4b00-84d4-5263cca7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0df8f-1f13-4647-bcea-8c2e51571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445F2-8300-4E5C-8DAF-353CF477BB3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e071da9d-4655-4b00-84d4-5263cca7b69b"/>
    <ds:schemaRef ds:uri="http://purl.org/dc/elements/1.1/"/>
    <ds:schemaRef ds:uri="http://schemas.openxmlformats.org/package/2006/metadata/core-properties"/>
    <ds:schemaRef ds:uri="f750df8f-1f13-4647-bcea-8c2e5157103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E019A5-B6F9-4BF0-A5A2-960CECE27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99CD55-1821-4D2F-A4D1-118CE20CCF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71da9d-4655-4b00-84d4-5263cca7b69b"/>
    <ds:schemaRef ds:uri="f750df8f-1f13-4647-bcea-8c2e51571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652</Words>
  <Application>Microsoft Office PowerPoint</Application>
  <PresentationFormat>Widescreen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Bradley Hand</vt:lpstr>
      <vt:lpstr>Calibri</vt:lpstr>
      <vt:lpstr>Calibri Light</vt:lpstr>
      <vt:lpstr>Geomanist Book</vt:lpstr>
      <vt:lpstr>Geomanist Light</vt:lpstr>
      <vt:lpstr>Office Theme</vt:lpstr>
      <vt:lpstr>Custom Design</vt:lpstr>
      <vt:lpstr>PowerPoint Presentation</vt:lpstr>
      <vt:lpstr>Pods – the content your child will access 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Your Child Will Access GCSEPod</vt:lpstr>
      <vt:lpstr>How Your Child Will Access GCSEPod</vt:lpstr>
      <vt:lpstr>GCSEPod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Nevison</dc:creator>
  <cp:lastModifiedBy>Simon Chadwick</cp:lastModifiedBy>
  <cp:revision>88</cp:revision>
  <dcterms:created xsi:type="dcterms:W3CDTF">2020-10-07T08:26:20Z</dcterms:created>
  <dcterms:modified xsi:type="dcterms:W3CDTF">2023-10-03T16:34:24Z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0x010100742699709D8E614790110D6FFFCA9A71</vt:lpwstr>
  </property>
</Properties>
</file>