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326" r:id="rId7"/>
    <p:sldId id="296" r:id="rId8"/>
    <p:sldId id="340" r:id="rId9"/>
    <p:sldId id="282" r:id="rId10"/>
    <p:sldId id="298" r:id="rId11"/>
    <p:sldId id="301" r:id="rId12"/>
    <p:sldId id="328" r:id="rId13"/>
    <p:sldId id="329" r:id="rId14"/>
    <p:sldId id="343" r:id="rId15"/>
    <p:sldId id="342" r:id="rId16"/>
    <p:sldId id="344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Burton" initials="AB" lastIdx="1" clrIdx="0">
    <p:extLst>
      <p:ext uri="{19B8F6BF-5375-455C-9EA6-DF929625EA0E}">
        <p15:presenceInfo xmlns:p15="http://schemas.microsoft.com/office/powerpoint/2012/main" userId="01ae7f346831fb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2C8"/>
    <a:srgbClr val="0F7202"/>
    <a:srgbClr val="BAFF97"/>
    <a:srgbClr val="E1F7FF"/>
    <a:srgbClr val="B7ECFF"/>
    <a:srgbClr val="66FF33"/>
    <a:srgbClr val="C7FFAB"/>
    <a:srgbClr val="99FF33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60"/>
  </p:normalViewPr>
  <p:slideViewPr>
    <p:cSldViewPr>
      <p:cViewPr varScale="1">
        <p:scale>
          <a:sx n="105" d="100"/>
          <a:sy n="105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E74E3-52D0-411F-9E3D-1A4FC1AB0801}" type="doc">
      <dgm:prSet loTypeId="urn:microsoft.com/office/officeart/2017/3/layout/HorizontalLabelsTimeline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B71C1C-6947-4755-AE67-1E19DAC99DF1}">
      <dgm:prSet/>
      <dgm:spPr/>
      <dgm:t>
        <a:bodyPr/>
        <a:lstStyle/>
        <a:p>
          <a:pPr>
            <a:defRPr b="1"/>
          </a:pPr>
          <a:r>
            <a:rPr lang="en-US"/>
            <a:t>Jan.–May</a:t>
          </a:r>
        </a:p>
      </dgm:t>
    </dgm:pt>
    <dgm:pt modelId="{EEB5AD15-4C3A-4D2C-AC75-EF9853827562}" type="parTrans" cxnId="{A8B479BB-298E-49E2-8178-C104A3F9AF32}">
      <dgm:prSet/>
      <dgm:spPr/>
      <dgm:t>
        <a:bodyPr/>
        <a:lstStyle/>
        <a:p>
          <a:endParaRPr lang="en-US"/>
        </a:p>
      </dgm:t>
    </dgm:pt>
    <dgm:pt modelId="{4D40F37D-ABEE-4BAD-94E7-A36E2E20A599}" type="sibTrans" cxnId="{A8B479BB-298E-49E2-8178-C104A3F9AF32}">
      <dgm:prSet/>
      <dgm:spPr/>
      <dgm:t>
        <a:bodyPr/>
        <a:lstStyle/>
        <a:p>
          <a:endParaRPr lang="en-US"/>
        </a:p>
      </dgm:t>
    </dgm:pt>
    <dgm:pt modelId="{8AE6DDDB-46CD-44C2-92E1-63149BF798C6}">
      <dgm:prSet/>
      <dgm:spPr/>
      <dgm:t>
        <a:bodyPr/>
        <a:lstStyle/>
        <a:p>
          <a:r>
            <a:rPr lang="en-US"/>
            <a:t>Component 1 Assessment (Y10)</a:t>
          </a:r>
        </a:p>
      </dgm:t>
    </dgm:pt>
    <dgm:pt modelId="{D67EC7E3-1DD9-45B6-AD13-645D32698730}" type="parTrans" cxnId="{59335D32-BD45-496A-A639-206088FCDABB}">
      <dgm:prSet/>
      <dgm:spPr/>
      <dgm:t>
        <a:bodyPr/>
        <a:lstStyle/>
        <a:p>
          <a:endParaRPr lang="en-US"/>
        </a:p>
      </dgm:t>
    </dgm:pt>
    <dgm:pt modelId="{72984736-F4FB-421A-8711-3A8B232CD06D}" type="sibTrans" cxnId="{59335D32-BD45-496A-A639-206088FCDABB}">
      <dgm:prSet/>
      <dgm:spPr/>
      <dgm:t>
        <a:bodyPr/>
        <a:lstStyle/>
        <a:p>
          <a:endParaRPr lang="en-US"/>
        </a:p>
      </dgm:t>
    </dgm:pt>
    <dgm:pt modelId="{208BE345-D2A1-4167-AF2B-FC8E48E6D8FE}">
      <dgm:prSet/>
      <dgm:spPr/>
      <dgm:t>
        <a:bodyPr/>
        <a:lstStyle/>
        <a:p>
          <a:pPr>
            <a:defRPr b="1"/>
          </a:pPr>
          <a:r>
            <a:rPr lang="en-US"/>
            <a:t>Sep.–Dec.</a:t>
          </a:r>
        </a:p>
      </dgm:t>
    </dgm:pt>
    <dgm:pt modelId="{5603796F-E45D-43F2-BB77-1B6C2B4CEC56}" type="parTrans" cxnId="{5DFCB2AB-F1CC-49BE-8F76-5D3A6D171D5E}">
      <dgm:prSet/>
      <dgm:spPr/>
      <dgm:t>
        <a:bodyPr/>
        <a:lstStyle/>
        <a:p>
          <a:endParaRPr lang="en-US"/>
        </a:p>
      </dgm:t>
    </dgm:pt>
    <dgm:pt modelId="{FB17A257-BD41-4F5A-A2F4-C6A9DEF02BD6}" type="sibTrans" cxnId="{5DFCB2AB-F1CC-49BE-8F76-5D3A6D171D5E}">
      <dgm:prSet/>
      <dgm:spPr/>
      <dgm:t>
        <a:bodyPr/>
        <a:lstStyle/>
        <a:p>
          <a:endParaRPr lang="en-US"/>
        </a:p>
      </dgm:t>
    </dgm:pt>
    <dgm:pt modelId="{9395A765-47F2-4359-9B4D-7E3278D84555}">
      <dgm:prSet/>
      <dgm:spPr/>
      <dgm:t>
        <a:bodyPr/>
        <a:lstStyle/>
        <a:p>
          <a:r>
            <a:rPr lang="en-US"/>
            <a:t>Component 2 Assessment (Y11)</a:t>
          </a:r>
        </a:p>
      </dgm:t>
    </dgm:pt>
    <dgm:pt modelId="{BE84E146-EE50-46CC-97E5-A6896E69FDDC}" type="parTrans" cxnId="{90DB4CDD-7660-4EC1-890B-B002726B6B19}">
      <dgm:prSet/>
      <dgm:spPr/>
      <dgm:t>
        <a:bodyPr/>
        <a:lstStyle/>
        <a:p>
          <a:endParaRPr lang="en-US"/>
        </a:p>
      </dgm:t>
    </dgm:pt>
    <dgm:pt modelId="{C92D0474-FADD-4C0D-99C1-A6A624FE0EA0}" type="sibTrans" cxnId="{90DB4CDD-7660-4EC1-890B-B002726B6B19}">
      <dgm:prSet/>
      <dgm:spPr/>
      <dgm:t>
        <a:bodyPr/>
        <a:lstStyle/>
        <a:p>
          <a:endParaRPr lang="en-US"/>
        </a:p>
      </dgm:t>
    </dgm:pt>
    <dgm:pt modelId="{05F43A24-5DD4-4ABD-A3D1-568A7064DFD5}">
      <dgm:prSet/>
      <dgm:spPr/>
      <dgm:t>
        <a:bodyPr/>
        <a:lstStyle/>
        <a:p>
          <a:pPr>
            <a:defRPr b="1"/>
          </a:pPr>
          <a:r>
            <a:rPr lang="en-US"/>
            <a:t>February</a:t>
          </a:r>
        </a:p>
      </dgm:t>
    </dgm:pt>
    <dgm:pt modelId="{11A330DF-E889-4F88-910B-390F0316B1F5}" type="parTrans" cxnId="{45E41D00-5F4D-424C-A253-1FCC5698DCA2}">
      <dgm:prSet/>
      <dgm:spPr/>
      <dgm:t>
        <a:bodyPr/>
        <a:lstStyle/>
        <a:p>
          <a:endParaRPr lang="en-US"/>
        </a:p>
      </dgm:t>
    </dgm:pt>
    <dgm:pt modelId="{0A222203-E0D3-4A31-AB62-28AF46628033}" type="sibTrans" cxnId="{45E41D00-5F4D-424C-A253-1FCC5698DCA2}">
      <dgm:prSet/>
      <dgm:spPr/>
      <dgm:t>
        <a:bodyPr/>
        <a:lstStyle/>
        <a:p>
          <a:endParaRPr lang="en-US"/>
        </a:p>
      </dgm:t>
    </dgm:pt>
    <dgm:pt modelId="{DD653C1A-5A6F-481B-85CE-425131822EBB}">
      <dgm:prSet/>
      <dgm:spPr/>
      <dgm:t>
        <a:bodyPr/>
        <a:lstStyle/>
        <a:p>
          <a:r>
            <a:rPr lang="en-US"/>
            <a:t>A Mock Exam (Y11) will take place in February</a:t>
          </a:r>
        </a:p>
      </dgm:t>
    </dgm:pt>
    <dgm:pt modelId="{87F1B97B-9A42-4331-B79F-E7E9413B024D}" type="parTrans" cxnId="{772F9EF2-8734-4CD6-B2FA-64CFC45501B7}">
      <dgm:prSet/>
      <dgm:spPr/>
      <dgm:t>
        <a:bodyPr/>
        <a:lstStyle/>
        <a:p>
          <a:endParaRPr lang="en-US"/>
        </a:p>
      </dgm:t>
    </dgm:pt>
    <dgm:pt modelId="{CE798216-12F4-4D34-B538-B0F071AB64CC}" type="sibTrans" cxnId="{772F9EF2-8734-4CD6-B2FA-64CFC45501B7}">
      <dgm:prSet/>
      <dgm:spPr/>
      <dgm:t>
        <a:bodyPr/>
        <a:lstStyle/>
        <a:p>
          <a:endParaRPr lang="en-US"/>
        </a:p>
      </dgm:t>
    </dgm:pt>
    <dgm:pt modelId="{E023DFCB-D88B-4A95-88C9-9CC8326FEEFC}">
      <dgm:prSet/>
      <dgm:spPr/>
      <dgm:t>
        <a:bodyPr/>
        <a:lstStyle/>
        <a:p>
          <a:pPr>
            <a:defRPr b="1"/>
          </a:pPr>
          <a:r>
            <a:rPr lang="en-US"/>
            <a:t>beginning of May</a:t>
          </a:r>
        </a:p>
      </dgm:t>
    </dgm:pt>
    <dgm:pt modelId="{394C3C54-E375-4574-A0F8-79C4E688B03F}" type="parTrans" cxnId="{41AF0F8D-838B-4A9E-9897-27DF3BB1D2FA}">
      <dgm:prSet/>
      <dgm:spPr/>
      <dgm:t>
        <a:bodyPr/>
        <a:lstStyle/>
        <a:p>
          <a:endParaRPr lang="en-US"/>
        </a:p>
      </dgm:t>
    </dgm:pt>
    <dgm:pt modelId="{06883886-70F3-4108-9FCE-A7BFB36B23B9}" type="sibTrans" cxnId="{41AF0F8D-838B-4A9E-9897-27DF3BB1D2FA}">
      <dgm:prSet/>
      <dgm:spPr/>
      <dgm:t>
        <a:bodyPr/>
        <a:lstStyle/>
        <a:p>
          <a:endParaRPr lang="en-US"/>
        </a:p>
      </dgm:t>
    </dgm:pt>
    <dgm:pt modelId="{B73A23FD-0D0D-428E-9758-8509352AB661}">
      <dgm:prSet/>
      <dgm:spPr/>
      <dgm:t>
        <a:bodyPr/>
        <a:lstStyle/>
        <a:p>
          <a:r>
            <a:rPr lang="en-US"/>
            <a:t>The Component 3 Exam (Y11) will take place at the beginning of May</a:t>
          </a:r>
        </a:p>
      </dgm:t>
    </dgm:pt>
    <dgm:pt modelId="{27B68DCE-94A8-47EC-A9C0-5A2E85E9FC14}" type="parTrans" cxnId="{6760E04B-E3A6-4360-ADA4-D27995DC1CA2}">
      <dgm:prSet/>
      <dgm:spPr/>
      <dgm:t>
        <a:bodyPr/>
        <a:lstStyle/>
        <a:p>
          <a:endParaRPr lang="en-US"/>
        </a:p>
      </dgm:t>
    </dgm:pt>
    <dgm:pt modelId="{55216994-DF03-40D9-AF18-04AE92FC673B}" type="sibTrans" cxnId="{6760E04B-E3A6-4360-ADA4-D27995DC1CA2}">
      <dgm:prSet/>
      <dgm:spPr/>
      <dgm:t>
        <a:bodyPr/>
        <a:lstStyle/>
        <a:p>
          <a:endParaRPr lang="en-US"/>
        </a:p>
      </dgm:t>
    </dgm:pt>
    <dgm:pt modelId="{DCDB17C9-7703-479D-A72E-FBB49151EEF5}" type="pres">
      <dgm:prSet presAssocID="{E4EE74E3-52D0-411F-9E3D-1A4FC1AB0801}" presName="root" presStyleCnt="0">
        <dgm:presLayoutVars>
          <dgm:chMax/>
          <dgm:chPref/>
          <dgm:animLvl val="lvl"/>
        </dgm:presLayoutVars>
      </dgm:prSet>
      <dgm:spPr/>
    </dgm:pt>
    <dgm:pt modelId="{010741F7-2C53-4A61-9CC2-3798A62A4FC2}" type="pres">
      <dgm:prSet presAssocID="{E4EE74E3-52D0-411F-9E3D-1A4FC1AB0801}" presName="divider" presStyleLbl="fgAcc1" presStyleIdx="0" presStyleCnt="1"/>
      <dgm:spPr/>
    </dgm:pt>
    <dgm:pt modelId="{7E44684A-1603-4820-962F-D48A6A37B28F}" type="pres">
      <dgm:prSet presAssocID="{E4EE74E3-52D0-411F-9E3D-1A4FC1AB0801}" presName="nodes" presStyleCnt="0">
        <dgm:presLayoutVars>
          <dgm:chMax/>
          <dgm:chPref/>
          <dgm:animLvl val="lvl"/>
        </dgm:presLayoutVars>
      </dgm:prSet>
      <dgm:spPr/>
    </dgm:pt>
    <dgm:pt modelId="{DB569A55-1990-4EDA-A4D8-A8A08AF1A9F5}" type="pres">
      <dgm:prSet presAssocID="{79B71C1C-6947-4755-AE67-1E19DAC99DF1}" presName="composite" presStyleCnt="0"/>
      <dgm:spPr/>
    </dgm:pt>
    <dgm:pt modelId="{F3C7F738-84BD-47D1-A342-F90A9DB034B3}" type="pres">
      <dgm:prSet presAssocID="{79B71C1C-6947-4755-AE67-1E19DAC99DF1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8645F6AA-936F-427D-96C4-998BFBE10F5C}" type="pres">
      <dgm:prSet presAssocID="{79B71C1C-6947-4755-AE67-1E19DAC99DF1}" presName="L2TextContainerWrapper" presStyleCnt="0">
        <dgm:presLayoutVars>
          <dgm:bulletEnabled val="1"/>
        </dgm:presLayoutVars>
      </dgm:prSet>
      <dgm:spPr/>
    </dgm:pt>
    <dgm:pt modelId="{5C646B66-8EF3-455C-8886-CA8BF5C3B3BD}" type="pres">
      <dgm:prSet presAssocID="{79B71C1C-6947-4755-AE67-1E19DAC99DF1}" presName="L2TextContainer" presStyleLbl="bgAccFollowNode1" presStyleIdx="0" presStyleCnt="4"/>
      <dgm:spPr/>
    </dgm:pt>
    <dgm:pt modelId="{F4D1A99A-C2AF-4D0B-985C-EBFED5D6A90D}" type="pres">
      <dgm:prSet presAssocID="{79B71C1C-6947-4755-AE67-1E19DAC99DF1}" presName="FlexibleEmptyPlaceHolder" presStyleCnt="0"/>
      <dgm:spPr/>
    </dgm:pt>
    <dgm:pt modelId="{2A3EE797-ED39-4FC3-9E5C-A86E3E1D1249}" type="pres">
      <dgm:prSet presAssocID="{79B71C1C-6947-4755-AE67-1E19DAC99DF1}" presName="ConnectLine" presStyleLbl="sibTrans1D1" presStyleIdx="0" presStyleCnt="4"/>
      <dgm:spPr/>
    </dgm:pt>
    <dgm:pt modelId="{0CD389AC-4BC8-451A-922F-1C5C1A695049}" type="pres">
      <dgm:prSet presAssocID="{79B71C1C-6947-4755-AE67-1E19DAC99DF1}" presName="ConnectorPoint" presStyleLbl="node1" presStyleIdx="0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D2B68528-5590-4CFD-8C2B-C26F45D2F961}" type="pres">
      <dgm:prSet presAssocID="{79B71C1C-6947-4755-AE67-1E19DAC99DF1}" presName="EmptyPlaceHolder" presStyleCnt="0"/>
      <dgm:spPr/>
    </dgm:pt>
    <dgm:pt modelId="{B5681B20-AC8C-4575-B163-D940B1E35600}" type="pres">
      <dgm:prSet presAssocID="{4D40F37D-ABEE-4BAD-94E7-A36E2E20A599}" presName="spaceBetweenRectangles" presStyleCnt="0"/>
      <dgm:spPr/>
    </dgm:pt>
    <dgm:pt modelId="{942749B4-4D41-4808-A637-212C61F9EC3A}" type="pres">
      <dgm:prSet presAssocID="{208BE345-D2A1-4167-AF2B-FC8E48E6D8FE}" presName="composite" presStyleCnt="0"/>
      <dgm:spPr/>
    </dgm:pt>
    <dgm:pt modelId="{5F8507FA-857E-424D-B540-012459800A72}" type="pres">
      <dgm:prSet presAssocID="{208BE345-D2A1-4167-AF2B-FC8E48E6D8FE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D119CE3A-E269-4F5D-A07A-26970F1D3BA6}" type="pres">
      <dgm:prSet presAssocID="{208BE345-D2A1-4167-AF2B-FC8E48E6D8FE}" presName="L2TextContainerWrapper" presStyleCnt="0">
        <dgm:presLayoutVars>
          <dgm:bulletEnabled val="1"/>
        </dgm:presLayoutVars>
      </dgm:prSet>
      <dgm:spPr/>
    </dgm:pt>
    <dgm:pt modelId="{4434E209-2807-451D-BC36-F7997BBE81F0}" type="pres">
      <dgm:prSet presAssocID="{208BE345-D2A1-4167-AF2B-FC8E48E6D8FE}" presName="L2TextContainer" presStyleLbl="bgAccFollowNode1" presStyleIdx="1" presStyleCnt="4"/>
      <dgm:spPr/>
    </dgm:pt>
    <dgm:pt modelId="{F8858EB5-D6E5-4B59-BCD0-C981F7CE4FB9}" type="pres">
      <dgm:prSet presAssocID="{208BE345-D2A1-4167-AF2B-FC8E48E6D8FE}" presName="FlexibleEmptyPlaceHolder" presStyleCnt="0"/>
      <dgm:spPr/>
    </dgm:pt>
    <dgm:pt modelId="{9A15E050-1B63-4288-A24B-901B08DC13B4}" type="pres">
      <dgm:prSet presAssocID="{208BE345-D2A1-4167-AF2B-FC8E48E6D8FE}" presName="ConnectLine" presStyleLbl="sibTrans1D1" presStyleIdx="1" presStyleCnt="4"/>
      <dgm:spPr/>
    </dgm:pt>
    <dgm:pt modelId="{11B98842-9755-4209-823F-12B59248C49F}" type="pres">
      <dgm:prSet presAssocID="{208BE345-D2A1-4167-AF2B-FC8E48E6D8FE}" presName="ConnectorPoint" presStyleLbl="node1" presStyleIdx="1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FC2DA7EF-9AD5-45DC-A1CE-6CB13728BF52}" type="pres">
      <dgm:prSet presAssocID="{208BE345-D2A1-4167-AF2B-FC8E48E6D8FE}" presName="EmptyPlaceHolder" presStyleCnt="0"/>
      <dgm:spPr/>
    </dgm:pt>
    <dgm:pt modelId="{892D4334-CECF-4442-8CDC-157BC1F8D006}" type="pres">
      <dgm:prSet presAssocID="{FB17A257-BD41-4F5A-A2F4-C6A9DEF02BD6}" presName="spaceBetweenRectangles" presStyleCnt="0"/>
      <dgm:spPr/>
    </dgm:pt>
    <dgm:pt modelId="{E6CEF326-B15D-4E79-9275-72744EF51DE9}" type="pres">
      <dgm:prSet presAssocID="{05F43A24-5DD4-4ABD-A3D1-568A7064DFD5}" presName="composite" presStyleCnt="0"/>
      <dgm:spPr/>
    </dgm:pt>
    <dgm:pt modelId="{CEF86563-FE2F-4DAB-834B-F02321A29404}" type="pres">
      <dgm:prSet presAssocID="{05F43A24-5DD4-4ABD-A3D1-568A7064DFD5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2B6FA62D-BFD5-48ED-B593-1A706017E96B}" type="pres">
      <dgm:prSet presAssocID="{05F43A24-5DD4-4ABD-A3D1-568A7064DFD5}" presName="L2TextContainerWrapper" presStyleCnt="0">
        <dgm:presLayoutVars>
          <dgm:bulletEnabled val="1"/>
        </dgm:presLayoutVars>
      </dgm:prSet>
      <dgm:spPr/>
    </dgm:pt>
    <dgm:pt modelId="{C6580354-32D5-45C9-AE0F-1B5813D40D8B}" type="pres">
      <dgm:prSet presAssocID="{05F43A24-5DD4-4ABD-A3D1-568A7064DFD5}" presName="L2TextContainer" presStyleLbl="bgAccFollowNode1" presStyleIdx="2" presStyleCnt="4"/>
      <dgm:spPr/>
    </dgm:pt>
    <dgm:pt modelId="{26D94DDB-D31C-424A-90F2-80907C7FA1A7}" type="pres">
      <dgm:prSet presAssocID="{05F43A24-5DD4-4ABD-A3D1-568A7064DFD5}" presName="FlexibleEmptyPlaceHolder" presStyleCnt="0"/>
      <dgm:spPr/>
    </dgm:pt>
    <dgm:pt modelId="{0F8F768B-3344-4799-9B8C-EC3C29FFBC5F}" type="pres">
      <dgm:prSet presAssocID="{05F43A24-5DD4-4ABD-A3D1-568A7064DFD5}" presName="ConnectLine" presStyleLbl="sibTrans1D1" presStyleIdx="2" presStyleCnt="4"/>
      <dgm:spPr/>
    </dgm:pt>
    <dgm:pt modelId="{D333E86B-C6D4-412C-8B72-3EF709B61C82}" type="pres">
      <dgm:prSet presAssocID="{05F43A24-5DD4-4ABD-A3D1-568A7064DFD5}" presName="ConnectorPoint" presStyleLbl="node1" presStyleIdx="2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B40C660E-0F93-41CD-A2B7-02775A3F63D8}" type="pres">
      <dgm:prSet presAssocID="{05F43A24-5DD4-4ABD-A3D1-568A7064DFD5}" presName="EmptyPlaceHolder" presStyleCnt="0"/>
      <dgm:spPr/>
    </dgm:pt>
    <dgm:pt modelId="{DA6C37AA-DB6C-4465-AA2A-93E671607397}" type="pres">
      <dgm:prSet presAssocID="{0A222203-E0D3-4A31-AB62-28AF46628033}" presName="spaceBetweenRectangles" presStyleCnt="0"/>
      <dgm:spPr/>
    </dgm:pt>
    <dgm:pt modelId="{E66DA0B5-EBDF-4E0E-8168-447ECC8B5D02}" type="pres">
      <dgm:prSet presAssocID="{E023DFCB-D88B-4A95-88C9-9CC8326FEEFC}" presName="composite" presStyleCnt="0"/>
      <dgm:spPr/>
    </dgm:pt>
    <dgm:pt modelId="{2882C63A-F705-430F-AD78-F043744897C6}" type="pres">
      <dgm:prSet presAssocID="{E023DFCB-D88B-4A95-88C9-9CC8326FEEFC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D89CA562-CBCC-48A4-A8F5-2819552C351E}" type="pres">
      <dgm:prSet presAssocID="{E023DFCB-D88B-4A95-88C9-9CC8326FEEFC}" presName="L2TextContainerWrapper" presStyleCnt="0">
        <dgm:presLayoutVars>
          <dgm:bulletEnabled val="1"/>
        </dgm:presLayoutVars>
      </dgm:prSet>
      <dgm:spPr/>
    </dgm:pt>
    <dgm:pt modelId="{D278E859-017B-4F22-BF82-00D5AEA1CC4D}" type="pres">
      <dgm:prSet presAssocID="{E023DFCB-D88B-4A95-88C9-9CC8326FEEFC}" presName="L2TextContainer" presStyleLbl="bgAccFollowNode1" presStyleIdx="3" presStyleCnt="4"/>
      <dgm:spPr/>
    </dgm:pt>
    <dgm:pt modelId="{55A7A6BB-F87A-43AE-8AE6-BD51C0730910}" type="pres">
      <dgm:prSet presAssocID="{E023DFCB-D88B-4A95-88C9-9CC8326FEEFC}" presName="FlexibleEmptyPlaceHolder" presStyleCnt="0"/>
      <dgm:spPr/>
    </dgm:pt>
    <dgm:pt modelId="{D364A359-2191-4B77-BC83-F12228746038}" type="pres">
      <dgm:prSet presAssocID="{E023DFCB-D88B-4A95-88C9-9CC8326FEEFC}" presName="ConnectLine" presStyleLbl="sibTrans1D1" presStyleIdx="3" presStyleCnt="4"/>
      <dgm:spPr/>
    </dgm:pt>
    <dgm:pt modelId="{CEBCFDEB-F217-41B2-886C-8CE4E7E9CC6E}" type="pres">
      <dgm:prSet presAssocID="{E023DFCB-D88B-4A95-88C9-9CC8326FEEFC}" presName="ConnectorPoint" presStyleLbl="node1" presStyleIdx="3" presStyleCnt="4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9ACF47F8-342E-4A44-BF8C-E4A1CFDD4499}" type="pres">
      <dgm:prSet presAssocID="{E023DFCB-D88B-4A95-88C9-9CC8326FEEFC}" presName="EmptyPlaceHolder" presStyleCnt="0"/>
      <dgm:spPr/>
    </dgm:pt>
  </dgm:ptLst>
  <dgm:cxnLst>
    <dgm:cxn modelId="{45E41D00-5F4D-424C-A253-1FCC5698DCA2}" srcId="{E4EE74E3-52D0-411F-9E3D-1A4FC1AB0801}" destId="{05F43A24-5DD4-4ABD-A3D1-568A7064DFD5}" srcOrd="2" destOrd="0" parTransId="{11A330DF-E889-4F88-910B-390F0316B1F5}" sibTransId="{0A222203-E0D3-4A31-AB62-28AF46628033}"/>
    <dgm:cxn modelId="{5C2ACA1C-45D8-41C5-9193-4DAD8CE142E8}" type="presOf" srcId="{B73A23FD-0D0D-428E-9758-8509352AB661}" destId="{D278E859-017B-4F22-BF82-00D5AEA1CC4D}" srcOrd="0" destOrd="0" presId="urn:microsoft.com/office/officeart/2017/3/layout/HorizontalLabelsTimeline"/>
    <dgm:cxn modelId="{5D41C022-8A65-4CDB-B7CD-4D0B533803F7}" type="presOf" srcId="{79B71C1C-6947-4755-AE67-1E19DAC99DF1}" destId="{F3C7F738-84BD-47D1-A342-F90A9DB034B3}" srcOrd="0" destOrd="0" presId="urn:microsoft.com/office/officeart/2017/3/layout/HorizontalLabelsTimeline"/>
    <dgm:cxn modelId="{417AB42B-7D02-4768-86D0-0D43BA5FA4AD}" type="presOf" srcId="{E023DFCB-D88B-4A95-88C9-9CC8326FEEFC}" destId="{2882C63A-F705-430F-AD78-F043744897C6}" srcOrd="0" destOrd="0" presId="urn:microsoft.com/office/officeart/2017/3/layout/HorizontalLabelsTimeline"/>
    <dgm:cxn modelId="{59335D32-BD45-496A-A639-206088FCDABB}" srcId="{79B71C1C-6947-4755-AE67-1E19DAC99DF1}" destId="{8AE6DDDB-46CD-44C2-92E1-63149BF798C6}" srcOrd="0" destOrd="0" parTransId="{D67EC7E3-1DD9-45B6-AD13-645D32698730}" sibTransId="{72984736-F4FB-421A-8711-3A8B232CD06D}"/>
    <dgm:cxn modelId="{6760E04B-E3A6-4360-ADA4-D27995DC1CA2}" srcId="{E023DFCB-D88B-4A95-88C9-9CC8326FEEFC}" destId="{B73A23FD-0D0D-428E-9758-8509352AB661}" srcOrd="0" destOrd="0" parTransId="{27B68DCE-94A8-47EC-A9C0-5A2E85E9FC14}" sibTransId="{55216994-DF03-40D9-AF18-04AE92FC673B}"/>
    <dgm:cxn modelId="{62AADC71-5DE2-4AD8-9C91-62772927B7C5}" type="presOf" srcId="{208BE345-D2A1-4167-AF2B-FC8E48E6D8FE}" destId="{5F8507FA-857E-424D-B540-012459800A72}" srcOrd="0" destOrd="0" presId="urn:microsoft.com/office/officeart/2017/3/layout/HorizontalLabelsTimeline"/>
    <dgm:cxn modelId="{2CD37A78-B9CD-41F5-9D5A-B9569B977542}" type="presOf" srcId="{E4EE74E3-52D0-411F-9E3D-1A4FC1AB0801}" destId="{DCDB17C9-7703-479D-A72E-FBB49151EEF5}" srcOrd="0" destOrd="0" presId="urn:microsoft.com/office/officeart/2017/3/layout/HorizontalLabelsTimeline"/>
    <dgm:cxn modelId="{6F51D583-4BE2-4C37-8071-B34AC7C824E5}" type="presOf" srcId="{DD653C1A-5A6F-481B-85CE-425131822EBB}" destId="{C6580354-32D5-45C9-AE0F-1B5813D40D8B}" srcOrd="0" destOrd="0" presId="urn:microsoft.com/office/officeart/2017/3/layout/HorizontalLabelsTimeline"/>
    <dgm:cxn modelId="{41AF0F8D-838B-4A9E-9897-27DF3BB1D2FA}" srcId="{E4EE74E3-52D0-411F-9E3D-1A4FC1AB0801}" destId="{E023DFCB-D88B-4A95-88C9-9CC8326FEEFC}" srcOrd="3" destOrd="0" parTransId="{394C3C54-E375-4574-A0F8-79C4E688B03F}" sibTransId="{06883886-70F3-4108-9FCE-A7BFB36B23B9}"/>
    <dgm:cxn modelId="{5DFCB2AB-F1CC-49BE-8F76-5D3A6D171D5E}" srcId="{E4EE74E3-52D0-411F-9E3D-1A4FC1AB0801}" destId="{208BE345-D2A1-4167-AF2B-FC8E48E6D8FE}" srcOrd="1" destOrd="0" parTransId="{5603796F-E45D-43F2-BB77-1B6C2B4CEC56}" sibTransId="{FB17A257-BD41-4F5A-A2F4-C6A9DEF02BD6}"/>
    <dgm:cxn modelId="{A8B479BB-298E-49E2-8178-C104A3F9AF32}" srcId="{E4EE74E3-52D0-411F-9E3D-1A4FC1AB0801}" destId="{79B71C1C-6947-4755-AE67-1E19DAC99DF1}" srcOrd="0" destOrd="0" parTransId="{EEB5AD15-4C3A-4D2C-AC75-EF9853827562}" sibTransId="{4D40F37D-ABEE-4BAD-94E7-A36E2E20A599}"/>
    <dgm:cxn modelId="{90DB4CDD-7660-4EC1-890B-B002726B6B19}" srcId="{208BE345-D2A1-4167-AF2B-FC8E48E6D8FE}" destId="{9395A765-47F2-4359-9B4D-7E3278D84555}" srcOrd="0" destOrd="0" parTransId="{BE84E146-EE50-46CC-97E5-A6896E69FDDC}" sibTransId="{C92D0474-FADD-4C0D-99C1-A6A624FE0EA0}"/>
    <dgm:cxn modelId="{772F9EF2-8734-4CD6-B2FA-64CFC45501B7}" srcId="{05F43A24-5DD4-4ABD-A3D1-568A7064DFD5}" destId="{DD653C1A-5A6F-481B-85CE-425131822EBB}" srcOrd="0" destOrd="0" parTransId="{87F1B97B-9A42-4331-B79F-E7E9413B024D}" sibTransId="{CE798216-12F4-4D34-B538-B0F071AB64CC}"/>
    <dgm:cxn modelId="{98D0B6F3-852A-4F68-9FFC-7A957E42A61C}" type="presOf" srcId="{8AE6DDDB-46CD-44C2-92E1-63149BF798C6}" destId="{5C646B66-8EF3-455C-8886-CA8BF5C3B3BD}" srcOrd="0" destOrd="0" presId="urn:microsoft.com/office/officeart/2017/3/layout/HorizontalLabelsTimeline"/>
    <dgm:cxn modelId="{5A8232F5-385D-4015-8CFB-3E71870AFCF4}" type="presOf" srcId="{9395A765-47F2-4359-9B4D-7E3278D84555}" destId="{4434E209-2807-451D-BC36-F7997BBE81F0}" srcOrd="0" destOrd="0" presId="urn:microsoft.com/office/officeart/2017/3/layout/HorizontalLabelsTimeline"/>
    <dgm:cxn modelId="{C16107FF-BECB-407D-AA60-C74D0B2721F6}" type="presOf" srcId="{05F43A24-5DD4-4ABD-A3D1-568A7064DFD5}" destId="{CEF86563-FE2F-4DAB-834B-F02321A29404}" srcOrd="0" destOrd="0" presId="urn:microsoft.com/office/officeart/2017/3/layout/HorizontalLabelsTimeline"/>
    <dgm:cxn modelId="{790C84FA-3A75-4D98-ACDA-A653624287ED}" type="presParOf" srcId="{DCDB17C9-7703-479D-A72E-FBB49151EEF5}" destId="{010741F7-2C53-4A61-9CC2-3798A62A4FC2}" srcOrd="0" destOrd="0" presId="urn:microsoft.com/office/officeart/2017/3/layout/HorizontalLabelsTimeline"/>
    <dgm:cxn modelId="{43276FDE-6DA1-49A5-B3F4-3263010265D2}" type="presParOf" srcId="{DCDB17C9-7703-479D-A72E-FBB49151EEF5}" destId="{7E44684A-1603-4820-962F-D48A6A37B28F}" srcOrd="1" destOrd="0" presId="urn:microsoft.com/office/officeart/2017/3/layout/HorizontalLabelsTimeline"/>
    <dgm:cxn modelId="{3282B448-9319-4BCB-9242-4DE954DC198E}" type="presParOf" srcId="{7E44684A-1603-4820-962F-D48A6A37B28F}" destId="{DB569A55-1990-4EDA-A4D8-A8A08AF1A9F5}" srcOrd="0" destOrd="0" presId="urn:microsoft.com/office/officeart/2017/3/layout/HorizontalLabelsTimeline"/>
    <dgm:cxn modelId="{B31A46DE-1BA4-4E04-8AA4-D4A70D2F5628}" type="presParOf" srcId="{DB569A55-1990-4EDA-A4D8-A8A08AF1A9F5}" destId="{F3C7F738-84BD-47D1-A342-F90A9DB034B3}" srcOrd="0" destOrd="0" presId="urn:microsoft.com/office/officeart/2017/3/layout/HorizontalLabelsTimeline"/>
    <dgm:cxn modelId="{457E5EB8-A514-45A0-A02D-196E7073EFC2}" type="presParOf" srcId="{DB569A55-1990-4EDA-A4D8-A8A08AF1A9F5}" destId="{8645F6AA-936F-427D-96C4-998BFBE10F5C}" srcOrd="1" destOrd="0" presId="urn:microsoft.com/office/officeart/2017/3/layout/HorizontalLabelsTimeline"/>
    <dgm:cxn modelId="{ACA19460-DBC0-4A64-8CDE-038865ED3B09}" type="presParOf" srcId="{8645F6AA-936F-427D-96C4-998BFBE10F5C}" destId="{5C646B66-8EF3-455C-8886-CA8BF5C3B3BD}" srcOrd="0" destOrd="0" presId="urn:microsoft.com/office/officeart/2017/3/layout/HorizontalLabelsTimeline"/>
    <dgm:cxn modelId="{D500601E-2330-4314-8E7B-7FC16C8D0CE8}" type="presParOf" srcId="{8645F6AA-936F-427D-96C4-998BFBE10F5C}" destId="{F4D1A99A-C2AF-4D0B-985C-EBFED5D6A90D}" srcOrd="1" destOrd="0" presId="urn:microsoft.com/office/officeart/2017/3/layout/HorizontalLabelsTimeline"/>
    <dgm:cxn modelId="{9489EA24-9801-4B55-89EE-65064CCEED21}" type="presParOf" srcId="{DB569A55-1990-4EDA-A4D8-A8A08AF1A9F5}" destId="{2A3EE797-ED39-4FC3-9E5C-A86E3E1D1249}" srcOrd="2" destOrd="0" presId="urn:microsoft.com/office/officeart/2017/3/layout/HorizontalLabelsTimeline"/>
    <dgm:cxn modelId="{C9A00FB9-D2A4-42F3-8921-6E0861B1688B}" type="presParOf" srcId="{DB569A55-1990-4EDA-A4D8-A8A08AF1A9F5}" destId="{0CD389AC-4BC8-451A-922F-1C5C1A695049}" srcOrd="3" destOrd="0" presId="urn:microsoft.com/office/officeart/2017/3/layout/HorizontalLabelsTimeline"/>
    <dgm:cxn modelId="{2CE756F0-403B-463E-B93F-1BB05BF4E1F0}" type="presParOf" srcId="{DB569A55-1990-4EDA-A4D8-A8A08AF1A9F5}" destId="{D2B68528-5590-4CFD-8C2B-C26F45D2F961}" srcOrd="4" destOrd="0" presId="urn:microsoft.com/office/officeart/2017/3/layout/HorizontalLabelsTimeline"/>
    <dgm:cxn modelId="{45E047BD-6CEE-497D-A9D7-64D2F0F3A394}" type="presParOf" srcId="{7E44684A-1603-4820-962F-D48A6A37B28F}" destId="{B5681B20-AC8C-4575-B163-D940B1E35600}" srcOrd="1" destOrd="0" presId="urn:microsoft.com/office/officeart/2017/3/layout/HorizontalLabelsTimeline"/>
    <dgm:cxn modelId="{B0584AF1-600C-45A0-A3E9-C237077EF77C}" type="presParOf" srcId="{7E44684A-1603-4820-962F-D48A6A37B28F}" destId="{942749B4-4D41-4808-A637-212C61F9EC3A}" srcOrd="2" destOrd="0" presId="urn:microsoft.com/office/officeart/2017/3/layout/HorizontalLabelsTimeline"/>
    <dgm:cxn modelId="{D99EC67C-9409-495B-9B6C-1F2444324019}" type="presParOf" srcId="{942749B4-4D41-4808-A637-212C61F9EC3A}" destId="{5F8507FA-857E-424D-B540-012459800A72}" srcOrd="0" destOrd="0" presId="urn:microsoft.com/office/officeart/2017/3/layout/HorizontalLabelsTimeline"/>
    <dgm:cxn modelId="{955718C8-3D9A-44B3-89F1-9CC5AA683AC6}" type="presParOf" srcId="{942749B4-4D41-4808-A637-212C61F9EC3A}" destId="{D119CE3A-E269-4F5D-A07A-26970F1D3BA6}" srcOrd="1" destOrd="0" presId="urn:microsoft.com/office/officeart/2017/3/layout/HorizontalLabelsTimeline"/>
    <dgm:cxn modelId="{8F30C175-E9F4-479B-AE21-C1C4A5BE5E42}" type="presParOf" srcId="{D119CE3A-E269-4F5D-A07A-26970F1D3BA6}" destId="{4434E209-2807-451D-BC36-F7997BBE81F0}" srcOrd="0" destOrd="0" presId="urn:microsoft.com/office/officeart/2017/3/layout/HorizontalLabelsTimeline"/>
    <dgm:cxn modelId="{84F47235-8173-4B45-A186-6A242900D883}" type="presParOf" srcId="{D119CE3A-E269-4F5D-A07A-26970F1D3BA6}" destId="{F8858EB5-D6E5-4B59-BCD0-C981F7CE4FB9}" srcOrd="1" destOrd="0" presId="urn:microsoft.com/office/officeart/2017/3/layout/HorizontalLabelsTimeline"/>
    <dgm:cxn modelId="{3F57915C-8B23-4CA8-A535-7090046C1F15}" type="presParOf" srcId="{942749B4-4D41-4808-A637-212C61F9EC3A}" destId="{9A15E050-1B63-4288-A24B-901B08DC13B4}" srcOrd="2" destOrd="0" presId="urn:microsoft.com/office/officeart/2017/3/layout/HorizontalLabelsTimeline"/>
    <dgm:cxn modelId="{D6B6AF3E-FF68-4FEB-989E-C54F19F7DEA5}" type="presParOf" srcId="{942749B4-4D41-4808-A637-212C61F9EC3A}" destId="{11B98842-9755-4209-823F-12B59248C49F}" srcOrd="3" destOrd="0" presId="urn:microsoft.com/office/officeart/2017/3/layout/HorizontalLabelsTimeline"/>
    <dgm:cxn modelId="{1273E87E-E598-401A-B704-E15BFF320B86}" type="presParOf" srcId="{942749B4-4D41-4808-A637-212C61F9EC3A}" destId="{FC2DA7EF-9AD5-45DC-A1CE-6CB13728BF52}" srcOrd="4" destOrd="0" presId="urn:microsoft.com/office/officeart/2017/3/layout/HorizontalLabelsTimeline"/>
    <dgm:cxn modelId="{8B064829-9543-4DCF-A45E-9613623424E3}" type="presParOf" srcId="{7E44684A-1603-4820-962F-D48A6A37B28F}" destId="{892D4334-CECF-4442-8CDC-157BC1F8D006}" srcOrd="3" destOrd="0" presId="urn:microsoft.com/office/officeart/2017/3/layout/HorizontalLabelsTimeline"/>
    <dgm:cxn modelId="{E87E4EDF-1B9A-451C-BF3D-E6D99423762E}" type="presParOf" srcId="{7E44684A-1603-4820-962F-D48A6A37B28F}" destId="{E6CEF326-B15D-4E79-9275-72744EF51DE9}" srcOrd="4" destOrd="0" presId="urn:microsoft.com/office/officeart/2017/3/layout/HorizontalLabelsTimeline"/>
    <dgm:cxn modelId="{C6FCC0F2-FA67-4B02-805E-F1AD0EC37EEF}" type="presParOf" srcId="{E6CEF326-B15D-4E79-9275-72744EF51DE9}" destId="{CEF86563-FE2F-4DAB-834B-F02321A29404}" srcOrd="0" destOrd="0" presId="urn:microsoft.com/office/officeart/2017/3/layout/HorizontalLabelsTimeline"/>
    <dgm:cxn modelId="{6930B335-CD46-4F79-B8D4-A66A64E7065C}" type="presParOf" srcId="{E6CEF326-B15D-4E79-9275-72744EF51DE9}" destId="{2B6FA62D-BFD5-48ED-B593-1A706017E96B}" srcOrd="1" destOrd="0" presId="urn:microsoft.com/office/officeart/2017/3/layout/HorizontalLabelsTimeline"/>
    <dgm:cxn modelId="{83B24B66-81E1-4A0F-802B-1E148A920FD9}" type="presParOf" srcId="{2B6FA62D-BFD5-48ED-B593-1A706017E96B}" destId="{C6580354-32D5-45C9-AE0F-1B5813D40D8B}" srcOrd="0" destOrd="0" presId="urn:microsoft.com/office/officeart/2017/3/layout/HorizontalLabelsTimeline"/>
    <dgm:cxn modelId="{6C30CE62-510A-47CF-8383-BD79B26F9920}" type="presParOf" srcId="{2B6FA62D-BFD5-48ED-B593-1A706017E96B}" destId="{26D94DDB-D31C-424A-90F2-80907C7FA1A7}" srcOrd="1" destOrd="0" presId="urn:microsoft.com/office/officeart/2017/3/layout/HorizontalLabelsTimeline"/>
    <dgm:cxn modelId="{D68A7BA7-EEB2-498B-BB03-8C281497F36D}" type="presParOf" srcId="{E6CEF326-B15D-4E79-9275-72744EF51DE9}" destId="{0F8F768B-3344-4799-9B8C-EC3C29FFBC5F}" srcOrd="2" destOrd="0" presId="urn:microsoft.com/office/officeart/2017/3/layout/HorizontalLabelsTimeline"/>
    <dgm:cxn modelId="{903B19C0-27B5-463B-A050-49B405AEE61A}" type="presParOf" srcId="{E6CEF326-B15D-4E79-9275-72744EF51DE9}" destId="{D333E86B-C6D4-412C-8B72-3EF709B61C82}" srcOrd="3" destOrd="0" presId="urn:microsoft.com/office/officeart/2017/3/layout/HorizontalLabelsTimeline"/>
    <dgm:cxn modelId="{4FD0CDE2-C7DA-43E7-AD56-0F16459FF207}" type="presParOf" srcId="{E6CEF326-B15D-4E79-9275-72744EF51DE9}" destId="{B40C660E-0F93-41CD-A2B7-02775A3F63D8}" srcOrd="4" destOrd="0" presId="urn:microsoft.com/office/officeart/2017/3/layout/HorizontalLabelsTimeline"/>
    <dgm:cxn modelId="{6A547C3F-158B-4F64-98B7-3B9BE63079B0}" type="presParOf" srcId="{7E44684A-1603-4820-962F-D48A6A37B28F}" destId="{DA6C37AA-DB6C-4465-AA2A-93E671607397}" srcOrd="5" destOrd="0" presId="urn:microsoft.com/office/officeart/2017/3/layout/HorizontalLabelsTimeline"/>
    <dgm:cxn modelId="{12576924-C96B-485C-8AAF-92A61CAC9CE8}" type="presParOf" srcId="{7E44684A-1603-4820-962F-D48A6A37B28F}" destId="{E66DA0B5-EBDF-4E0E-8168-447ECC8B5D02}" srcOrd="6" destOrd="0" presId="urn:microsoft.com/office/officeart/2017/3/layout/HorizontalLabelsTimeline"/>
    <dgm:cxn modelId="{1B2D8DF0-10A4-470E-989B-8C47137C5014}" type="presParOf" srcId="{E66DA0B5-EBDF-4E0E-8168-447ECC8B5D02}" destId="{2882C63A-F705-430F-AD78-F043744897C6}" srcOrd="0" destOrd="0" presId="urn:microsoft.com/office/officeart/2017/3/layout/HorizontalLabelsTimeline"/>
    <dgm:cxn modelId="{E0BDA8F6-B3EF-44D8-943C-0BEACB726F89}" type="presParOf" srcId="{E66DA0B5-EBDF-4E0E-8168-447ECC8B5D02}" destId="{D89CA562-CBCC-48A4-A8F5-2819552C351E}" srcOrd="1" destOrd="0" presId="urn:microsoft.com/office/officeart/2017/3/layout/HorizontalLabelsTimeline"/>
    <dgm:cxn modelId="{4B9C2889-4722-4CFB-AF03-22D7B24E5B04}" type="presParOf" srcId="{D89CA562-CBCC-48A4-A8F5-2819552C351E}" destId="{D278E859-017B-4F22-BF82-00D5AEA1CC4D}" srcOrd="0" destOrd="0" presId="urn:microsoft.com/office/officeart/2017/3/layout/HorizontalLabelsTimeline"/>
    <dgm:cxn modelId="{43C909AE-60B9-46FA-BF4E-B844E8EDAD0B}" type="presParOf" srcId="{D89CA562-CBCC-48A4-A8F5-2819552C351E}" destId="{55A7A6BB-F87A-43AE-8AE6-BD51C0730910}" srcOrd="1" destOrd="0" presId="urn:microsoft.com/office/officeart/2017/3/layout/HorizontalLabelsTimeline"/>
    <dgm:cxn modelId="{03D5DC53-0C4C-474F-9666-5369AE44A244}" type="presParOf" srcId="{E66DA0B5-EBDF-4E0E-8168-447ECC8B5D02}" destId="{D364A359-2191-4B77-BC83-F12228746038}" srcOrd="2" destOrd="0" presId="urn:microsoft.com/office/officeart/2017/3/layout/HorizontalLabelsTimeline"/>
    <dgm:cxn modelId="{DF0A55A2-A8FE-476C-8F0D-E6068302C5D1}" type="presParOf" srcId="{E66DA0B5-EBDF-4E0E-8168-447ECC8B5D02}" destId="{CEBCFDEB-F217-41B2-886C-8CE4E7E9CC6E}" srcOrd="3" destOrd="0" presId="urn:microsoft.com/office/officeart/2017/3/layout/HorizontalLabelsTimeline"/>
    <dgm:cxn modelId="{9C342B1D-771A-4960-A4A1-B255746CC11E}" type="presParOf" srcId="{E66DA0B5-EBDF-4E0E-8168-447ECC8B5D02}" destId="{9ACF47F8-342E-4A44-BF8C-E4A1CFDD449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41F7-2C53-4A61-9CC2-3798A62A4FC2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C7F738-84BD-47D1-A342-F90A9DB034B3}">
      <dsp:nvSpPr>
        <dsp:cNvPr id="0" name=""/>
        <dsp:cNvSpPr/>
      </dsp:nvSpPr>
      <dsp:spPr>
        <a:xfrm>
          <a:off x="190197" y="1348914"/>
          <a:ext cx="2775440" cy="52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Jan.–May</a:t>
          </a:r>
        </a:p>
      </dsp:txBody>
      <dsp:txXfrm>
        <a:off x="190197" y="1348914"/>
        <a:ext cx="2775440" cy="522160"/>
      </dsp:txXfrm>
    </dsp:sp>
    <dsp:sp modelId="{5C646B66-8EF3-455C-8886-CA8BF5C3B3BD}">
      <dsp:nvSpPr>
        <dsp:cNvPr id="0" name=""/>
        <dsp:cNvSpPr/>
      </dsp:nvSpPr>
      <dsp:spPr>
        <a:xfrm>
          <a:off x="190197" y="543359"/>
          <a:ext cx="2775440" cy="8055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Component 1 Assessment (Y10)</a:t>
          </a:r>
        </a:p>
      </dsp:txBody>
      <dsp:txXfrm>
        <a:off x="190197" y="543359"/>
        <a:ext cx="2775440" cy="805555"/>
      </dsp:txXfrm>
    </dsp:sp>
    <dsp:sp modelId="{2A3EE797-ED39-4FC3-9E5C-A86E3E1D1249}">
      <dsp:nvSpPr>
        <dsp:cNvPr id="0" name=""/>
        <dsp:cNvSpPr/>
      </dsp:nvSpPr>
      <dsp:spPr>
        <a:xfrm>
          <a:off x="1577917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507FA-857E-424D-B540-012459800A72}">
      <dsp:nvSpPr>
        <dsp:cNvPr id="0" name=""/>
        <dsp:cNvSpPr/>
      </dsp:nvSpPr>
      <dsp:spPr>
        <a:xfrm>
          <a:off x="1767152" y="2480262"/>
          <a:ext cx="2775440" cy="522160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Sep.–Dec.</a:t>
          </a:r>
        </a:p>
      </dsp:txBody>
      <dsp:txXfrm>
        <a:off x="1767152" y="2480262"/>
        <a:ext cx="2775440" cy="522160"/>
      </dsp:txXfrm>
    </dsp:sp>
    <dsp:sp modelId="{4434E209-2807-451D-BC36-F7997BBE81F0}">
      <dsp:nvSpPr>
        <dsp:cNvPr id="0" name=""/>
        <dsp:cNvSpPr/>
      </dsp:nvSpPr>
      <dsp:spPr>
        <a:xfrm>
          <a:off x="1767152" y="3002423"/>
          <a:ext cx="2775440" cy="80555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Component 2 Assessment (Y11)</a:t>
          </a:r>
        </a:p>
      </dsp:txBody>
      <dsp:txXfrm>
        <a:off x="1767152" y="3002423"/>
        <a:ext cx="2775440" cy="805555"/>
      </dsp:txXfrm>
    </dsp:sp>
    <dsp:sp modelId="{9A15E050-1B63-4288-A24B-901B08DC13B4}">
      <dsp:nvSpPr>
        <dsp:cNvPr id="0" name=""/>
        <dsp:cNvSpPr/>
      </dsp:nvSpPr>
      <dsp:spPr>
        <a:xfrm>
          <a:off x="3154872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389AC-4BC8-451A-922F-1C5C1A695049}">
      <dsp:nvSpPr>
        <dsp:cNvPr id="0" name=""/>
        <dsp:cNvSpPr/>
      </dsp:nvSpPr>
      <dsp:spPr>
        <a:xfrm rot="2700000">
          <a:off x="1544072" y="2141823"/>
          <a:ext cx="67690" cy="67690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98842-9755-4209-823F-12B59248C49F}">
      <dsp:nvSpPr>
        <dsp:cNvPr id="0" name=""/>
        <dsp:cNvSpPr/>
      </dsp:nvSpPr>
      <dsp:spPr>
        <a:xfrm rot="2700000">
          <a:off x="3121027" y="2141823"/>
          <a:ext cx="67690" cy="67690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F86563-FE2F-4DAB-834B-F02321A29404}">
      <dsp:nvSpPr>
        <dsp:cNvPr id="0" name=""/>
        <dsp:cNvSpPr/>
      </dsp:nvSpPr>
      <dsp:spPr>
        <a:xfrm>
          <a:off x="3344107" y="1348914"/>
          <a:ext cx="2775440" cy="522160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February</a:t>
          </a:r>
        </a:p>
      </dsp:txBody>
      <dsp:txXfrm>
        <a:off x="3344107" y="1348914"/>
        <a:ext cx="2775440" cy="522160"/>
      </dsp:txXfrm>
    </dsp:sp>
    <dsp:sp modelId="{C6580354-32D5-45C9-AE0F-1B5813D40D8B}">
      <dsp:nvSpPr>
        <dsp:cNvPr id="0" name=""/>
        <dsp:cNvSpPr/>
      </dsp:nvSpPr>
      <dsp:spPr>
        <a:xfrm>
          <a:off x="3344107" y="543359"/>
          <a:ext cx="2775440" cy="80555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Mock Exam (Y11) will take place in February</a:t>
          </a:r>
        </a:p>
      </dsp:txBody>
      <dsp:txXfrm>
        <a:off x="3344107" y="543359"/>
        <a:ext cx="2775440" cy="805555"/>
      </dsp:txXfrm>
    </dsp:sp>
    <dsp:sp modelId="{0F8F768B-3344-4799-9B8C-EC3C29FFBC5F}">
      <dsp:nvSpPr>
        <dsp:cNvPr id="0" name=""/>
        <dsp:cNvSpPr/>
      </dsp:nvSpPr>
      <dsp:spPr>
        <a:xfrm>
          <a:off x="4731827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2C63A-F705-430F-AD78-F043744897C6}">
      <dsp:nvSpPr>
        <dsp:cNvPr id="0" name=""/>
        <dsp:cNvSpPr/>
      </dsp:nvSpPr>
      <dsp:spPr>
        <a:xfrm>
          <a:off x="4921062" y="2480262"/>
          <a:ext cx="2775440" cy="52216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beginning of May</a:t>
          </a:r>
        </a:p>
      </dsp:txBody>
      <dsp:txXfrm>
        <a:off x="4921062" y="2480262"/>
        <a:ext cx="2775440" cy="522160"/>
      </dsp:txXfrm>
    </dsp:sp>
    <dsp:sp modelId="{D278E859-017B-4F22-BF82-00D5AEA1CC4D}">
      <dsp:nvSpPr>
        <dsp:cNvPr id="0" name=""/>
        <dsp:cNvSpPr/>
      </dsp:nvSpPr>
      <dsp:spPr>
        <a:xfrm>
          <a:off x="4921062" y="3002423"/>
          <a:ext cx="2775440" cy="103571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Component 3 Exam (Y11) will take place at the beginning of May</a:t>
          </a:r>
        </a:p>
      </dsp:txBody>
      <dsp:txXfrm>
        <a:off x="4921062" y="3002423"/>
        <a:ext cx="2775440" cy="1035713"/>
      </dsp:txXfrm>
    </dsp:sp>
    <dsp:sp modelId="{D364A359-2191-4B77-BC83-F12228746038}">
      <dsp:nvSpPr>
        <dsp:cNvPr id="0" name=""/>
        <dsp:cNvSpPr/>
      </dsp:nvSpPr>
      <dsp:spPr>
        <a:xfrm>
          <a:off x="6308782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3E86B-C6D4-412C-8B72-3EF709B61C82}">
      <dsp:nvSpPr>
        <dsp:cNvPr id="0" name=""/>
        <dsp:cNvSpPr/>
      </dsp:nvSpPr>
      <dsp:spPr>
        <a:xfrm rot="2700000">
          <a:off x="4697981" y="2141823"/>
          <a:ext cx="67690" cy="67690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BCFDEB-F217-41B2-886C-8CE4E7E9CC6E}">
      <dsp:nvSpPr>
        <dsp:cNvPr id="0" name=""/>
        <dsp:cNvSpPr/>
      </dsp:nvSpPr>
      <dsp:spPr>
        <a:xfrm rot="2700000">
          <a:off x="6274936" y="2141823"/>
          <a:ext cx="67690" cy="67690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A507061-B0A7-4E0D-801C-A616AF59B6AF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BFA85EA-BF94-4ABD-B91B-C2DD59712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1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C92D6927-D802-4418-A3D3-B27CDB315C3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E979B48-7B78-4893-9AF2-7BAF6222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start thinking about and deciding, if you would like to study Health and Social Care, as an option subject over the next few weeks, before a September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6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exam result is marked as a Pass, Merit or Distinction and Component 3 is also worth 40% of the end qualification 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exam result is marked as a Pass, Merit or Distinction and Component 3 is also worth 40% of the end qualification 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3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Health &amp; Social Care is about working with people, this is a good subject to help you understand about different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8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week their will be homework…. Which you will be expected to do… but the more you know, the better</a:t>
            </a:r>
            <a:r>
              <a:rPr lang="en-GB" baseline="0" dirty="0"/>
              <a:t> you will do </a:t>
            </a:r>
            <a:r>
              <a:rPr lang="en-GB" baseline="0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6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Year 10 work will be 60% of your end grade and your Year 11 40%.  This is different to your other GCSE’s as you’re working for the end grade in Year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teacher will help and guide you to be organised but you must develop time management skills and independent organisation and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9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get an opportunity to improve your assessment however, it’s always best to get it right, first time. Don’t rely on second chances.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9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Remember a Component is actually a Unit. This unit is a Pass, Merit or Distinction and Component 2 is also worth 30% of the end qualification grade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unit is a Pass, Merit or Distinction and Component 2 is also worth 30% of the end qualification 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79B48-7B78-4893-9AF2-7BAF62220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EBBD-3F4D-4B93-8E50-18E342555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EBBBC-037B-4C8C-A907-220155E27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17461-ADC3-4F39-AFEC-A3760388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FEAAE-0020-434A-A6D9-32B17B2F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868E-D69D-4613-922B-506E7024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A1C93-D5CB-480C-BBF3-A6D919BFB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294E-84DF-4C70-93B4-270E678E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4E318-A5F7-42FE-B925-21D70DBE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56C96-A242-4737-AE20-8291A447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B049-C38A-4E3F-935C-16DDCC1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A3514-7BDB-494E-8D24-688D2D1F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6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45F27-5C41-49AE-A1D9-6B6A3102E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D57B4-8A38-4E7B-AD1B-0BE48B277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791D-F52C-4544-A5A7-E774068B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211A-61A5-474C-B8D5-69055DD2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F1BC6-20E8-4B67-AFA3-27E18DC5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8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F108-175B-47A5-8F0D-9C4CFE4B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E749-0597-4E1A-8197-B7151ABE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907A-3A03-42BE-986D-C6434C17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E53EC-6588-4236-B8E0-DEAD8CD2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7101-1C01-48F9-8634-608DAB69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68F3-5645-42B9-9AA8-C0206A63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36B58-7F58-4BE6-AD0C-BE4953A5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A4CE-F0E4-4867-88AE-CC355462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85327-AF9D-4A4E-A1E2-85523EF1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7BDD8-6EB6-4B1F-9FDA-30D3F4CA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7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FCC3-7DF1-4E01-812F-5D9C14EB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A69E-47DC-48D4-B671-162FBA543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B7E07-07D5-4EB0-8A32-9C0A993B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1DD84-2BAE-4E10-BA88-7AA0F09B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BD114-A912-42FF-8054-52CFD0F1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186F7-990A-41AD-A9C4-560CA1F1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6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6D3F-108F-4661-82EC-381E51B2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B495-FAE3-4D83-854F-3670090D3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4E160-D606-47FF-BE54-2FA0CEED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EECB6-356B-4366-A0CB-1C13C633E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2D28C-53CD-442B-BF17-389E5522E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28660-354F-44B9-A980-55C9FF99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1FE2B-40C6-4AAC-B6B5-06D7CA37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D1FC7-0C75-41C4-9FAA-B56D5A99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B1E7-319C-4FCC-A9EB-C10B060F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8010E-D0F8-479E-8C1C-A55CDDB0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959CD-C45E-44AD-A996-508E36D0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51A37-707B-4D46-862C-D84C491E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7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08DBF-5C92-4377-88FD-4D8647AC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9B59A-E7D4-48BA-917D-3E06DDF5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53966-2DA8-4B08-8FDB-FF7CC6AC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7CAF-EA61-4408-B8F1-95C5E080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54AF-F5DC-46F8-834D-B792C0FD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33153-D876-4EB1-960D-3741B2ACD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48C-D7FC-404B-ADB0-831FAACB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B8BB3-E2DC-45CB-A29A-C984A839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1FD96-1FF4-4C49-A60F-AA63C9DF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7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62A-8822-4C83-8EB4-C41DE8FE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E36070-943B-47CA-B488-31A0E5A4D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35311-B29A-4047-A139-1E9AFFC14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26636-6E13-48EC-957E-7894E212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94CA8-8104-43B7-B42E-71C1286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8EAD7-BCCC-4978-B60D-1C56F9DD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rgbClr val="E1F7FF"/>
            </a:gs>
            <a:gs pos="83000">
              <a:srgbClr val="B7ECFF"/>
            </a:gs>
            <a:gs pos="100000">
              <a:srgbClr val="B7E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C4659-DAB8-45F2-81A5-E8157CF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64DCF-0708-4F80-82E4-3D474C1CB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30B8-CED7-46E8-92A2-097F10287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D365-E5AB-4B1A-B44D-B54996447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7434C-FE67-4CF5-8944-18669A21C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5A3C9-B8CD-49A2-B461-40E9FE4546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3143068-9AA3-0EF3-4BD4-5BA9736F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39" t="42754" r="25272" b="38647"/>
          <a:stretch/>
        </p:blipFill>
        <p:spPr>
          <a:xfrm>
            <a:off x="482600" y="2905065"/>
            <a:ext cx="5285942" cy="10436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5777E5-F87D-4A8E-96DB-DFC8D9042561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457200" y="406599"/>
            <a:ext cx="8075240" cy="934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 11; Component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457200" y="1462414"/>
            <a:ext cx="8065301" cy="5124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Component 3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2800" dirty="0"/>
              <a:t>Marketing and Finance for Enterprise</a:t>
            </a:r>
          </a:p>
          <a:p>
            <a:pPr marL="0" indent="0">
              <a:buNone/>
            </a:pPr>
            <a:endParaRPr lang="en-GB" sz="2800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800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i="1" dirty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AO1 Demonstrate knowledge of facts, terms and issues in relation to enterprise 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AO2 Demonstrate an understanding of facts, terms and issues in relation to enterprise 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AO3 Apply an understanding of facts, terms and issues in relation to enterprise 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AO4 Make connections with concepts, issues and terms in enterprise 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AO5 Carry out calculations to complete financial documents, carry out calculations using formulae and ratios, and construct and interpret break-even charts </a:t>
            </a:r>
          </a:p>
          <a:p>
            <a:pPr marL="0" indent="0">
              <a:buNone/>
            </a:pPr>
            <a:endParaRPr lang="en-GB" sz="1600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600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E0CB1-BA5B-4E18-90D7-CA28241E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61200" r="24800" b="19200"/>
          <a:stretch/>
        </p:blipFill>
        <p:spPr>
          <a:xfrm>
            <a:off x="683568" y="1988840"/>
            <a:ext cx="7430901" cy="14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353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92C7E-E8EF-454C-B665-77376DD4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Mock exams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C3EC-468B-4A93-9935-F1EDEE881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>
                <a:latin typeface="Century Gothic" panose="020B0502020202020204" pitchFamily="34" charset="0"/>
              </a:rPr>
              <a:t>A mock exam will take place in February, we will use this exam to clear up any misconceptions and gaps in learning.</a:t>
            </a:r>
          </a:p>
          <a:p>
            <a:pPr marL="0" indent="0">
              <a:buNone/>
            </a:pPr>
            <a:r>
              <a:rPr lang="en-GB" i="1">
                <a:latin typeface="Century Gothic" panose="020B0502020202020204" pitchFamily="34" charset="0"/>
              </a:rPr>
              <a:t>The Comp 3 exam will be in exam conditions with external invigilators. The exam will then be sent away to be marked by the Pearson’s exam markers. With results available in August.</a:t>
            </a:r>
            <a:endParaRPr lang="en-GB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22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1F38AC-AA5F-ED84-70E9-D6587E40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85" b="3181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400" b="1"/>
              <a:t>Key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777E5-F87D-4A8E-96DB-DFC8D9042561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10EA6AE-6320-6720-1991-8DB7F66DC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4803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070715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Help with Btech result please | Mumsnet">
            <a:extLst>
              <a:ext uri="{FF2B5EF4-FFF2-40B4-BE49-F238E27FC236}">
                <a16:creationId xmlns:a16="http://schemas.microsoft.com/office/drawing/2014/main" id="{5F1016C8-8859-6880-155C-223B701B1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7" y="1060094"/>
            <a:ext cx="6953031" cy="40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b="1">
                <a:solidFill>
                  <a:srgbClr val="FFFFFF"/>
                </a:solidFill>
                <a:latin typeface="Century Gothic" panose="020B0502020202020204" pitchFamily="34" charset="0"/>
              </a:rPr>
              <a:t>  Qualification Content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>
                <a:latin typeface="Century Gothic"/>
              </a:rPr>
              <a:t>The </a:t>
            </a:r>
            <a:r>
              <a:rPr lang="en-GB" b="1">
                <a:latin typeface="Century Gothic"/>
              </a:rPr>
              <a:t>BTEC Level 1/2 Tech Award </a:t>
            </a:r>
            <a:r>
              <a:rPr lang="en-GB">
                <a:latin typeface="Century Gothic"/>
              </a:rPr>
              <a:t>is equivalent to a GCSE over a two year qualification.</a:t>
            </a:r>
          </a:p>
          <a:p>
            <a:pPr marL="0" indent="0">
              <a:buNone/>
            </a:pPr>
            <a:endParaRPr lang="en-GB">
              <a:latin typeface="Century Gothic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The Pearson BTEC Level 1/Level 2 Tech Award in Enterprise (603/7063/4) is for learners who want to acquire sector-specific applied knowledge and practices through vocational contexts by studying enterprises, entrepreneurs, customers, competitors, the external environment, business planning and presenting, marketing and finance as part of their Key Stage 4 learning. </a:t>
            </a:r>
            <a:endParaRPr lang="en-GB"/>
          </a:p>
          <a:p>
            <a:pPr marL="0" indent="0">
              <a:buNone/>
            </a:pPr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42FC0-F4BC-4025-91AC-53C8EB508097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4406E-FD6F-4D6B-9448-08D68F206B5A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AE841-7EF2-4A2A-B698-6F556387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4" y="591986"/>
            <a:ext cx="1071047" cy="5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4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  Teaching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19146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latin typeface="Century Gothic" panose="020B0502020202020204" pitchFamily="34" charset="0"/>
              </a:rPr>
              <a:t>Students will be taught three different units, called ‘Components’ in Years 10 and 11, but this is planned and organised.</a:t>
            </a:r>
          </a:p>
          <a:p>
            <a:r>
              <a:rPr lang="en-GB">
                <a:latin typeface="Century Gothic"/>
              </a:rPr>
              <a:t>They will have 2 hours a week of teacher contact time in lesson with Mr Pearson and students will also be expected to complete homework, weekly.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C1B3F-205D-478B-B151-F4C3736A4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44" r="3412" b="1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2D7F82-17B8-4F02-AC18-A5EC396D0A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564" b="-2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542FC0-F4BC-4025-91AC-53C8EB508097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4406E-FD6F-4D6B-9448-08D68F206B5A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AE841-7EF2-4A2A-B698-6F556387E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6" y="188639"/>
            <a:ext cx="1071047" cy="5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D13DD4-1C6A-4C0F-9652-081DF8D0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98018"/>
            <a:ext cx="2986391" cy="2216513"/>
          </a:xfrm>
        </p:spPr>
        <p:txBody>
          <a:bodyPr>
            <a:normAutofit/>
          </a:bodyPr>
          <a:lstStyle/>
          <a:p>
            <a:r>
              <a:rPr lang="en-GB" b="1">
                <a:latin typeface="Century Gothic" panose="020B0502020202020204" pitchFamily="34" charset="0"/>
              </a:rPr>
              <a:t>  Qualification Structure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1077C-2DC0-45B8-A267-5773945F7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7600" r="24800" b="31800"/>
          <a:stretch/>
        </p:blipFill>
        <p:spPr>
          <a:xfrm>
            <a:off x="1104682" y="704504"/>
            <a:ext cx="6934635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126" y="3998019"/>
            <a:ext cx="4787224" cy="221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Century Gothic" panose="020B0502020202020204" pitchFamily="34" charset="0"/>
              </a:rPr>
              <a:t>There are </a:t>
            </a:r>
            <a:r>
              <a:rPr lang="en-GB" b="1">
                <a:latin typeface="Century Gothic" panose="020B0502020202020204" pitchFamily="34" charset="0"/>
              </a:rPr>
              <a:t>THREE units </a:t>
            </a:r>
            <a:r>
              <a:rPr lang="en-GB">
                <a:latin typeface="Century Gothic" panose="020B0502020202020204" pitchFamily="34" charset="0"/>
              </a:rPr>
              <a:t>that students will be covering, two coursework units in Year 10/11 and one exam in Year 11. These are;</a:t>
            </a:r>
          </a:p>
          <a:p>
            <a:pPr marL="0" indent="0">
              <a:buNone/>
            </a:pPr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8963C-1D2F-4E03-8901-791A53D0ED39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4406E-FD6F-4D6B-9448-08D68F206B5A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33E32F-712F-4ED9-B972-3D43395D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4" y="591986"/>
            <a:ext cx="1071047" cy="5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55E130-A2C0-41C0-9731-1052F288A350}"/>
              </a:ext>
            </a:extLst>
          </p:cNvPr>
          <p:cNvSpPr txBox="1">
            <a:spLocks/>
          </p:cNvSpPr>
          <p:nvPr/>
        </p:nvSpPr>
        <p:spPr>
          <a:xfrm>
            <a:off x="477788" y="548680"/>
            <a:ext cx="8075240" cy="934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Your Qualification Grade</a:t>
            </a:r>
          </a:p>
        </p:txBody>
      </p:sp>
      <p:sp>
        <p:nvSpPr>
          <p:cNvPr id="2" name="Left Brace 1"/>
          <p:cNvSpPr/>
          <p:nvPr/>
        </p:nvSpPr>
        <p:spPr>
          <a:xfrm rot="16200000">
            <a:off x="4258258" y="-2161914"/>
            <a:ext cx="576064" cy="8013476"/>
          </a:xfrm>
          <a:prstGeom prst="leftBrace">
            <a:avLst>
              <a:gd name="adj1" fmla="val 17574"/>
              <a:gd name="adj2" fmla="val 4987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611560" y="2593205"/>
            <a:ext cx="2232248" cy="15841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Component 1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Assignment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99284" y="2593205"/>
            <a:ext cx="2232248" cy="15841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Component 2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Assignment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75996" y="2593205"/>
            <a:ext cx="2232248" cy="15841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Component 3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Assignment</a:t>
            </a: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40%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1560" y="4365104"/>
            <a:ext cx="5112568" cy="1512168"/>
            <a:chOff x="611560" y="4365104"/>
            <a:chExt cx="5019972" cy="1512168"/>
          </a:xfrm>
        </p:grpSpPr>
        <p:sp>
          <p:nvSpPr>
            <p:cNvPr id="4" name="Rounded Rectangle 3"/>
            <p:cNvSpPr/>
            <p:nvPr/>
          </p:nvSpPr>
          <p:spPr>
            <a:xfrm>
              <a:off x="611560" y="5085184"/>
              <a:ext cx="5019972" cy="79208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latin typeface="Century Gothic" panose="020B0502020202020204" pitchFamily="34" charset="0"/>
                </a:rPr>
                <a:t>Year 1</a:t>
              </a:r>
            </a:p>
          </p:txBody>
        </p:sp>
        <p:sp>
          <p:nvSpPr>
            <p:cNvPr id="5" name="Up Arrow 4"/>
            <p:cNvSpPr/>
            <p:nvPr/>
          </p:nvSpPr>
          <p:spPr>
            <a:xfrm>
              <a:off x="1331640" y="4365104"/>
              <a:ext cx="936104" cy="720080"/>
            </a:xfrm>
            <a:prstGeom prst="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4047356" y="4383195"/>
              <a:ext cx="936104" cy="720080"/>
            </a:xfrm>
            <a:prstGeom prst="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4168" y="4384748"/>
            <a:ext cx="2292052" cy="1510615"/>
            <a:chOff x="6084168" y="4384748"/>
            <a:chExt cx="2292052" cy="1510615"/>
          </a:xfrm>
        </p:grpSpPr>
        <p:sp>
          <p:nvSpPr>
            <p:cNvPr id="19" name="Rounded Rectangle 18"/>
            <p:cNvSpPr/>
            <p:nvPr/>
          </p:nvSpPr>
          <p:spPr>
            <a:xfrm>
              <a:off x="6084168" y="5103275"/>
              <a:ext cx="2292052" cy="79208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>
                  <a:latin typeface="Century Gothic" panose="020B0502020202020204" pitchFamily="34" charset="0"/>
                </a:rPr>
                <a:t>Year 2</a:t>
              </a:r>
            </a:p>
          </p:txBody>
        </p:sp>
        <p:sp>
          <p:nvSpPr>
            <p:cNvPr id="20" name="Up Arrow 19"/>
            <p:cNvSpPr/>
            <p:nvPr/>
          </p:nvSpPr>
          <p:spPr>
            <a:xfrm>
              <a:off x="6815434" y="4384748"/>
              <a:ext cx="953371" cy="720080"/>
            </a:xfrm>
            <a:prstGeom prst="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7B0A4D-9A89-46B4-A183-CB003C35803E}"/>
              </a:ext>
            </a:extLst>
          </p:cNvPr>
          <p:cNvSpPr txBox="1"/>
          <p:nvPr/>
        </p:nvSpPr>
        <p:spPr>
          <a:xfrm>
            <a:off x="15416" y="15878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58924" y="318339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EBBB2-663C-CD07-5173-16F52517EDDC}"/>
              </a:ext>
            </a:extLst>
          </p:cNvPr>
          <p:cNvSpPr/>
          <p:nvPr/>
        </p:nvSpPr>
        <p:spPr>
          <a:xfrm>
            <a:off x="1907042" y="5096507"/>
            <a:ext cx="2656048" cy="769441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10/11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B75C7-1FB0-E734-3406-3C9E242CDAC9}"/>
              </a:ext>
            </a:extLst>
          </p:cNvPr>
          <p:cNvSpPr/>
          <p:nvPr/>
        </p:nvSpPr>
        <p:spPr>
          <a:xfrm>
            <a:off x="6320372" y="5107831"/>
            <a:ext cx="1867371" cy="769441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11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1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426F44-E9AB-418C-B56D-97B3EA2924D8}"/>
              </a:ext>
            </a:extLst>
          </p:cNvPr>
          <p:cNvSpPr txBox="1">
            <a:spLocks/>
          </p:cNvSpPr>
          <p:nvPr/>
        </p:nvSpPr>
        <p:spPr>
          <a:xfrm>
            <a:off x="515125" y="1153572"/>
            <a:ext cx="24003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 Work Units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/>
              <a:t>There are two </a:t>
            </a:r>
            <a:r>
              <a:rPr lang="en-US" i="1"/>
              <a:t>internally assessed </a:t>
            </a:r>
            <a:r>
              <a:rPr lang="en-US"/>
              <a:t>units, </a:t>
            </a:r>
            <a:r>
              <a:rPr lang="en-US" b="1"/>
              <a:t>course work units, </a:t>
            </a:r>
            <a:r>
              <a:rPr lang="en-US"/>
              <a:t>completed at school                                                            </a:t>
            </a:r>
            <a:r>
              <a:rPr lang="en-US" b="1"/>
              <a:t>Year 10 Component 1 delivered and assessed.</a:t>
            </a:r>
          </a:p>
          <a:p>
            <a:pPr marL="179388" indent="-228600" defTabSz="914400"/>
            <a:r>
              <a:rPr lang="en-US" b="1"/>
              <a:t>Year 10 Component 2 delivered and is then assessed in Year 11 </a:t>
            </a:r>
          </a:p>
          <a:p>
            <a:pPr indent="-228600" defTabSz="914400"/>
            <a:r>
              <a:rPr lang="en-US"/>
              <a:t>Students will be taught the subject content, carry out tasks and make notes that will all be written or printed and placed in their folders</a:t>
            </a:r>
            <a:r>
              <a:rPr lang="en-US" b="1"/>
              <a:t>.</a:t>
            </a:r>
          </a:p>
          <a:p>
            <a:pPr indent="-228600" defTabSz="914400"/>
            <a:r>
              <a:rPr lang="en-US"/>
              <a:t>Students will be able to refer to their notes in their assessment, so it is important that students are writing down as much information as possible.</a:t>
            </a:r>
            <a:endParaRPr lang="en-US" b="1"/>
          </a:p>
          <a:p>
            <a:pPr marL="0" indent="-228600" defTabSz="914400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DC758-9615-49D2-9EFC-F0CFCA1E184F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33A83-68DC-4751-A9E8-73B110B85A3B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55E130-A2C0-41C0-9731-1052F288A350}"/>
              </a:ext>
            </a:extLst>
          </p:cNvPr>
          <p:cNvSpPr txBox="1">
            <a:spLocks/>
          </p:cNvSpPr>
          <p:nvPr/>
        </p:nvSpPr>
        <p:spPr>
          <a:xfrm>
            <a:off x="1041958" y="1233241"/>
            <a:ext cx="2430380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Course Work Units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4572000" y="820880"/>
            <a:ext cx="3943349" cy="4889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sz="1900"/>
              <a:t>All students will be aiming for a Pass, Merit or Distinction in their assessments.</a:t>
            </a:r>
          </a:p>
          <a:p>
            <a:pPr indent="-228600" defTabSz="914400"/>
            <a:r>
              <a:rPr lang="en-US" sz="1900"/>
              <a:t>We will assess classwork and homework, giving feedback via Microsoft teams, so students need to be accessing and completing their homework on this forum.</a:t>
            </a:r>
          </a:p>
          <a:p>
            <a:pPr indent="-228600" defTabSz="914400"/>
            <a:r>
              <a:rPr lang="en-US" sz="1900" b="1"/>
              <a:t>This is why it is important that students </a:t>
            </a:r>
            <a:r>
              <a:rPr lang="en-US" sz="1900" b="1" u="sng"/>
              <a:t>must</a:t>
            </a:r>
            <a:r>
              <a:rPr lang="en-US" sz="1900" b="1"/>
              <a:t> meet the deadlines for homework and keep up to date with classwork.</a:t>
            </a:r>
            <a:endParaRPr lang="en-US" sz="1900"/>
          </a:p>
          <a:p>
            <a:pPr indent="-228600" defTabSz="914400"/>
            <a:r>
              <a:rPr lang="en-US" sz="1900"/>
              <a:t>If a student is absent for any lessons, they will need to catch up on any work missed. All work is placed on TEAMS.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B0A4D-9A89-46B4-A183-CB003C35803E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5777E5-F87D-4A8E-96DB-DFC8D9042561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457200" y="406599"/>
            <a:ext cx="8075240" cy="934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 10; Component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457200" y="1613977"/>
            <a:ext cx="8065301" cy="4911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Component 1:</a:t>
            </a:r>
            <a:r>
              <a:rPr lang="en-GB" sz="2400" dirty="0"/>
              <a:t>Exploring Enterprises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E578D-5893-4244-BAF0-A12D866F8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61200" r="28737" b="20600"/>
          <a:stretch/>
        </p:blipFill>
        <p:spPr>
          <a:xfrm>
            <a:off x="608949" y="4054180"/>
            <a:ext cx="7623455" cy="1501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2AC21-4318-4792-9441-E19E658EC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2001" r="24800" b="57000"/>
          <a:stretch/>
        </p:blipFill>
        <p:spPr>
          <a:xfrm>
            <a:off x="592676" y="2060848"/>
            <a:ext cx="7656003" cy="1766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D6274-5748-42D5-ABBF-0DF56B623125}"/>
              </a:ext>
            </a:extLst>
          </p:cNvPr>
          <p:cNvSpPr txBox="1"/>
          <p:nvPr/>
        </p:nvSpPr>
        <p:spPr>
          <a:xfrm>
            <a:off x="715432" y="5545013"/>
            <a:ext cx="754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 complete 5 tasks, marked out of 12, totalling 60 marks available. This makes up 30% of their overall mark, so each task is worth 6%. This is assessed in year 10 only.</a:t>
            </a:r>
          </a:p>
        </p:txBody>
      </p:sp>
    </p:spTree>
    <p:extLst>
      <p:ext uri="{BB962C8B-B14F-4D97-AF65-F5344CB8AC3E}">
        <p14:creationId xmlns:p14="http://schemas.microsoft.com/office/powerpoint/2010/main" val="34964790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5777E5-F87D-4A8E-96DB-DFC8D9042561}"/>
              </a:ext>
            </a:extLst>
          </p:cNvPr>
          <p:cNvSpPr txBox="1"/>
          <p:nvPr/>
        </p:nvSpPr>
        <p:spPr>
          <a:xfrm>
            <a:off x="0" y="58178"/>
            <a:ext cx="9144000" cy="67998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457200" y="348847"/>
            <a:ext cx="8075240" cy="934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Year 10/11; Component 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457200" y="1413478"/>
            <a:ext cx="8065301" cy="5168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Component 2:</a:t>
            </a:r>
            <a:r>
              <a:rPr lang="en-GB" sz="2400" dirty="0"/>
              <a:t>Planning and Presenting a Micro-Enterprise Idea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BBE07-7BE1-41B8-A350-84F2E43AC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8" t="45438" r="24400" b="37355"/>
          <a:stretch/>
        </p:blipFill>
        <p:spPr>
          <a:xfrm>
            <a:off x="632250" y="2204864"/>
            <a:ext cx="7715200" cy="1706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097078-89A1-495E-8889-7EA23BB64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80" t="56763" r="26248" b="25602"/>
          <a:stretch/>
        </p:blipFill>
        <p:spPr>
          <a:xfrm>
            <a:off x="632976" y="3997695"/>
            <a:ext cx="7714474" cy="1550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748DB-F676-4CE6-BFB5-1814C0AF2176}"/>
              </a:ext>
            </a:extLst>
          </p:cNvPr>
          <p:cNvSpPr txBox="1"/>
          <p:nvPr/>
        </p:nvSpPr>
        <p:spPr>
          <a:xfrm>
            <a:off x="632250" y="5684052"/>
            <a:ext cx="761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will be assessed in year 11 and submitted by December. It makes up 30% and is internal marked and externally moderated. 5 tasks again, worth 12 marks each and totalling 60 marks. </a:t>
            </a:r>
          </a:p>
        </p:txBody>
      </p:sp>
    </p:spTree>
    <p:extLst>
      <p:ext uri="{BB962C8B-B14F-4D97-AF65-F5344CB8AC3E}">
        <p14:creationId xmlns:p14="http://schemas.microsoft.com/office/powerpoint/2010/main" val="25792460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f750df8f-1f13-4647-bcea-8c2e51571037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699709D8E614790110D6FFFCA9A71" ma:contentTypeVersion="20" ma:contentTypeDescription="Create a new document." ma:contentTypeScope="" ma:versionID="b0f12341d3679ec6d5c9fb603e95828b">
  <xsd:schema xmlns:xsd="http://www.w3.org/2001/XMLSchema" xmlns:xs="http://www.w3.org/2001/XMLSchema" xmlns:p="http://schemas.microsoft.com/office/2006/metadata/properties" xmlns:ns1="http://schemas.microsoft.com/sharepoint/v3" xmlns:ns3="e071da9d-4655-4b00-84d4-5263cca7b69b" xmlns:ns4="f750df8f-1f13-4647-bcea-8c2e51571037" targetNamespace="http://schemas.microsoft.com/office/2006/metadata/properties" ma:root="true" ma:fieldsID="8fc17a4498aca5dab98129672acc6ce4" ns1:_="" ns3:_="" ns4:_="">
    <xsd:import namespace="http://schemas.microsoft.com/sharepoint/v3"/>
    <xsd:import namespace="e071da9d-4655-4b00-84d4-5263cca7b69b"/>
    <xsd:import namespace="f750df8f-1f13-4647-bcea-8c2e515710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da9d-4655-4b00-84d4-5263cca7b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0df8f-1f13-4647-bcea-8c2e51571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800A2-18CB-497C-9507-5D2ED5959481}">
  <ds:schemaRefs>
    <ds:schemaRef ds:uri="e071da9d-4655-4b00-84d4-5263cca7b69b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750df8f-1f13-4647-bcea-8c2e5157103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03658-188F-471B-9A65-7AC980E04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B8ACB-6BF1-4FC1-A0CE-E830D48C2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71da9d-4655-4b00-84d4-5263cca7b69b"/>
    <ds:schemaRef ds:uri="f750df8f-1f13-4647-bcea-8c2e51571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10988</TotalTime>
  <Words>962</Words>
  <Application>Microsoft Office PowerPoint</Application>
  <PresentationFormat>On-screen Show (4:3)</PresentationFormat>
  <Paragraphs>84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  Qualification Content</vt:lpstr>
      <vt:lpstr>  Teaching hours</vt:lpstr>
      <vt:lpstr>  Qualification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Mock exams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Mike Starling</cp:lastModifiedBy>
  <cp:revision>200</cp:revision>
  <cp:lastPrinted>2017-06-23T19:07:56Z</cp:lastPrinted>
  <dcterms:created xsi:type="dcterms:W3CDTF">2012-04-28T17:18:27Z</dcterms:created>
  <dcterms:modified xsi:type="dcterms:W3CDTF">2024-09-26T17:35:29Z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0x010100742699709D8E614790110D6FFFCA9A71</vt:lpwstr>
  </property>
</Properties>
</file>