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341" r:id="rId2"/>
    <p:sldId id="300" r:id="rId3"/>
    <p:sldId id="340" r:id="rId4"/>
    <p:sldId id="342" r:id="rId5"/>
    <p:sldId id="343" r:id="rId6"/>
    <p:sldId id="344" r:id="rId7"/>
    <p:sldId id="345" r:id="rId8"/>
    <p:sldId id="34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931E27-2C7C-4379-AD97-5E9680446E40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00025-AE28-42DF-9C36-382BF593CF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292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979B48-7B78-4893-9AF2-7BAF62220A2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455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979B48-7B78-4893-9AF2-7BAF62220A2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6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3843-8194-4F58-821D-E5CD7EBF9D0D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CB38B88-4D93-4C34-9A72-A6650CD907E0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095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3843-8194-4F58-821D-E5CD7EBF9D0D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8B88-4D93-4C34-9A72-A6650CD907E0}" type="slidenum">
              <a:rPr lang="en-GB" smtClean="0"/>
              <a:t>‹#›</a:t>
            </a:fld>
            <a:endParaRPr lang="en-GB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0548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3843-8194-4F58-821D-E5CD7EBF9D0D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8B88-4D93-4C34-9A72-A6650CD907E0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9425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3843-8194-4F58-821D-E5CD7EBF9D0D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8B88-4D93-4C34-9A72-A6650CD907E0}" type="slidenum">
              <a:rPr lang="en-GB" smtClean="0"/>
              <a:t>‹#›</a:t>
            </a:fld>
            <a:endParaRPr lang="en-GB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400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3843-8194-4F58-821D-E5CD7EBF9D0D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8B88-4D93-4C34-9A72-A6650CD907E0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8725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3843-8194-4F58-821D-E5CD7EBF9D0D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8B88-4D93-4C34-9A72-A6650CD907E0}" type="slidenum">
              <a:rPr lang="en-GB" smtClean="0"/>
              <a:t>‹#›</a:t>
            </a:fld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7505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3843-8194-4F58-821D-E5CD7EBF9D0D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8B88-4D93-4C34-9A72-A6650CD907E0}" type="slidenum">
              <a:rPr lang="en-GB" smtClean="0"/>
              <a:t>‹#›</a:t>
            </a:fld>
            <a:endParaRPr lang="en-GB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7707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3843-8194-4F58-821D-E5CD7EBF9D0D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8B88-4D93-4C34-9A72-A6650CD907E0}" type="slidenum">
              <a:rPr lang="en-GB" smtClean="0"/>
              <a:t>‹#›</a:t>
            </a:fld>
            <a:endParaRPr lang="en-GB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513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3843-8194-4F58-821D-E5CD7EBF9D0D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8B88-4D93-4C34-9A72-A6650CD90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874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3843-8194-4F58-821D-E5CD7EBF9D0D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8B88-4D93-4C34-9A72-A6650CD907E0}" type="slidenum">
              <a:rPr lang="en-GB" smtClean="0"/>
              <a:t>‹#›</a:t>
            </a:fld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166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7523843-8194-4F58-821D-E5CD7EBF9D0D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8B88-4D93-4C34-9A72-A6650CD907E0}" type="slidenum">
              <a:rPr lang="en-GB" smtClean="0"/>
              <a:t>‹#›</a:t>
            </a:fld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3341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23843-8194-4F58-821D-E5CD7EBF9D0D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CB38B88-4D93-4C34-9A72-A6650CD907E0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7530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A35A9-7E6A-006A-D0AE-785EF9CB8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b="0" i="0" u="none" strike="noStrike" cap="all" dirty="0">
                <a:solidFill>
                  <a:srgbClr val="432A30"/>
                </a:solidFill>
                <a:effectLst/>
                <a:latin typeface="Franklin Gothic Book" panose="020B0503020102020204" pitchFamily="34" charset="0"/>
              </a:rPr>
              <a:t>BTEC LEVEL 1 /2 TECH AWARD IN ENTERPRISE</a:t>
            </a:r>
            <a:endParaRPr lang="en-GB" sz="6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152972-9AEB-DC32-7FDA-5EC5CAA3C8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5826" y="1944001"/>
            <a:ext cx="3563031" cy="5007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408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8C6A4F45-E268-48CD-B770-CF7C1A84B4DC}"/>
              </a:ext>
            </a:extLst>
          </p:cNvPr>
          <p:cNvSpPr txBox="1">
            <a:spLocks/>
          </p:cNvSpPr>
          <p:nvPr/>
        </p:nvSpPr>
        <p:spPr>
          <a:xfrm>
            <a:off x="1981200" y="406600"/>
            <a:ext cx="8075240" cy="93416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0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Exam Assessed Unit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8B9A9DF-06C2-4CCB-AE23-115E6CF18237}"/>
              </a:ext>
            </a:extLst>
          </p:cNvPr>
          <p:cNvSpPr txBox="1">
            <a:spLocks/>
          </p:cNvSpPr>
          <p:nvPr/>
        </p:nvSpPr>
        <p:spPr>
          <a:xfrm>
            <a:off x="1981200" y="2571919"/>
            <a:ext cx="8065301" cy="34598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5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The exam content is all of the Year 10/11 learning. </a:t>
            </a:r>
          </a:p>
          <a:p>
            <a:endParaRPr lang="en-GB" sz="25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5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Students will sit a mock exam in February</a:t>
            </a:r>
          </a:p>
          <a:p>
            <a:pPr marL="0" indent="0">
              <a:buNone/>
            </a:pPr>
            <a:r>
              <a:rPr lang="en-GB" sz="25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r>
              <a:rPr lang="en-GB" sz="25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Your final exam will be taken in May</a:t>
            </a:r>
          </a:p>
          <a:p>
            <a:endParaRPr lang="en-GB" sz="25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5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Your overall grade will be a Pass, Merit or Distinction</a:t>
            </a:r>
          </a:p>
          <a:p>
            <a:pPr marL="0" indent="0">
              <a:buNone/>
            </a:pPr>
            <a:endParaRPr lang="en-GB" sz="25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329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0655E130-A2C0-41C0-9731-1052F288A350}"/>
              </a:ext>
            </a:extLst>
          </p:cNvPr>
          <p:cNvSpPr txBox="1">
            <a:spLocks/>
          </p:cNvSpPr>
          <p:nvPr/>
        </p:nvSpPr>
        <p:spPr>
          <a:xfrm>
            <a:off x="2001788" y="548681"/>
            <a:ext cx="8075240" cy="93416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0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Your Qualification Grade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135560" y="2593205"/>
            <a:ext cx="2232248" cy="1584176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b="1" dirty="0">
                <a:latin typeface="Century Gothic" panose="020B0502020202020204" pitchFamily="34" charset="0"/>
              </a:rPr>
              <a:t>Component 1</a:t>
            </a:r>
          </a:p>
          <a:p>
            <a:pPr algn="ctr"/>
            <a:r>
              <a:rPr lang="en-GB" sz="2200" b="1" dirty="0">
                <a:latin typeface="Century Gothic" panose="020B0502020202020204" pitchFamily="34" charset="0"/>
              </a:rPr>
              <a:t>Assignment</a:t>
            </a:r>
          </a:p>
          <a:p>
            <a:pPr algn="ctr"/>
            <a:r>
              <a:rPr lang="en-GB" sz="2200" b="1" dirty="0">
                <a:latin typeface="Century Gothic" panose="020B0502020202020204" pitchFamily="34" charset="0"/>
              </a:rPr>
              <a:t>30%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4923284" y="2593205"/>
            <a:ext cx="2232248" cy="1584176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b="1" dirty="0">
                <a:latin typeface="Century Gothic" panose="020B0502020202020204" pitchFamily="34" charset="0"/>
              </a:rPr>
              <a:t>Component 2</a:t>
            </a:r>
          </a:p>
          <a:p>
            <a:pPr algn="ctr"/>
            <a:r>
              <a:rPr lang="en-GB" sz="2200" b="1" dirty="0">
                <a:latin typeface="Century Gothic" panose="020B0502020202020204" pitchFamily="34" charset="0"/>
              </a:rPr>
              <a:t>Assignment</a:t>
            </a:r>
          </a:p>
          <a:p>
            <a:pPr algn="ctr"/>
            <a:r>
              <a:rPr lang="en-GB" sz="2200" b="1" dirty="0">
                <a:latin typeface="Century Gothic" panose="020B0502020202020204" pitchFamily="34" charset="0"/>
              </a:rPr>
              <a:t>30%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7699996" y="2593205"/>
            <a:ext cx="2232248" cy="1584176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b="1" dirty="0">
                <a:latin typeface="Century Gothic" panose="020B0502020202020204" pitchFamily="34" charset="0"/>
              </a:rPr>
              <a:t>Component 3</a:t>
            </a:r>
          </a:p>
          <a:p>
            <a:pPr algn="ctr"/>
            <a:r>
              <a:rPr lang="en-GB" sz="2200" b="1" dirty="0">
                <a:latin typeface="Century Gothic" panose="020B0502020202020204" pitchFamily="34" charset="0"/>
              </a:rPr>
              <a:t>Assignment</a:t>
            </a:r>
          </a:p>
          <a:p>
            <a:pPr algn="ctr"/>
            <a:r>
              <a:rPr lang="en-GB" sz="2200" b="1" dirty="0">
                <a:latin typeface="Century Gothic" panose="020B0502020202020204" pitchFamily="34" charset="0"/>
              </a:rPr>
              <a:t>40%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067051" y="4409188"/>
            <a:ext cx="4865193" cy="1512168"/>
            <a:chOff x="611560" y="4365104"/>
            <a:chExt cx="5019972" cy="1512168"/>
          </a:xfrm>
        </p:grpSpPr>
        <p:sp>
          <p:nvSpPr>
            <p:cNvPr id="4" name="Rounded Rectangle 3"/>
            <p:cNvSpPr/>
            <p:nvPr/>
          </p:nvSpPr>
          <p:spPr>
            <a:xfrm>
              <a:off x="611560" y="5085184"/>
              <a:ext cx="5019972" cy="792088"/>
            </a:xfrm>
            <a:prstGeom prst="round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000" b="1" dirty="0">
                  <a:latin typeface="Century Gothic" panose="020B0502020202020204" pitchFamily="34" charset="0"/>
                </a:rPr>
                <a:t>Year 2</a:t>
              </a:r>
            </a:p>
          </p:txBody>
        </p:sp>
        <p:sp>
          <p:nvSpPr>
            <p:cNvPr id="5" name="Up Arrow 4"/>
            <p:cNvSpPr/>
            <p:nvPr/>
          </p:nvSpPr>
          <p:spPr>
            <a:xfrm>
              <a:off x="1331640" y="4365104"/>
              <a:ext cx="936104" cy="720080"/>
            </a:xfrm>
            <a:prstGeom prst="upArrow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Up Arrow 17"/>
            <p:cNvSpPr/>
            <p:nvPr/>
          </p:nvSpPr>
          <p:spPr>
            <a:xfrm>
              <a:off x="4047356" y="4383195"/>
              <a:ext cx="936104" cy="720080"/>
            </a:xfrm>
            <a:prstGeom prst="upArrow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092613" y="4383195"/>
            <a:ext cx="2292052" cy="1510615"/>
            <a:chOff x="6084168" y="4384748"/>
            <a:chExt cx="2292052" cy="1510615"/>
          </a:xfrm>
        </p:grpSpPr>
        <p:sp>
          <p:nvSpPr>
            <p:cNvPr id="19" name="Rounded Rectangle 18"/>
            <p:cNvSpPr/>
            <p:nvPr/>
          </p:nvSpPr>
          <p:spPr>
            <a:xfrm>
              <a:off x="6084168" y="5103275"/>
              <a:ext cx="2292052" cy="792088"/>
            </a:xfrm>
            <a:prstGeom prst="round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000" b="1" dirty="0">
                  <a:latin typeface="Century Gothic" panose="020B0502020202020204" pitchFamily="34" charset="0"/>
                </a:rPr>
                <a:t>Year 1</a:t>
              </a:r>
            </a:p>
          </p:txBody>
        </p:sp>
        <p:sp>
          <p:nvSpPr>
            <p:cNvPr id="20" name="Up Arrow 19"/>
            <p:cNvSpPr/>
            <p:nvPr/>
          </p:nvSpPr>
          <p:spPr>
            <a:xfrm>
              <a:off x="6815434" y="4384748"/>
              <a:ext cx="953371" cy="720080"/>
            </a:xfrm>
            <a:prstGeom prst="upArrow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548172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8DFD3-1E16-AB05-2606-794F62F51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Enterprise skills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A3B05-1C0C-B505-81C1-B680A60C6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370307" cy="4581011"/>
          </a:xfrm>
        </p:spPr>
        <p:txBody>
          <a:bodyPr/>
          <a:lstStyle/>
          <a:p>
            <a:r>
              <a:rPr lang="en-GB" sz="3600" dirty="0"/>
              <a:t>Research and data analysis</a:t>
            </a:r>
          </a:p>
          <a:p>
            <a:r>
              <a:rPr lang="en-GB" sz="3600" dirty="0"/>
              <a:t>Report writing skills</a:t>
            </a:r>
          </a:p>
          <a:p>
            <a:r>
              <a:rPr lang="en-GB" sz="3600" dirty="0"/>
              <a:t>Written and verbal communication </a:t>
            </a:r>
          </a:p>
          <a:p>
            <a:r>
              <a:rPr lang="en-GB" sz="3600" dirty="0"/>
              <a:t>Presentation skills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2263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951EA-6348-E6D1-33A4-A53F09A4B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571" y="804519"/>
            <a:ext cx="10347283" cy="1049235"/>
          </a:xfrm>
        </p:spPr>
        <p:txBody>
          <a:bodyPr/>
          <a:lstStyle/>
          <a:p>
            <a:r>
              <a:rPr lang="en-GB" dirty="0"/>
              <a:t>Year 10 – component 1:  Exploring Enterprises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DCF04-8566-79DD-D57E-4FA8736F8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Pearson Set Assignment (PSA)</a:t>
            </a:r>
          </a:p>
          <a:p>
            <a:r>
              <a:rPr lang="en-GB" dirty="0"/>
              <a:t>3 tasks within this component</a:t>
            </a:r>
          </a:p>
          <a:p>
            <a:r>
              <a:rPr lang="en-GB" dirty="0"/>
              <a:t>Research about SMEs (Small Medium Enterprises)</a:t>
            </a:r>
          </a:p>
          <a:p>
            <a:r>
              <a:rPr lang="en-GB" dirty="0"/>
              <a:t>Research about customer and competitor needs</a:t>
            </a:r>
          </a:p>
          <a:p>
            <a:r>
              <a:rPr lang="en-GB" dirty="0"/>
              <a:t>Use situational analysis (PEST / SWOT) </a:t>
            </a:r>
          </a:p>
          <a:p>
            <a:r>
              <a:rPr lang="en-GB" dirty="0"/>
              <a:t>5 hours of preparation time</a:t>
            </a:r>
          </a:p>
          <a:p>
            <a:r>
              <a:rPr lang="en-GB" dirty="0"/>
              <a:t>5 hours of controlled assessment write up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5461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B99D5-B393-45C5-FFAA-EB832AC65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686" y="391887"/>
            <a:ext cx="11038113" cy="1461868"/>
          </a:xfrm>
        </p:spPr>
        <p:txBody>
          <a:bodyPr/>
          <a:lstStyle/>
          <a:p>
            <a:r>
              <a:rPr lang="en-GB" dirty="0"/>
              <a:t>Year 10 / 11 component 2: Planning and Presenting a Micro - Enterprise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D1F0F-DE3E-B74B-CE58-C392600A0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Pearson Set Assignment (PSA)</a:t>
            </a:r>
          </a:p>
          <a:p>
            <a:r>
              <a:rPr lang="en-GB" dirty="0"/>
              <a:t>2 tasks within this component </a:t>
            </a:r>
          </a:p>
          <a:p>
            <a:r>
              <a:rPr lang="en-GB" dirty="0"/>
              <a:t>Create your own micro enterprise idea</a:t>
            </a:r>
          </a:p>
          <a:p>
            <a:r>
              <a:rPr lang="en-GB" dirty="0"/>
              <a:t>Present your enterprise idea (dragons den style)</a:t>
            </a:r>
          </a:p>
          <a:p>
            <a:r>
              <a:rPr lang="en-GB" dirty="0"/>
              <a:t>Review your enterprise idea</a:t>
            </a:r>
          </a:p>
          <a:p>
            <a:r>
              <a:rPr lang="en-GB" dirty="0"/>
              <a:t>7 hours controlled assessment time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582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1E792-AB3F-AEA6-1BB9-565A6F841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804519"/>
            <a:ext cx="10858912" cy="1049235"/>
          </a:xfrm>
        </p:spPr>
        <p:txBody>
          <a:bodyPr/>
          <a:lstStyle/>
          <a:p>
            <a:r>
              <a:rPr lang="en-GB" dirty="0"/>
              <a:t>Year 11 – component 3: Marketing and Finance for Enterprise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6D793-5D5C-7C86-E252-E35DE1EB6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2 hour exam </a:t>
            </a:r>
          </a:p>
          <a:p>
            <a:r>
              <a:rPr lang="en-GB" dirty="0"/>
              <a:t>Mock exam in February </a:t>
            </a:r>
          </a:p>
          <a:p>
            <a:r>
              <a:rPr lang="en-GB" dirty="0"/>
              <a:t>Exam in May</a:t>
            </a:r>
          </a:p>
          <a:p>
            <a:r>
              <a:rPr lang="en-GB" dirty="0"/>
              <a:t>Learning from component 1 and 2 with some additional learning from component 3</a:t>
            </a:r>
          </a:p>
          <a:p>
            <a:r>
              <a:rPr lang="en-GB" dirty="0"/>
              <a:t>Break even, marketing mix, payment methods.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0438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4A818-EDFE-491B-145C-CCAAECD26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Student responsibility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59AC5-402F-293D-CDFD-12E5B014E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Complete homework on time – this will link to previous learning </a:t>
            </a:r>
          </a:p>
          <a:p>
            <a:r>
              <a:rPr lang="en-GB" sz="2800" dirty="0"/>
              <a:t>If you are absent, work will be set on teams and will be expected to be completed by the next lesson.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748719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35</TotalTime>
  <Words>272</Words>
  <Application>Microsoft Office PowerPoint</Application>
  <PresentationFormat>Widescreen</PresentationFormat>
  <Paragraphs>52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Arial</vt:lpstr>
      <vt:lpstr>Century Gothic</vt:lpstr>
      <vt:lpstr>Franklin Gothic Book</vt:lpstr>
      <vt:lpstr>Gill Sans MT</vt:lpstr>
      <vt:lpstr>Gallery</vt:lpstr>
      <vt:lpstr>BTEC LEVEL 1 /2 TECH AWARD IN ENTERPRISE</vt:lpstr>
      <vt:lpstr>PowerPoint Presentation</vt:lpstr>
      <vt:lpstr>PowerPoint Presentation</vt:lpstr>
      <vt:lpstr>Enterprise skills </vt:lpstr>
      <vt:lpstr>Year 10 – component 1:  Exploring Enterprises</vt:lpstr>
      <vt:lpstr>Year 10 / 11 component 2: Planning and Presenting a Micro - Enterprise Idea</vt:lpstr>
      <vt:lpstr>Year 11 – component 3: Marketing and Finance for Enterprise</vt:lpstr>
      <vt:lpstr>Student responsibility </vt:lpstr>
    </vt:vector>
  </TitlesOfParts>
  <Company>Caistor Yarborough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Jack Pearson</dc:creator>
  <cp:lastModifiedBy>Jack Pearson</cp:lastModifiedBy>
  <cp:revision>3</cp:revision>
  <dcterms:created xsi:type="dcterms:W3CDTF">2025-02-10T19:45:30Z</dcterms:created>
  <dcterms:modified xsi:type="dcterms:W3CDTF">2025-02-10T20:20:53Z</dcterms:modified>
</cp:coreProperties>
</file>