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D692-8374-46B5-B993-F6051788C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B138B-D79C-4849-A1F6-F9B8FBF6A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53086-8ECF-40DE-AA91-26E77197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4E9B-4060-4B50-8EDD-E496F190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EA78D-0B7F-4524-852E-3494E5F7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7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DC04-D4F4-4940-B968-44BDA30F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7B03C-50C3-457A-BB24-7E334A93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8AE8D-995C-4C36-8EBD-E4D91BF7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670D1-5E4B-4F32-97EE-0B8E0808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636BA-E3EA-4CA2-A5B4-FB65FDC0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1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57C47-F90F-4461-97E2-981080A9B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081DB-1129-4DD1-BB1A-E71AC49AF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00893-1EED-4EA3-A63F-BC987D04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EAE61-21E8-40F1-A1D9-183C5C54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BEB0-46EC-4E33-8FE7-089B8888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8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3956-DD13-41E8-BAD2-2FE9B6F2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F871-50BC-4689-ABE9-B8FC2E09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86FDF-8046-42F6-A9AC-B04A6FE7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48E17-EC0B-48BD-AF6C-8CAE4B41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3AE87-F475-42C0-8C15-9CC7597F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9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299B-FAED-445E-9128-95B37402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12519-34C7-4DA7-A214-C0ED4A1D7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99059-C226-4E6F-BD71-B3AAAC09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86CB0-427E-4DDE-A280-DAC61390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A64C2-48C8-4075-AEAE-EF50FC97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7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2F51-0F1F-4AC6-A726-2B1E92B6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546A4-D41A-4F2C-B318-8EC8BC329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34B4C-9E4E-45D8-8454-A9C542278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93C51-86F4-421F-A526-F17CBCC3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15B7B-8326-4073-9DCB-D3BB23D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ABB18-5F23-43BA-8C3E-845C400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56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F575-08BA-491B-A41C-647D9C53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6547A-38E0-4226-980F-F4343A44A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54B6B-1EC7-46E0-A83C-5AFBDB35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C2719-7ED4-41CE-8134-8DA04EB09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EA37C-5A36-4EAA-975A-54DAC3C4A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F2BC6-492E-43F0-B865-1A59C260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A931F-1BE6-4AF2-93BB-9631A318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969D8-590A-418F-9CDA-4ECF5336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8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462C-ADCB-4652-9016-5DD29B22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B0DE3-801C-4FD0-8EC0-16148946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21AA3-A3D5-47F6-8879-F98899AA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3B387-7030-4D28-97C8-7D1947F8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4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2A416-C1B7-478B-AA59-84529CF6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05939-EB4B-4972-AB91-167D956C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C513A-4FD5-4EF7-A805-31E32D70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2B9F-BF61-458C-98C6-3C66D235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D495B-6070-4563-BADE-AD06470E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AA71E-CC44-4954-AE60-F36F58D63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04AAB-2235-473C-93E0-26386637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D0AEC-B6FB-4C8A-A1B2-DC738623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20148-DBCC-499E-AB6E-473363C5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981F-FEC5-43F1-AECE-7E81AF7C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02DA34-3B67-4BA9-8797-73AECBCE8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FD94A-725B-45B0-9154-2A6CD93EE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6E9DB-569D-4414-9080-F3A2E4D9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AEE12-D0AF-4D10-9BD7-8950AAA3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3206E-1E5B-4798-BDAF-1B9AFCE3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6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AF714-4CB3-44E7-B9B8-DFF50199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5412A-9FA3-4932-914B-FF9D6D28B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2A115-54B2-4AC5-8653-E000E120F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EBB2-5819-4225-9AD0-AC8A0C1D3E64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5CB1-A935-4002-B030-253F13BD6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2B529-9196-4061-9E12-1DEDF979A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242C-7A68-408C-A33A-BA2776BB4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nceuponapicture.co.uk/portfolio_page/ro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what-are-the-parables-of-jesus-6ngp4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659C-1804-40D8-B8DF-08D27E26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English Comprehension and Narrative writing.</a:t>
            </a:r>
          </a:p>
        </p:txBody>
      </p:sp>
      <p:pic>
        <p:nvPicPr>
          <p:cNvPr id="4" name="Content Placeholder 3" descr="https://www.onceuponapicture.co.uk/wp-content/uploads/2017/04/Goro-Fujita-Robot.png">
            <a:hlinkClick r:id="rId2" tgtFrame="&quot;_blank&quot;"/>
            <a:extLst>
              <a:ext uri="{FF2B5EF4-FFF2-40B4-BE49-F238E27FC236}">
                <a16:creationId xmlns:a16="http://schemas.microsoft.com/office/drawing/2014/main" id="{D414CD90-0C22-475C-931B-38D087A0FF2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0" y="1434905"/>
            <a:ext cx="4872784" cy="50579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8504A8-F989-4275-BBA6-4EF94E772F65}"/>
              </a:ext>
            </a:extLst>
          </p:cNvPr>
          <p:cNvSpPr txBox="1"/>
          <p:nvPr/>
        </p:nvSpPr>
        <p:spPr>
          <a:xfrm>
            <a:off x="5702778" y="2078853"/>
            <a:ext cx="60069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Look carefully at this picture.</a:t>
            </a:r>
          </a:p>
          <a:p>
            <a:r>
              <a:rPr lang="en-GB" sz="2800" dirty="0"/>
              <a:t>Can you make 6 questions about it? </a:t>
            </a:r>
          </a:p>
          <a:p>
            <a:r>
              <a:rPr lang="en-GB" sz="2800" dirty="0"/>
              <a:t>Try not to be just literal (</a:t>
            </a:r>
            <a:r>
              <a:rPr lang="en-GB" sz="2800" dirty="0" err="1"/>
              <a:t>eg.</a:t>
            </a:r>
            <a:r>
              <a:rPr lang="en-GB" sz="2800" dirty="0"/>
              <a:t> What is the man doing?). Think about how the character feels.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Next, write a story about the Robot Maker. Who is he? Where has the robot come from? Does he fix it?</a:t>
            </a:r>
          </a:p>
        </p:txBody>
      </p:sp>
    </p:spTree>
    <p:extLst>
      <p:ext uri="{BB962C8B-B14F-4D97-AF65-F5344CB8AC3E}">
        <p14:creationId xmlns:p14="http://schemas.microsoft.com/office/powerpoint/2010/main" val="148278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BD53-CC6F-4E9A-9866-C82458E7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RE: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66CC-C6D9-4976-B3CD-C036B3814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294228"/>
            <a:ext cx="11071274" cy="5198647"/>
          </a:xfrm>
        </p:spPr>
        <p:txBody>
          <a:bodyPr>
            <a:normAutofit fontScale="92500"/>
          </a:bodyPr>
          <a:lstStyle/>
          <a:p>
            <a:r>
              <a:rPr lang="en-GB" dirty="0"/>
              <a:t>We have already done some work on the Parables of Jesus and how they teach Christians important messages.</a:t>
            </a:r>
          </a:p>
          <a:p>
            <a:endParaRPr lang="en-GB" dirty="0"/>
          </a:p>
          <a:p>
            <a:r>
              <a:rPr lang="en-GB" dirty="0"/>
              <a:t>Watch the video and answer the questions.</a:t>
            </a:r>
          </a:p>
          <a:p>
            <a:r>
              <a:rPr lang="en-GB" dirty="0">
                <a:hlinkClick r:id="rId2"/>
              </a:rPr>
              <a:t>https://classroom.thenational.academy/lessons/what-are-the-parables-of-jesus-6ngp4r</a:t>
            </a:r>
            <a:endParaRPr lang="en-GB" dirty="0"/>
          </a:p>
          <a:p>
            <a:endParaRPr lang="en-GB" dirty="0"/>
          </a:p>
          <a:p>
            <a:r>
              <a:rPr lang="en-GB" dirty="0"/>
              <a:t>We acted out a modern version of the Good Samaritan.  </a:t>
            </a:r>
          </a:p>
          <a:p>
            <a:r>
              <a:rPr lang="en-GB" dirty="0"/>
              <a:t>What was the message? </a:t>
            </a:r>
          </a:p>
          <a:p>
            <a:r>
              <a:rPr lang="en-GB" dirty="0"/>
              <a:t>Choose this or another parable.</a:t>
            </a:r>
          </a:p>
          <a:p>
            <a:r>
              <a:rPr lang="en-GB" dirty="0"/>
              <a:t>You can write a playscript, a story or a poster to show your understanding.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96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B1DC-0F35-4FB8-BADA-7FDB7483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2" y="409708"/>
            <a:ext cx="10515600" cy="1325563"/>
          </a:xfrm>
        </p:spPr>
        <p:txBody>
          <a:bodyPr/>
          <a:lstStyle/>
          <a:p>
            <a:r>
              <a:rPr lang="en-GB" dirty="0"/>
              <a:t>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A8022-324C-4E74-AED1-5EEB61CEA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49427"/>
          </a:xfrm>
        </p:spPr>
        <p:txBody>
          <a:bodyPr>
            <a:normAutofit fontScale="55000" lnSpcReduction="20000"/>
          </a:bodyPr>
          <a:lstStyle/>
          <a:p>
            <a:r>
              <a:rPr lang="en-GB" sz="3800" dirty="0"/>
              <a:t>In readiness for next week, please research </a:t>
            </a:r>
          </a:p>
          <a:p>
            <a:pPr marL="0" indent="0">
              <a:buNone/>
            </a:pPr>
            <a:r>
              <a:rPr lang="en-GB" sz="3800" dirty="0"/>
              <a:t>Mother Teresa.</a:t>
            </a:r>
          </a:p>
          <a:p>
            <a:endParaRPr lang="en-GB" sz="3800" dirty="0"/>
          </a:p>
          <a:p>
            <a:r>
              <a:rPr lang="en-GB" sz="3800" dirty="0"/>
              <a:t>She is another Christian who shows Agape.</a:t>
            </a:r>
          </a:p>
          <a:p>
            <a:endParaRPr lang="en-GB" sz="3800" dirty="0"/>
          </a:p>
          <a:p>
            <a:r>
              <a:rPr lang="en-GB" sz="3800" dirty="0"/>
              <a:t>Can you find a quote which has meaning for </a:t>
            </a:r>
          </a:p>
          <a:p>
            <a:pPr marL="0" indent="0">
              <a:buNone/>
            </a:pPr>
            <a:r>
              <a:rPr lang="en-GB" sz="3800" dirty="0"/>
              <a:t>you?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30" name="Picture 6" descr="Why We're Called Mother Teresa | Mother Teresa Catholic Elementary School">
            <a:extLst>
              <a:ext uri="{FF2B5EF4-FFF2-40B4-BE49-F238E27FC236}">
                <a16:creationId xmlns:a16="http://schemas.microsoft.com/office/drawing/2014/main" id="{F30DEDDD-A5C1-41E8-8CEF-2F9370D2F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37" y="1946286"/>
            <a:ext cx="4174335" cy="383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0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English Comprehension and Narrative writing.</vt:lpstr>
      <vt:lpstr>RE: Parables</vt:lpstr>
      <vt:lpstr>Research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Oddy</dc:creator>
  <cp:lastModifiedBy>Emily Davis</cp:lastModifiedBy>
  <cp:revision>6</cp:revision>
  <dcterms:created xsi:type="dcterms:W3CDTF">2021-07-05T12:44:19Z</dcterms:created>
  <dcterms:modified xsi:type="dcterms:W3CDTF">2021-07-06T08:23:08Z</dcterms:modified>
</cp:coreProperties>
</file>