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80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9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5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41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6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0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0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84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0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6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6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31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9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3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5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1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817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409F4-B1EB-47B1-AF9E-BAF7BBC408F1}"/>
              </a:ext>
            </a:extLst>
          </p:cNvPr>
          <p:cNvSpPr txBox="1"/>
          <p:nvPr/>
        </p:nvSpPr>
        <p:spPr>
          <a:xfrm rot="1133341">
            <a:off x="808609" y="1210281"/>
            <a:ext cx="476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Match </a:t>
            </a:r>
            <a:r>
              <a:rPr lang="en-GB" sz="3000" b="1" dirty="0" err="1"/>
              <a:t>attax</a:t>
            </a:r>
            <a:r>
              <a:rPr lang="en-GB" sz="30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65AFD-4BB7-49B5-95F6-FEC2C1A8D634}"/>
              </a:ext>
            </a:extLst>
          </p:cNvPr>
          <p:cNvSpPr txBox="1"/>
          <p:nvPr/>
        </p:nvSpPr>
        <p:spPr>
          <a:xfrm>
            <a:off x="7466136" y="506027"/>
            <a:ext cx="33350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Match </a:t>
            </a:r>
            <a:r>
              <a:rPr lang="en-GB" sz="2200" dirty="0" err="1"/>
              <a:t>attax</a:t>
            </a:r>
            <a:r>
              <a:rPr lang="en-GB" sz="2200" dirty="0"/>
              <a:t> are football cards you can collect and swap with friends.</a:t>
            </a:r>
          </a:p>
        </p:txBody>
      </p:sp>
      <p:pic>
        <p:nvPicPr>
          <p:cNvPr id="1026" name="Picture 2" descr="MATCH ATTAX 19/20 LIMITED EDITION GOLD LIONEL MESSI: Amazon.co.uk ...">
            <a:extLst>
              <a:ext uri="{FF2B5EF4-FFF2-40B4-BE49-F238E27FC236}">
                <a16:creationId xmlns:a16="http://schemas.microsoft.com/office/drawing/2014/main" id="{CD1452A8-AB28-4887-AEBD-6162AFAAC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96" y="2533579"/>
            <a:ext cx="2896704" cy="43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ch attax champions Europa League 2019 2020 19 20 Gold Limited ...">
            <a:extLst>
              <a:ext uri="{FF2B5EF4-FFF2-40B4-BE49-F238E27FC236}">
                <a16:creationId xmlns:a16="http://schemas.microsoft.com/office/drawing/2014/main" id="{2879BFBB-0882-48FD-B57F-E509D979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20" y="2600157"/>
            <a:ext cx="2811438" cy="43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EFA CHAMPIONS LEAGUE MATCH ATTAX EXTRA - STARTER PACK, WITH GOLD ...">
            <a:extLst>
              <a:ext uri="{FF2B5EF4-FFF2-40B4-BE49-F238E27FC236}">
                <a16:creationId xmlns:a16="http://schemas.microsoft.com/office/drawing/2014/main" id="{AACB1D52-6612-4897-B8D6-55140879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58" y="2516557"/>
            <a:ext cx="2896704" cy="43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TCH ATTAX  2019/20 UEFA CHAMPIONS LEAGUE MO SALAH GOLD LIMITED EDITION MINT">
            <a:extLst>
              <a:ext uri="{FF2B5EF4-FFF2-40B4-BE49-F238E27FC236}">
                <a16:creationId xmlns:a16="http://schemas.microsoft.com/office/drawing/2014/main" id="{02715DE9-AB6C-4632-A478-079EEEE05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29135"/>
            <a:ext cx="2971800" cy="43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A2D594C-1217-4E00-A19D-77D2192A3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059BF-EC67-4F32-B113-03067F79A54E}"/>
              </a:ext>
            </a:extLst>
          </p:cNvPr>
          <p:cNvSpPr txBox="1"/>
          <p:nvPr/>
        </p:nvSpPr>
        <p:spPr>
          <a:xfrm>
            <a:off x="685800" y="2194560"/>
            <a:ext cx="677080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these are my </a:t>
            </a:r>
            <a:r>
              <a:rPr lang="en-US" dirty="0" err="1"/>
              <a:t>favourite</a:t>
            </a:r>
            <a:r>
              <a:rPr lang="en-US" dirty="0"/>
              <a:t> players.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these are my </a:t>
            </a:r>
            <a:r>
              <a:rPr lang="en-US" dirty="0" err="1"/>
              <a:t>favourite</a:t>
            </a:r>
            <a:r>
              <a:rPr lang="en-US" dirty="0"/>
              <a:t> players because they  pass the ball ,score goals and they are all good sportsmen. Ronaldo is my </a:t>
            </a:r>
            <a:r>
              <a:rPr lang="en-US" dirty="0" err="1"/>
              <a:t>favourite</a:t>
            </a:r>
            <a:r>
              <a:rPr lang="en-US" dirty="0"/>
              <a:t> player in the world because he scores Amazing goals!!!!!!!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But I support Liverpool.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Salah and Van Dijk are my best players.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CCC83AE1-469B-4A5C-839B-ABA747486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8475" y="1075591"/>
            <a:ext cx="3303482" cy="5148371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65EB01-6720-4F3D-9998-9AD053045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37E3F2-9B42-46AD-AC8F-82C04F10E9A5}"/>
              </a:ext>
            </a:extLst>
          </p:cNvPr>
          <p:cNvSpPr txBox="1"/>
          <p:nvPr/>
        </p:nvSpPr>
        <p:spPr>
          <a:xfrm>
            <a:off x="685800" y="764373"/>
            <a:ext cx="675194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cap="all" dirty="0">
                <a:latin typeface="+mj-lt"/>
                <a:ea typeface="+mj-ea"/>
                <a:cs typeface="+mj-cs"/>
              </a:rPr>
              <a:t>Match </a:t>
            </a:r>
            <a:r>
              <a:rPr lang="en-US" sz="4000" b="1" cap="all" dirty="0" err="1">
                <a:latin typeface="+mj-lt"/>
                <a:ea typeface="+mj-ea"/>
                <a:cs typeface="+mj-cs"/>
              </a:rPr>
              <a:t>attax</a:t>
            </a:r>
            <a:r>
              <a:rPr lang="en-US" sz="4000" b="1" cap="all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AA5E81-EC29-456F-B7BD-138484ED2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263" y="1441450"/>
            <a:ext cx="1501939" cy="2115408"/>
          </a:xfrm>
          <a:prstGeom prst="rect">
            <a:avLst/>
          </a:prstGeom>
        </p:spPr>
      </p:pic>
      <p:pic>
        <p:nvPicPr>
          <p:cNvPr id="12" name="Picture 8" descr="MATCH ATTAX  2019/20 UEFA CHAMPIONS LEAGUE MO SALAH GOLD LIMITED EDITION MINT">
            <a:extLst>
              <a:ext uri="{FF2B5EF4-FFF2-40B4-BE49-F238E27FC236}">
                <a16:creationId xmlns:a16="http://schemas.microsoft.com/office/drawing/2014/main" id="{79D34F2A-B7B8-462C-A916-772B11016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7696" y="3706608"/>
            <a:ext cx="1445041" cy="21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3ADC4266-CFDD-4C2C-932B-3FCB2853D1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A1BCB518-404F-49E9-968F-8738F3071F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6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5A91CF-FEBA-4946-A840-155442242E06}"/>
              </a:ext>
            </a:extLst>
          </p:cNvPr>
          <p:cNvSpPr txBox="1"/>
          <p:nvPr/>
        </p:nvSpPr>
        <p:spPr>
          <a:xfrm>
            <a:off x="2246049" y="2759625"/>
            <a:ext cx="39150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 swap my cards with Cohen when we go to each others house.</a:t>
            </a:r>
          </a:p>
          <a:p>
            <a:r>
              <a:rPr lang="en-GB" sz="2200" dirty="0"/>
              <a:t>My best card I had was Ronaldo ,I swapped him for van </a:t>
            </a:r>
            <a:r>
              <a:rPr lang="en-GB" sz="2200" dirty="0" err="1"/>
              <a:t>dijk</a:t>
            </a:r>
            <a:r>
              <a:rPr lang="en-GB" sz="2200" dirty="0"/>
              <a:t> 100 club, Thiago </a:t>
            </a:r>
            <a:r>
              <a:rPr lang="en-GB" sz="2200" dirty="0" err="1"/>
              <a:t>silva</a:t>
            </a:r>
            <a:r>
              <a:rPr lang="en-GB" sz="2200" dirty="0"/>
              <a:t> club </a:t>
            </a:r>
            <a:r>
              <a:rPr lang="en-GB" sz="2200" dirty="0" err="1"/>
              <a:t>legend,Coutinho</a:t>
            </a:r>
            <a:r>
              <a:rPr lang="en-GB" sz="2200" dirty="0"/>
              <a:t> super squad and Gold salah 97 rated.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A46E3-D88B-4CF7-85EF-D959C2045F66}"/>
              </a:ext>
            </a:extLst>
          </p:cNvPr>
          <p:cNvSpPr txBox="1"/>
          <p:nvPr/>
        </p:nvSpPr>
        <p:spPr>
          <a:xfrm>
            <a:off x="7235301" y="1127464"/>
            <a:ext cx="158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BYMilo</a:t>
            </a:r>
            <a:r>
              <a:rPr lang="en-GB" dirty="0"/>
              <a:t> </a:t>
            </a:r>
            <a:r>
              <a:rPr lang="en-GB"/>
              <a:t>holroyd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5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FDCEC8A120464F941575167817A5D5" ma:contentTypeVersion="13" ma:contentTypeDescription="Create a new document." ma:contentTypeScope="" ma:versionID="af979590151b8a820f9ab8c0ca3429c8">
  <xsd:schema xmlns:xsd="http://www.w3.org/2001/XMLSchema" xmlns:xs="http://www.w3.org/2001/XMLSchema" xmlns:p="http://schemas.microsoft.com/office/2006/metadata/properties" xmlns:ns3="1469cdfa-4cc3-44ec-8e73-58c0e185b7fd" xmlns:ns4="30fd138c-7b79-4ebc-a5c5-229d02d414bc" targetNamespace="http://schemas.microsoft.com/office/2006/metadata/properties" ma:root="true" ma:fieldsID="265586c84124b59d43fbd85e30beea04" ns3:_="" ns4:_="">
    <xsd:import namespace="1469cdfa-4cc3-44ec-8e73-58c0e185b7fd"/>
    <xsd:import namespace="30fd138c-7b79-4ebc-a5c5-229d02d414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9cdfa-4cc3-44ec-8e73-58c0e185b7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d138c-7b79-4ebc-a5c5-229d02d414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E98CCC-2FB6-4F5E-8FA1-579E9432A2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9cdfa-4cc3-44ec-8e73-58c0e185b7fd"/>
    <ds:schemaRef ds:uri="30fd138c-7b79-4ebc-a5c5-229d02d41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FC4FF4-21FF-4296-9E5A-55DDA57B64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7D90C1-5912-4103-9C78-4A6661895672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30fd138c-7b79-4ebc-a5c5-229d02d414bc"/>
    <ds:schemaRef ds:uri="http://purl.org/dc/terms/"/>
    <ds:schemaRef ds:uri="http://schemas.openxmlformats.org/package/2006/metadata/core-properties"/>
    <ds:schemaRef ds:uri="1469cdfa-4cc3-44ec-8e73-58c0e185b7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118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Vapor Trail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Holroyd</dc:creator>
  <cp:lastModifiedBy>Mr T Cooper</cp:lastModifiedBy>
  <cp:revision>4</cp:revision>
  <dcterms:created xsi:type="dcterms:W3CDTF">2020-04-01T11:27:34Z</dcterms:created>
  <dcterms:modified xsi:type="dcterms:W3CDTF">2020-04-20T10:27:27Z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0x01010095FDCEC8A120464F941575167817A5D5</vt:lpwstr>
  </property>
</Properties>
</file>