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09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0209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C5B7-8179-4F62-A572-F6F9C0CA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Thursday 8</a:t>
            </a:r>
            <a:r>
              <a:rPr lang="en-GB" b="1" u="sng" baseline="30000" dirty="0"/>
              <a:t>th</a:t>
            </a:r>
            <a:r>
              <a:rPr lang="en-GB" b="1" u="sng" dirty="0"/>
              <a:t> July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0B87973-FBAF-464A-8525-C66A762C2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19284"/>
            <a:ext cx="1866900" cy="23812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9809045-DB08-4C33-B28F-0A9C686CB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546" y="1581174"/>
            <a:ext cx="3343275" cy="24288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BB57C57-2698-46D1-BFC3-9EC974533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398" y="1546103"/>
            <a:ext cx="3333750" cy="23907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58F1F96-5436-4A2D-9E49-A1DBF09EB6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7089" y="2052221"/>
            <a:ext cx="2171700" cy="10668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383303F-78D8-4BC8-86D7-51E13DCD87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242" y="4010049"/>
            <a:ext cx="3009900" cy="260985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6F43C1E-1F3B-4E63-A3FA-B6CFC8089A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3396" y="5019699"/>
            <a:ext cx="3019425" cy="1600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134A6A2-328A-4A4F-980C-2B54FCE99A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0398" y="5143524"/>
            <a:ext cx="2600325" cy="14763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AB2C8FE-92FA-4832-8B9F-3E162F78B2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6665" y="4572646"/>
            <a:ext cx="2204690" cy="17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		decide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consider		describe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continue		different</a:t>
            </a:r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</a:t>
            </a:r>
            <a:r>
              <a:rPr lang="en-GB"/>
              <a:t>your today I </a:t>
            </a:r>
            <a:r>
              <a:rPr lang="en-GB" dirty="0"/>
              <a:t>would like you to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3C8E88-D51C-410C-872E-CD22DCF05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528" y="4256851"/>
            <a:ext cx="2536790" cy="192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DA97-0728-4572-9CBB-2F904F0A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5 in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D0994B-3509-4895-AA7E-368D76489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920" y="365125"/>
            <a:ext cx="4743450" cy="6191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CA2177-203D-447D-B5DC-2864C0F81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160" y="1690688"/>
            <a:ext cx="1847850" cy="22288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C34A64-E5AD-4F74-888F-9CFE8F2A7F88}"/>
              </a:ext>
            </a:extLst>
          </p:cNvPr>
          <p:cNvSpPr/>
          <p:nvPr/>
        </p:nvSpPr>
        <p:spPr>
          <a:xfrm>
            <a:off x="7724633" y="1027906"/>
            <a:ext cx="3398292" cy="358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14454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Thursday 8th July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8</cp:revision>
  <dcterms:created xsi:type="dcterms:W3CDTF">2021-07-02T18:38:27Z</dcterms:created>
  <dcterms:modified xsi:type="dcterms:W3CDTF">2021-07-07T22:18:06Z</dcterms:modified>
</cp:coreProperties>
</file>