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C34E3-F738-4A64-95EF-238714FC35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BEAFC5-3C35-4402-A6A3-70B9A70BA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71C079-9211-45FC-B115-E56B05305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E8698-DF1D-44D3-8A16-88FB3EFB1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10F2A3-9762-4DF3-A527-8F971AC40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821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809B3-1540-4384-A169-8464E09B6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4E427B-7B93-467A-8592-0F7CF57F27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3D7FA-02C8-4079-A1E9-9F02CD91E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80ABB5-88BD-4F94-99DD-58758C2B9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93FE64-054B-4687-BA7F-223EC4B06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427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E91044-F2B2-40E7-9B4B-526DA26920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7930A3-394C-45CB-8036-659D431DD7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9BFD2-3804-48D0-9947-9AA3B385C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D4F79A-0D53-4A29-BEE8-A1ECF2892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040AF3-C112-49A4-8449-CF53AC365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123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E707A-D6C6-4CD9-8757-781D67728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E2CEB-A0C4-4EC0-AB8E-813B7C767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6EB40-31AC-40AA-91C3-6060A9D90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2C36C-CBBF-424E-A912-63BFBAF6E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378BA4-133F-4C6D-B22F-7FC4351E2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605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E0442-3DF3-43B0-8513-1DF96B84F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244EBD-22BF-4AE4-924D-BAF117DEF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C9ED2C-954F-4ED9-85FF-8C6D689A6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409D5D-F035-408D-B404-19F6F798C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47123F-1C8B-4938-9043-C8277DF2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60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2BFE7-4EDF-4574-9B48-64138C89F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B2AFB-4B25-4AAD-A12C-FD535B10BA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734F37-60D6-4560-85AE-EA1DFC4AB4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A17299-03B9-416B-B617-4EACB8DCA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B2F93B-F7C9-406B-AD8B-6DF9D9163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A605C3-5481-4B35-A33B-11550A04A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21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D2B3C-4905-4CB4-B6E4-E2E385914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BC0F8D-EEAF-4503-9C49-DF34B364E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021C29-A559-43DB-AF93-449AA674CD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798AF4-1B0E-4D4C-8DAC-747B9AF3A7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7B258E-184D-41F9-B9C6-2E08A19B88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DDB05D-543B-4D5D-9484-DB529C8E7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E69437-E25B-4159-81E5-6697438A3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9A9220-AF1C-40F8-8B2D-570717E21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33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FEC4C-2543-4260-A185-4A32D896D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AC91EF-0FE6-41F2-AF5C-688A85F59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897B-F9C2-4264-B405-1BDDB3F60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C58D4C-3C78-40A2-B85D-49008B101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877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BC3596-AE76-4F43-AA7D-F3DCDF860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7D421A-4338-4DD8-A8FF-906233F99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22AD09-C80D-44BD-9A98-B084B55FE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495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DFA8D-4E1C-4A12-821D-57F557880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34CBD-67EE-4509-80BB-913D5DDF9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F3074-2290-48A4-B87C-A7F4EED2BB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3E8751-81EC-4D0E-93CD-8CAD4CEC6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8C613C-1A9D-4DCF-9C5F-A50214F9D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6A0A73-2CC3-4477-8875-D1D41BC41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335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DB072-543A-484C-AB40-740D49341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838BF9-9060-4DCD-ACEC-F549998CD6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2A730A-C7F5-4466-85F3-2BEEAA30C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7DC322-8D38-470C-A360-6FD2B2FF0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883DC1-AEE8-48D2-BDAD-9C3F695AA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6AE232-727B-49C2-9535-9EE467818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50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EE6742-0947-4C55-83AD-39E3579F8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C8AAC5-E04E-4631-815F-923426CEF7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A57F84-EE2A-4D11-9082-31CEB61C6C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26276-E0EE-4440-B58A-23A630257B61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4D2B0-258A-42D6-8E95-B861D024D8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A60CFA-24E8-4841-AFA2-C3CCAD536E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59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C1856-1FD7-4AEC-949A-98199C9BDB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7931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Morning Maths</a:t>
            </a:r>
            <a:br>
              <a:rPr lang="en-GB" b="1" u="sng" dirty="0"/>
            </a:br>
            <a:r>
              <a:rPr lang="en-GB" b="1" u="sng" dirty="0"/>
              <a:t>Handwriting</a:t>
            </a:r>
            <a:br>
              <a:rPr lang="en-GB" b="1" u="sng" dirty="0"/>
            </a:br>
            <a:r>
              <a:rPr lang="en-GB" b="1" u="sng" dirty="0"/>
              <a:t>Spelling activities</a:t>
            </a:r>
            <a:br>
              <a:rPr lang="en-GB" b="1" u="sng" dirty="0"/>
            </a:br>
            <a:r>
              <a:rPr lang="en-GB" b="1" u="sng" dirty="0"/>
              <a:t>5 in 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62ECDF-74F8-4FE4-B3E6-5B56F4389C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7756"/>
            <a:ext cx="9144000" cy="1655762"/>
          </a:xfrm>
        </p:spPr>
        <p:txBody>
          <a:bodyPr/>
          <a:lstStyle/>
          <a:p>
            <a:r>
              <a:rPr lang="en-GB" dirty="0"/>
              <a:t>Home Learning </a:t>
            </a:r>
          </a:p>
        </p:txBody>
      </p:sp>
    </p:spTree>
    <p:extLst>
      <p:ext uri="{BB962C8B-B14F-4D97-AF65-F5344CB8AC3E}">
        <p14:creationId xmlns:p14="http://schemas.microsoft.com/office/powerpoint/2010/main" val="3192552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4C5B7-8179-4F62-A572-F6F9C0CA5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Friday 9</a:t>
            </a:r>
            <a:r>
              <a:rPr lang="en-GB" b="1" u="sng" baseline="30000" dirty="0"/>
              <a:t>th</a:t>
            </a:r>
            <a:r>
              <a:rPr lang="en-GB" b="1" u="sng" dirty="0"/>
              <a:t> July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A7DD0743-4335-40B9-A431-3F0C1AB6E3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81150"/>
            <a:ext cx="2286000" cy="1847850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BAC41F62-2ED9-4DA5-9AC1-1352480329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6259" y="1581150"/>
            <a:ext cx="4438650" cy="160020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1882F780-BE6E-4EED-864F-9B80DEB7FE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62093" y="190500"/>
            <a:ext cx="3467100" cy="1390650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6E1ED060-45D5-41AF-AE5B-CA689E7E45F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28793" y="2034281"/>
            <a:ext cx="3200400" cy="1352550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DB671920-8229-474F-972B-C13F139290A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8200" y="3939282"/>
            <a:ext cx="2028825" cy="1181100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0846F990-8383-4451-8262-4716AF26B26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39794" y="3820543"/>
            <a:ext cx="2019300" cy="2324100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B2195ABA-FA28-4243-9826-3E57EA2DA31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40809" y="3634481"/>
            <a:ext cx="4648200" cy="1400175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F0960CB3-069D-41B2-8878-E320FEC05DD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602383" y="5034656"/>
            <a:ext cx="3609975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016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11DF8-2627-4C4E-8444-3FF2FD839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Handwriting</a:t>
            </a:r>
            <a:r>
              <a:rPr lang="en-GB" dirty="0"/>
              <a:t>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ADA05D-EB38-406A-A503-51BD33A62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Please practise handwriting these words on the line ensuring letter formation is precise.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difficult		earth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disappear		eight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early			eighth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363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BEAA7-7563-413F-A272-DCFD9DF85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Spelling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DCA5E-2117-40E3-AFDF-CABE60E48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Please find your spellings attached to the home learning page for this week.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Please can you have a go at spelling your words with no support. What score did you get?</a:t>
            </a:r>
          </a:p>
        </p:txBody>
      </p:sp>
    </p:spTree>
    <p:extLst>
      <p:ext uri="{BB962C8B-B14F-4D97-AF65-F5344CB8AC3E}">
        <p14:creationId xmlns:p14="http://schemas.microsoft.com/office/powerpoint/2010/main" val="3033654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4422A-B2CA-4D93-9F34-5A4633B76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5 in 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BEDA02-3772-40F4-8AD1-E8EF22B7A1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0455" y="294690"/>
            <a:ext cx="5343525" cy="61626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F78CC24-2482-4209-A783-7F2FADB2A8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86666" y="1891082"/>
            <a:ext cx="3143250" cy="254317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4CA57C3-5081-413A-A55A-3A270906E1B2}"/>
              </a:ext>
            </a:extLst>
          </p:cNvPr>
          <p:cNvSpPr/>
          <p:nvPr/>
        </p:nvSpPr>
        <p:spPr>
          <a:xfrm>
            <a:off x="7563775" y="1340528"/>
            <a:ext cx="4057095" cy="35244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3404885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84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Morning Maths Handwriting Spelling activities 5 in 5</vt:lpstr>
      <vt:lpstr>Friday 9th July</vt:lpstr>
      <vt:lpstr>Handwriting </vt:lpstr>
      <vt:lpstr>Spelling Challenge</vt:lpstr>
      <vt:lpstr>5 in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Morning Maths Handwriting Spelling activities</dc:title>
  <dc:creator>Emily Davis</dc:creator>
  <cp:lastModifiedBy>Emily Davis</cp:lastModifiedBy>
  <cp:revision>8</cp:revision>
  <dcterms:created xsi:type="dcterms:W3CDTF">2021-07-02T18:38:27Z</dcterms:created>
  <dcterms:modified xsi:type="dcterms:W3CDTF">2021-07-08T15:17:51Z</dcterms:modified>
</cp:coreProperties>
</file>