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CABEDCA-3E5E-4C83-953D-950FF4FA5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62" y="3844632"/>
            <a:ext cx="2686050" cy="27908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A76C2A0-1468-4CF8-B77F-7479283D1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725" y="3621858"/>
            <a:ext cx="3143250" cy="30765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0E6A6C-4FBD-46CE-BF95-4B40ACE8D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2504" y="4650558"/>
            <a:ext cx="3000375" cy="20478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69000AB-91A5-48E2-AB1D-FB13FEA9E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6798" y="3082632"/>
            <a:ext cx="4781550" cy="1524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813E4B7-65DC-4B11-ABBE-E28B093825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62" y="76801"/>
            <a:ext cx="2574212" cy="354505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9DD5F4A-4696-47E2-AB4F-B8531B5BCC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1312" y="159567"/>
            <a:ext cx="3228975" cy="14954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4957C9F-7089-43F5-AD4C-503F0002C4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8425" y="1549847"/>
            <a:ext cx="3371850" cy="17240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FF88013-7590-4995-B9BA-217E34F258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0851" y="192903"/>
            <a:ext cx="4803911" cy="208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Natural		guide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Mention		group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Business		guard</a:t>
            </a:r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6A33B1-8A98-4663-AA31-8E59E99A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824" y="4178300"/>
            <a:ext cx="1905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139F-F2F2-461E-89FF-59C0A82B6DF8}"/>
              </a:ext>
            </a:extLst>
          </p:cNvPr>
          <p:cNvSpPr txBox="1"/>
          <p:nvPr/>
        </p:nvSpPr>
        <p:spPr>
          <a:xfrm>
            <a:off x="648070" y="1677880"/>
            <a:ext cx="4083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56 x 5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18 + 9 + 9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2749 + 317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49 divided by 7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242 x 4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16</cp:revision>
  <dcterms:created xsi:type="dcterms:W3CDTF">2021-07-02T18:38:27Z</dcterms:created>
  <dcterms:modified xsi:type="dcterms:W3CDTF">2021-07-13T12:10:07Z</dcterms:modified>
</cp:coreProperties>
</file>