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777" y="16461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77" y="4578581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281105-1916-4252-A0C2-7A25BF3F9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60" y="5412327"/>
            <a:ext cx="4533900" cy="1200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8019DB-DC30-4342-9CD5-40678683F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686" y="5917152"/>
            <a:ext cx="3543300" cy="13906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0DE4A52-172A-45BF-B6C1-FCC450CFC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1958" y="4204224"/>
            <a:ext cx="2990850" cy="2266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40FBB2-0121-483B-8E85-7ABB8F6DF8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054" y="4028103"/>
            <a:ext cx="3371850" cy="1571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40AE92-890C-4F61-A0E3-5A97DB2635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462" y="489197"/>
            <a:ext cx="4391025" cy="1866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BB6D76-4D88-4C23-BB43-A97A73D3F8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5296" y="2356097"/>
            <a:ext cx="3448050" cy="2019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1AFE71-8CA0-43E7-B145-752DB778A7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6321" y="490307"/>
            <a:ext cx="2124075" cy="24574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BF3A95-E563-4013-AAEF-22F4E16E79BB}"/>
              </a:ext>
            </a:extLst>
          </p:cNvPr>
          <p:cNvSpPr txBox="1"/>
          <p:nvPr/>
        </p:nvSpPr>
        <p:spPr>
          <a:xfrm>
            <a:off x="8114190" y="489197"/>
            <a:ext cx="32125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 x 9 =</a:t>
            </a:r>
          </a:p>
          <a:p>
            <a:endParaRPr lang="en-GB" dirty="0"/>
          </a:p>
          <a:p>
            <a:r>
              <a:rPr lang="en-GB" dirty="0"/>
              <a:t>3 x 5 =</a:t>
            </a:r>
          </a:p>
          <a:p>
            <a:endParaRPr lang="en-GB" dirty="0"/>
          </a:p>
          <a:p>
            <a:r>
              <a:rPr lang="en-GB" dirty="0"/>
              <a:t>4 x 7 =</a:t>
            </a:r>
          </a:p>
          <a:p>
            <a:endParaRPr lang="en-GB" dirty="0"/>
          </a:p>
          <a:p>
            <a:r>
              <a:rPr lang="en-GB" dirty="0"/>
              <a:t>8 x 8 =</a:t>
            </a:r>
          </a:p>
        </p:txBody>
      </p:sp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transition		exercise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emotions		recent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friend		different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practise your spellings this week I would like you to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BAD164-C17D-4F23-87CE-F137A8717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679" y="4681537"/>
            <a:ext cx="18859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BE5D0-D58C-4F3C-A83A-74215600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9" y="240838"/>
            <a:ext cx="10515600" cy="1325563"/>
          </a:xfrm>
        </p:spPr>
        <p:txBody>
          <a:bodyPr/>
          <a:lstStyle/>
          <a:p>
            <a:r>
              <a:rPr lang="en-GB" dirty="0"/>
              <a:t>5 in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4A139F-F2F2-461E-89FF-59C0A82B6DF8}"/>
              </a:ext>
            </a:extLst>
          </p:cNvPr>
          <p:cNvSpPr txBox="1"/>
          <p:nvPr/>
        </p:nvSpPr>
        <p:spPr>
          <a:xfrm>
            <a:off x="648070" y="1677880"/>
            <a:ext cx="4083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/>
              <a:t>432 divided by 8 =</a:t>
            </a:r>
          </a:p>
          <a:p>
            <a:pPr marL="342900" indent="-342900">
              <a:buAutoNum type="arabicPeriod"/>
            </a:pPr>
            <a:r>
              <a:rPr lang="en-GB" sz="2800" dirty="0"/>
              <a:t>8.2 divided by 100 =</a:t>
            </a:r>
          </a:p>
          <a:p>
            <a:pPr marL="342900" indent="-342900">
              <a:buAutoNum type="arabicPeriod"/>
            </a:pPr>
            <a:r>
              <a:rPr lang="en-GB" sz="2800" dirty="0"/>
              <a:t>424 x 4 =</a:t>
            </a:r>
          </a:p>
          <a:p>
            <a:pPr marL="342900" indent="-342900">
              <a:buAutoNum type="arabicPeriod"/>
            </a:pPr>
            <a:r>
              <a:rPr lang="en-GB" sz="2800" dirty="0"/>
              <a:t>¼ of 36 =</a:t>
            </a:r>
          </a:p>
          <a:p>
            <a:pPr marL="342900" indent="-342900">
              <a:buAutoNum type="arabicPeriod"/>
            </a:pPr>
            <a:r>
              <a:rPr lang="en-GB" sz="2800" dirty="0"/>
              <a:t>340 + 100 =</a:t>
            </a:r>
          </a:p>
        </p:txBody>
      </p:sp>
    </p:spTree>
    <p:extLst>
      <p:ext uri="{BB962C8B-B14F-4D97-AF65-F5344CB8AC3E}">
        <p14:creationId xmlns:p14="http://schemas.microsoft.com/office/powerpoint/2010/main" val="384001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3898</TotalTime>
  <Words>108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PowerPoint Presentation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19</cp:revision>
  <dcterms:created xsi:type="dcterms:W3CDTF">2021-07-02T18:38:27Z</dcterms:created>
  <dcterms:modified xsi:type="dcterms:W3CDTF">2021-07-18T19:15:05Z</dcterms:modified>
</cp:coreProperties>
</file>