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CC698E-BDC6-4D9B-981B-893AAE834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78" y="343686"/>
            <a:ext cx="3362325" cy="1838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46250C-A4B3-45C5-8B61-339412DB4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606" y="231097"/>
            <a:ext cx="3286125" cy="18859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359CEA-A519-4360-BA5F-CD7C1D9AC0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881" y="2117047"/>
            <a:ext cx="3371850" cy="1162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9D6AC2-4140-4F9A-B5ED-28E8F0EF3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2576" y="431168"/>
            <a:ext cx="3325303" cy="23564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8C354E-57CB-46A5-B4BE-5559DEAF22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242" y="2935688"/>
            <a:ext cx="2209800" cy="31527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4C0DC7-ECDB-407E-AF2D-CC77C46041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4112" y="3388588"/>
            <a:ext cx="1971675" cy="3105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0D34979-7F02-431D-A42A-51C47FEC2A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72249" y="3780685"/>
            <a:ext cx="2324100" cy="21907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99931B-0158-43E3-A340-E87E4A49E2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97065" y="3388588"/>
            <a:ext cx="28765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A4DC6A-D0BC-4356-8FF6-55583AA643C6}"/>
              </a:ext>
            </a:extLst>
          </p:cNvPr>
          <p:cNvSpPr txBox="1"/>
          <p:nvPr/>
        </p:nvSpPr>
        <p:spPr>
          <a:xfrm>
            <a:off x="1189608" y="3172579"/>
            <a:ext cx="45364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Though</a:t>
            </a:r>
          </a:p>
          <a:p>
            <a:endParaRPr lang="en-GB" dirty="0"/>
          </a:p>
          <a:p>
            <a:r>
              <a:rPr lang="en-GB" dirty="0"/>
              <a:t>Opposite</a:t>
            </a:r>
          </a:p>
          <a:p>
            <a:endParaRPr lang="en-GB" dirty="0"/>
          </a:p>
          <a:p>
            <a:r>
              <a:rPr lang="en-GB" dirty="0"/>
              <a:t>important</a:t>
            </a:r>
          </a:p>
          <a:p>
            <a:endParaRPr lang="en-GB" dirty="0"/>
          </a:p>
          <a:p>
            <a:r>
              <a:rPr lang="en-GB" dirty="0"/>
              <a:t>Particular</a:t>
            </a:r>
          </a:p>
          <a:p>
            <a:endParaRPr lang="en-GB" dirty="0"/>
          </a:p>
          <a:p>
            <a:r>
              <a:rPr lang="en-GB" dirty="0"/>
              <a:t>special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D5F6C-C434-4A61-A55B-51D40491D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739" y="4159250"/>
            <a:ext cx="206692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139F-F2F2-461E-89FF-59C0A82B6DF8}"/>
              </a:ext>
            </a:extLst>
          </p:cNvPr>
          <p:cNvSpPr txBox="1"/>
          <p:nvPr/>
        </p:nvSpPr>
        <p:spPr>
          <a:xfrm>
            <a:off x="648070" y="1677880"/>
            <a:ext cx="4083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12 x 3 x 2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Divide 84 by 4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1.31 + 6.9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20.8 – 1.07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¾ of 48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14</cp:revision>
  <dcterms:created xsi:type="dcterms:W3CDTF">2021-07-02T18:38:27Z</dcterms:created>
  <dcterms:modified xsi:type="dcterms:W3CDTF">2021-07-13T12:00:02Z</dcterms:modified>
</cp:coreProperties>
</file>