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646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78581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DD2D5BAC-F359-4367-B7BE-6F515A771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76" y="238217"/>
            <a:ext cx="4419600" cy="16764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858A7B5-3784-40B5-94F6-23E9E3FB7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698" y="185829"/>
            <a:ext cx="4304761" cy="23886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5B1B245-86A2-42CA-A521-F18F6E6E0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8459" y="238217"/>
            <a:ext cx="2314575" cy="19145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1E818E5-FDA9-4D65-94FF-C9CA878D5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377" y="2283810"/>
            <a:ext cx="5222290" cy="1764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06E263E-4242-4FE2-A2AD-0E3E08D25B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376" y="4012598"/>
            <a:ext cx="2057400" cy="26384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05D187A-8ADD-44DF-AA57-018F159DEE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5813" y="4690260"/>
            <a:ext cx="3362325" cy="18192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3709252-DD71-44C5-AC28-7852A2A00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7295" y="4956938"/>
            <a:ext cx="5295160" cy="171523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1A57711-DE93-4F41-8A34-A63754A6D4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99175" y="2876459"/>
            <a:ext cx="33337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761118-4B29-46A2-A075-57BBFE9A8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334" y="4001294"/>
            <a:ext cx="4741204" cy="100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D478F8-2900-492E-A7D4-1554B1BB6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550" y="4289902"/>
            <a:ext cx="18669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BE5D0-D58C-4F3C-A83A-7421560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9" y="240838"/>
            <a:ext cx="10515600" cy="1325563"/>
          </a:xfrm>
        </p:spPr>
        <p:txBody>
          <a:bodyPr/>
          <a:lstStyle/>
          <a:p>
            <a:r>
              <a:rPr lang="en-GB" dirty="0"/>
              <a:t>5 in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A139F-F2F2-461E-89FF-59C0A82B6DF8}"/>
              </a:ext>
            </a:extLst>
          </p:cNvPr>
          <p:cNvSpPr txBox="1"/>
          <p:nvPr/>
        </p:nvSpPr>
        <p:spPr>
          <a:xfrm>
            <a:off x="648070" y="1677880"/>
            <a:ext cx="40837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124 x 4=</a:t>
            </a:r>
          </a:p>
          <a:p>
            <a:pPr marL="342900" indent="-342900">
              <a:buAutoNum type="arabicPeriod"/>
            </a:pPr>
            <a:r>
              <a:rPr lang="en-GB" sz="2800" dirty="0"/>
              <a:t>8 x 9 =</a:t>
            </a:r>
          </a:p>
          <a:p>
            <a:pPr marL="342900" indent="-342900">
              <a:buAutoNum type="arabicPeriod"/>
            </a:pPr>
            <a:r>
              <a:rPr lang="en-GB" sz="2800" dirty="0"/>
              <a:t>165 x 0 =</a:t>
            </a:r>
          </a:p>
          <a:p>
            <a:pPr marL="342900" indent="-342900">
              <a:buAutoNum type="arabicPeriod"/>
            </a:pPr>
            <a:r>
              <a:rPr lang="en-GB" sz="2800" dirty="0"/>
              <a:t>16700 + 11500 =</a:t>
            </a:r>
          </a:p>
          <a:p>
            <a:pPr marL="342900" indent="-342900">
              <a:buAutoNum type="arabicPeriod"/>
            </a:pPr>
            <a:r>
              <a:rPr lang="en-GB" sz="2800" dirty="0"/>
              <a:t>? = 308 – 154</a:t>
            </a:r>
          </a:p>
          <a:p>
            <a:endParaRPr lang="en-GB" sz="2800" dirty="0"/>
          </a:p>
          <a:p>
            <a:pPr marL="342900" indent="-34290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4001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3915</TotalTime>
  <Words>79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PowerPoint Presentation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21</cp:revision>
  <dcterms:created xsi:type="dcterms:W3CDTF">2021-07-02T18:38:27Z</dcterms:created>
  <dcterms:modified xsi:type="dcterms:W3CDTF">2021-07-18T19:32:14Z</dcterms:modified>
</cp:coreProperties>
</file>