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C34E3-F738-4A64-95EF-238714FC35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BEAFC5-3C35-4402-A6A3-70B9A70BA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1C079-9211-45FC-B115-E56B0530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E8698-DF1D-44D3-8A16-88FB3EFB1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0F2A3-9762-4DF3-A527-8F971AC40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82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809B3-1540-4384-A169-8464E09B6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4E427B-7B93-467A-8592-0F7CF57F2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3D7FA-02C8-4079-A1E9-9F02CD91E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0ABB5-88BD-4F94-99DD-58758C2B9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3FE64-054B-4687-BA7F-223EC4B0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42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E91044-F2B2-40E7-9B4B-526DA26920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7930A3-394C-45CB-8036-659D431DD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9BFD2-3804-48D0-9947-9AA3B385C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4F79A-0D53-4A29-BEE8-A1ECF2892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40AF3-C112-49A4-8449-CF53AC36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23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E707A-D6C6-4CD9-8757-781D6772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E2CEB-A0C4-4EC0-AB8E-813B7C767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6EB40-31AC-40AA-91C3-6060A9D90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2C36C-CBBF-424E-A912-63BFBAF6E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78BA4-133F-4C6D-B22F-7FC4351E2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60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E0442-3DF3-43B0-8513-1DF96B84F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44EBD-22BF-4AE4-924D-BAF117DEF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9ED2C-954F-4ED9-85FF-8C6D689A6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09D5D-F035-408D-B404-19F6F798C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7123F-1C8B-4938-9043-C8277DF2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6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2BFE7-4EDF-4574-9B48-64138C89F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B2AFB-4B25-4AAD-A12C-FD535B10BA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34F37-60D6-4560-85AE-EA1DFC4AB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17299-03B9-416B-B617-4EACB8DCA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2F93B-F7C9-406B-AD8B-6DF9D9163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605C3-5481-4B35-A33B-11550A04A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21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D2B3C-4905-4CB4-B6E4-E2E385914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C0F8D-EEAF-4503-9C49-DF34B364E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21C29-A559-43DB-AF93-449AA674C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798AF4-1B0E-4D4C-8DAC-747B9AF3A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7B258E-184D-41F9-B9C6-2E08A19B8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DDB05D-543B-4D5D-9484-DB529C8E7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E69437-E25B-4159-81E5-6697438A3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9A9220-AF1C-40F8-8B2D-570717E21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33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FEC4C-2543-4260-A185-4A32D896D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AC91EF-0FE6-41F2-AF5C-688A85F59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897B-F9C2-4264-B405-1BDDB3F60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C58D4C-3C78-40A2-B85D-49008B101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87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BC3596-AE76-4F43-AA7D-F3DCDF860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7D421A-4338-4DD8-A8FF-906233F99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22AD09-C80D-44BD-9A98-B084B55F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49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DFA8D-4E1C-4A12-821D-57F55788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34CBD-67EE-4509-80BB-913D5DDF9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F3074-2290-48A4-B87C-A7F4EED2B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3E8751-81EC-4D0E-93CD-8CAD4CEC6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8C613C-1A9D-4DCF-9C5F-A50214F9D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A0A73-2CC3-4477-8875-D1D41BC41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33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DB072-543A-484C-AB40-740D49341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838BF9-9060-4DCD-ACEC-F549998CD6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2A730A-C7F5-4466-85F3-2BEEAA30C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DC322-8D38-470C-A360-6FD2B2FF0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83DC1-AEE8-48D2-BDAD-9C3F695A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AE232-727B-49C2-9535-9EE46781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5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EE6742-0947-4C55-83AD-39E3579F8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C8AAC5-E04E-4631-815F-923426CEF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57F84-EE2A-4D11-9082-31CEB61C6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26276-E0EE-4440-B58A-23A630257B61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4D2B0-258A-42D6-8E95-B861D024D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60CFA-24E8-4841-AFA2-C3CCAD536E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E65FA-5398-4AAD-9607-B1FC706D1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5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C1856-1FD7-4AEC-949A-98199C9BD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2777" y="16461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Morning Maths</a:t>
            </a:r>
            <a:br>
              <a:rPr lang="en-GB" b="1" u="sng" dirty="0"/>
            </a:br>
            <a:r>
              <a:rPr lang="en-GB" b="1" u="sng" dirty="0"/>
              <a:t>Handwriting</a:t>
            </a:r>
            <a:br>
              <a:rPr lang="en-GB" b="1" u="sng" dirty="0"/>
            </a:br>
            <a:r>
              <a:rPr lang="en-GB" b="1" u="sng" dirty="0"/>
              <a:t>Spelling activities</a:t>
            </a:r>
            <a:br>
              <a:rPr lang="en-GB" b="1" u="sng" dirty="0"/>
            </a:br>
            <a:r>
              <a:rPr lang="en-GB" b="1" u="sng" dirty="0"/>
              <a:t>5 in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2ECDF-74F8-4FE4-B3E6-5B56F4389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2777" y="4578581"/>
            <a:ext cx="9144000" cy="1655762"/>
          </a:xfrm>
        </p:spPr>
        <p:txBody>
          <a:bodyPr/>
          <a:lstStyle/>
          <a:p>
            <a:r>
              <a:rPr lang="en-GB" dirty="0"/>
              <a:t>Home Learning </a:t>
            </a:r>
          </a:p>
        </p:txBody>
      </p:sp>
    </p:spTree>
    <p:extLst>
      <p:ext uri="{BB962C8B-B14F-4D97-AF65-F5344CB8AC3E}">
        <p14:creationId xmlns:p14="http://schemas.microsoft.com/office/powerpoint/2010/main" val="319255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C9EE826-656A-4572-BF01-A2193F7466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94"/>
          <a:stretch/>
        </p:blipFill>
        <p:spPr>
          <a:xfrm>
            <a:off x="279877" y="248575"/>
            <a:ext cx="2257425" cy="37771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E5A09C3-D1B4-4087-94B2-7DA8345A73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8462" y="414384"/>
            <a:ext cx="4572000" cy="9334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1D6E4A5-BF72-4A0B-BC9F-4C5DFD8D66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1459" y="1438182"/>
            <a:ext cx="4464054" cy="278046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052025F-C616-4413-9621-614A590735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458" y="4605430"/>
            <a:ext cx="3009900" cy="16287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7D69CAA-5F3B-453A-816E-493544845B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2798" y="4538246"/>
            <a:ext cx="3381375" cy="1524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E049647-65B6-404A-9434-970EB13BBB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04341" y="2598983"/>
            <a:ext cx="3166997" cy="38785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DAC64B4-5F73-4E09-92F6-CD1AA1206F8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19347" y="195309"/>
            <a:ext cx="3392565" cy="221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016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11DF8-2627-4C4E-8444-3FF2FD839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Handwriting</a:t>
            </a:r>
            <a:r>
              <a:rPr lang="en-GB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ADA05D-EB38-406A-A503-51BD33A62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Please practise handwriting these words on the line ensuring letter formation is precise.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business		important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position		famous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strength		though</a:t>
            </a:r>
          </a:p>
        </p:txBody>
      </p:sp>
    </p:spTree>
    <p:extLst>
      <p:ext uri="{BB962C8B-B14F-4D97-AF65-F5344CB8AC3E}">
        <p14:creationId xmlns:p14="http://schemas.microsoft.com/office/powerpoint/2010/main" val="365736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BEAA7-7563-413F-A272-DCFD9DF85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Spelling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DCA5E-2117-40E3-AFDF-CABE60E48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Please find your spellings attached to the home learning page for this week.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 practise your spellings this week I would like you to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5E6E12-93DB-4FA4-A44C-8DA8162518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8221" y="4260680"/>
            <a:ext cx="1971675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654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5BE5D0-D58C-4F3C-A83A-74215600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359" y="240838"/>
            <a:ext cx="10515600" cy="1325563"/>
          </a:xfrm>
        </p:spPr>
        <p:txBody>
          <a:bodyPr/>
          <a:lstStyle/>
          <a:p>
            <a:r>
              <a:rPr lang="en-GB" dirty="0"/>
              <a:t>5 in 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4A139F-F2F2-461E-89FF-59C0A82B6DF8}"/>
              </a:ext>
            </a:extLst>
          </p:cNvPr>
          <p:cNvSpPr txBox="1"/>
          <p:nvPr/>
        </p:nvSpPr>
        <p:spPr>
          <a:xfrm>
            <a:off x="648070" y="1677880"/>
            <a:ext cx="4083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800" dirty="0"/>
              <a:t>77 divided by 11</a:t>
            </a:r>
          </a:p>
          <a:p>
            <a:pPr marL="342900" indent="-342900">
              <a:buAutoNum type="arabicPeriod"/>
            </a:pPr>
            <a:r>
              <a:rPr lang="en-GB" sz="2800" dirty="0"/>
              <a:t>The product of 12 and 4</a:t>
            </a:r>
          </a:p>
          <a:p>
            <a:pPr marL="342900" indent="-342900">
              <a:buAutoNum type="arabicPeriod"/>
            </a:pPr>
            <a:r>
              <a:rPr lang="en-GB" sz="2800" dirty="0"/>
              <a:t>16 + 1000 + 1000</a:t>
            </a:r>
          </a:p>
          <a:p>
            <a:pPr marL="342900" indent="-342900">
              <a:buAutoNum type="arabicPeriod"/>
            </a:pPr>
            <a:r>
              <a:rPr lang="en-GB" sz="2800" dirty="0"/>
              <a:t>8.2 divided by 100</a:t>
            </a:r>
          </a:p>
          <a:p>
            <a:pPr marL="342900" indent="-342900">
              <a:buAutoNum type="arabicPeriod"/>
            </a:pPr>
            <a:r>
              <a:rPr lang="en-GB" sz="2800" dirty="0"/>
              <a:t>3/5 + 4/5 </a:t>
            </a:r>
          </a:p>
        </p:txBody>
      </p:sp>
    </p:spTree>
    <p:extLst>
      <p:ext uri="{BB962C8B-B14F-4D97-AF65-F5344CB8AC3E}">
        <p14:creationId xmlns:p14="http://schemas.microsoft.com/office/powerpoint/2010/main" val="3840013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3909</TotalTime>
  <Words>92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Morning Maths Handwriting Spelling activities 5 in 5</vt:lpstr>
      <vt:lpstr>PowerPoint Presentation</vt:lpstr>
      <vt:lpstr>Handwriting </vt:lpstr>
      <vt:lpstr>Spelling Challenge</vt:lpstr>
      <vt:lpstr>5 in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Morning Maths Handwriting Spelling activities</dc:title>
  <dc:creator>Emily Davis</dc:creator>
  <cp:lastModifiedBy>Emily Davis</cp:lastModifiedBy>
  <cp:revision>20</cp:revision>
  <dcterms:created xsi:type="dcterms:W3CDTF">2021-07-02T18:38:27Z</dcterms:created>
  <dcterms:modified xsi:type="dcterms:W3CDTF">2021-07-18T19:26:55Z</dcterms:modified>
</cp:coreProperties>
</file>