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298" r:id="rId13"/>
    <p:sldId id="320" r:id="rId14"/>
    <p:sldId id="299" r:id="rId15"/>
    <p:sldId id="300" r:id="rId16"/>
    <p:sldId id="311" r:id="rId17"/>
    <p:sldId id="316" r:id="rId18"/>
    <p:sldId id="317" r:id="rId19"/>
    <p:sldId id="309" r:id="rId20"/>
    <p:sldId id="312" r:id="rId21"/>
    <p:sldId id="301" r:id="rId22"/>
    <p:sldId id="318" r:id="rId23"/>
    <p:sldId id="308" r:id="rId24"/>
    <p:sldId id="307" r:id="rId25"/>
    <p:sldId id="319" r:id="rId26"/>
    <p:sldId id="306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15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2810"/>
            <a:ext cx="6395258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3655396">
            <a:off x="1438268" y="455690"/>
            <a:ext cx="1668165" cy="3822174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art 4"/>
          <p:cNvSpPr/>
          <p:nvPr/>
        </p:nvSpPr>
        <p:spPr>
          <a:xfrm rot="13655396">
            <a:off x="4647985" y="2487691"/>
            <a:ext cx="1668165" cy="3822174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72350" y="916551"/>
            <a:ext cx="0" cy="319367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ultiply 6"/>
          <p:cNvSpPr/>
          <p:nvPr/>
        </p:nvSpPr>
        <p:spPr>
          <a:xfrm>
            <a:off x="887306" y="741384"/>
            <a:ext cx="1151387" cy="1133639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20695" y="2792379"/>
            <a:ext cx="3140698" cy="283611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eart 8"/>
          <p:cNvSpPr/>
          <p:nvPr/>
        </p:nvSpPr>
        <p:spPr>
          <a:xfrm rot="13655396">
            <a:off x="5385384" y="-278737"/>
            <a:ext cx="1668165" cy="3822174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245908" y="1632350"/>
            <a:ext cx="3887982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ultiply 10"/>
          <p:cNvSpPr/>
          <p:nvPr/>
        </p:nvSpPr>
        <p:spPr>
          <a:xfrm>
            <a:off x="4320961" y="489401"/>
            <a:ext cx="1151387" cy="1133639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-Shape 13"/>
          <p:cNvSpPr/>
          <p:nvPr/>
        </p:nvSpPr>
        <p:spPr>
          <a:xfrm rot="19005299">
            <a:off x="6079707" y="5019786"/>
            <a:ext cx="997996" cy="566172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6C5E49-C757-4130-9878-A97FA4CC79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53617"/>
          <a:stretch/>
        </p:blipFill>
        <p:spPr>
          <a:xfrm flipH="1">
            <a:off x="799978" y="1032772"/>
            <a:ext cx="1464760" cy="29568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03BF3B-64A0-4A6D-A2F5-C15E211220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56061"/>
          <a:stretch/>
        </p:blipFill>
        <p:spPr>
          <a:xfrm flipV="1">
            <a:off x="4486977" y="1652011"/>
            <a:ext cx="3158002" cy="12992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197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 rot="2721036">
            <a:off x="1603903" y="812515"/>
            <a:ext cx="1548000" cy="1584000"/>
          </a:xfrm>
          <a:prstGeom prst="foldedCorne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7512" y="53450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6587" y="17185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4285" y="19748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9" name="Folded Corner 8"/>
          <p:cNvSpPr/>
          <p:nvPr/>
        </p:nvSpPr>
        <p:spPr>
          <a:xfrm rot="2721036">
            <a:off x="4129569" y="862541"/>
            <a:ext cx="1584000" cy="1584000"/>
          </a:xfrm>
          <a:prstGeom prst="foldedCorne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545891" y="1651032"/>
            <a:ext cx="297815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2354161" y="394803"/>
            <a:ext cx="37483" cy="220498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7512" y="269237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</a:t>
            </a:r>
          </a:p>
        </p:txBody>
      </p:sp>
      <p:sp>
        <p:nvSpPr>
          <p:cNvPr id="13" name="Moon 12"/>
          <p:cNvSpPr/>
          <p:nvPr/>
        </p:nvSpPr>
        <p:spPr>
          <a:xfrm rot="6826486">
            <a:off x="1574804" y="2718565"/>
            <a:ext cx="1511091" cy="1575479"/>
          </a:xfrm>
          <a:prstGeom prst="moon">
            <a:avLst>
              <a:gd name="adj" fmla="val 64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oon 13"/>
          <p:cNvSpPr/>
          <p:nvPr/>
        </p:nvSpPr>
        <p:spPr>
          <a:xfrm rot="6826486">
            <a:off x="4122150" y="2999289"/>
            <a:ext cx="1511091" cy="1575479"/>
          </a:xfrm>
          <a:prstGeom prst="moon">
            <a:avLst>
              <a:gd name="adj" fmla="val 64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241028" y="28412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4285" y="284128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83079" y="2739020"/>
            <a:ext cx="2172753" cy="116519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4532481" y="2739020"/>
            <a:ext cx="772620" cy="177628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7512" y="4661201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</a:t>
            </a:r>
          </a:p>
        </p:txBody>
      </p:sp>
      <p:sp>
        <p:nvSpPr>
          <p:cNvPr id="20" name="Up Arrow Callout 19"/>
          <p:cNvSpPr/>
          <p:nvPr/>
        </p:nvSpPr>
        <p:spPr>
          <a:xfrm rot="10800000">
            <a:off x="2008394" y="4557760"/>
            <a:ext cx="1770624" cy="1483432"/>
          </a:xfrm>
          <a:prstGeom prst="upArrowCallout">
            <a:avLst>
              <a:gd name="adj1" fmla="val 28768"/>
              <a:gd name="adj2" fmla="val 27826"/>
              <a:gd name="adj3" fmla="val 25000"/>
              <a:gd name="adj4" fmla="val 5022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Up Arrow Callout 20"/>
          <p:cNvSpPr/>
          <p:nvPr/>
        </p:nvSpPr>
        <p:spPr>
          <a:xfrm rot="16200000">
            <a:off x="5161505" y="4442705"/>
            <a:ext cx="1770624" cy="1483432"/>
          </a:xfrm>
          <a:prstGeom prst="upArrowCallout">
            <a:avLst>
              <a:gd name="adj1" fmla="val 28768"/>
              <a:gd name="adj2" fmla="val 27826"/>
              <a:gd name="adj3" fmla="val 25000"/>
              <a:gd name="adj4" fmla="val 5022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892448" y="4425521"/>
            <a:ext cx="0" cy="169315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3428" y="475786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12079" y="475496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412293" y="4228366"/>
            <a:ext cx="0" cy="190304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581048" y="228129"/>
            <a:ext cx="552878" cy="50754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697962" y="2860330"/>
            <a:ext cx="552878" cy="50754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324719" y="4786922"/>
            <a:ext cx="552878" cy="50754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503" y="497282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78347" y="63997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0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/>
      <p:bldP spid="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B42D53-BDD0-4E26-8E8A-E7443E47FBA3}"/>
              </a:ext>
            </a:extLst>
          </p:cNvPr>
          <p:cNvSpPr/>
          <p:nvPr/>
        </p:nvSpPr>
        <p:spPr>
          <a:xfrm>
            <a:off x="3364522" y="2584939"/>
            <a:ext cx="2039816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5F853-32AD-4EBC-9E23-42BA7282F406}"/>
              </a:ext>
            </a:extLst>
          </p:cNvPr>
          <p:cNvSpPr txBox="1"/>
          <p:nvPr/>
        </p:nvSpPr>
        <p:spPr>
          <a:xfrm>
            <a:off x="1737946" y="1185258"/>
            <a:ext cx="5515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other ways can you fold the square so that it fits perfectly on top?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AA9646-124D-4A0A-93F3-D457BCCE7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653" y="5039975"/>
            <a:ext cx="747045" cy="747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3AE83-40A7-4E25-96F6-46840CE4EE4F}"/>
              </a:ext>
            </a:extLst>
          </p:cNvPr>
          <p:cNvSpPr txBox="1"/>
          <p:nvPr/>
        </p:nvSpPr>
        <p:spPr>
          <a:xfrm>
            <a:off x="5556497" y="51826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546E84-E4EF-4502-ADEB-7C2F6C63204D}"/>
              </a:ext>
            </a:extLst>
          </p:cNvPr>
          <p:cNvCxnSpPr/>
          <p:nvPr/>
        </p:nvCxnSpPr>
        <p:spPr>
          <a:xfrm>
            <a:off x="4407876" y="2302636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54AB9A-7FB4-4ABD-B925-3040B35BB4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07876" y="2202990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DBE06F-DBE2-4898-A4BE-89D10293B53D}"/>
              </a:ext>
            </a:extLst>
          </p:cNvPr>
          <p:cNvCxnSpPr>
            <a:cxnSpLocks/>
          </p:cNvCxnSpPr>
          <p:nvPr/>
        </p:nvCxnSpPr>
        <p:spPr>
          <a:xfrm>
            <a:off x="3106615" y="2355389"/>
            <a:ext cx="2449882" cy="24159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A484210-BC62-4247-B3A8-7B81D82C4273}"/>
              </a:ext>
            </a:extLst>
          </p:cNvPr>
          <p:cNvSpPr/>
          <p:nvPr/>
        </p:nvSpPr>
        <p:spPr>
          <a:xfrm>
            <a:off x="3364522" y="2584939"/>
            <a:ext cx="2039816" cy="2039816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64DA678-A2E2-43C7-A3ED-9698BDBB9FB6}"/>
              </a:ext>
            </a:extLst>
          </p:cNvPr>
          <p:cNvSpPr/>
          <p:nvPr/>
        </p:nvSpPr>
        <p:spPr>
          <a:xfrm>
            <a:off x="3364522" y="2584939"/>
            <a:ext cx="2039816" cy="2039816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58F151-5A88-4ED8-9814-02DFE3D2A7CC}"/>
              </a:ext>
            </a:extLst>
          </p:cNvPr>
          <p:cNvCxnSpPr>
            <a:cxnSpLocks/>
          </p:cNvCxnSpPr>
          <p:nvPr/>
        </p:nvCxnSpPr>
        <p:spPr>
          <a:xfrm flipV="1">
            <a:off x="3106615" y="2427627"/>
            <a:ext cx="2449882" cy="24159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32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  <p:bldP spid="5" grpId="1"/>
      <p:bldP spid="12" grpId="0" animBg="1"/>
      <p:bldP spid="12" grpId="1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0976" y="448073"/>
            <a:ext cx="7188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you notice about all of these shapes?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4318" y="1434757"/>
            <a:ext cx="2359171" cy="9601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-Down Arrow 5"/>
          <p:cNvSpPr/>
          <p:nvPr/>
        </p:nvSpPr>
        <p:spPr>
          <a:xfrm rot="2233550">
            <a:off x="1524438" y="3068685"/>
            <a:ext cx="1161413" cy="2245399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nut 6"/>
          <p:cNvSpPr/>
          <p:nvPr/>
        </p:nvSpPr>
        <p:spPr>
          <a:xfrm>
            <a:off x="5491088" y="3589262"/>
            <a:ext cx="1765348" cy="1765348"/>
          </a:xfrm>
          <a:prstGeom prst="don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gular Pentagon 7"/>
          <p:cNvSpPr/>
          <p:nvPr/>
        </p:nvSpPr>
        <p:spPr>
          <a:xfrm rot="2491509">
            <a:off x="5480469" y="955078"/>
            <a:ext cx="1800000" cy="1800000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715879" y="1914808"/>
            <a:ext cx="2917658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1678" y="5558880"/>
            <a:ext cx="804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They all have more than 1 line of symmetry.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93903" y="1077206"/>
            <a:ext cx="0" cy="154305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345480" y="3181593"/>
            <a:ext cx="1519327" cy="203204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29880" y="3781932"/>
            <a:ext cx="991682" cy="77376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82784" y="1068943"/>
            <a:ext cx="1509859" cy="166845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H="1" flipV="1">
            <a:off x="5757187" y="977367"/>
            <a:ext cx="1033341" cy="169745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H="1">
            <a:off x="5193323" y="1713396"/>
            <a:ext cx="2110154" cy="46808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 flipV="1">
            <a:off x="5491088" y="1581075"/>
            <a:ext cx="1812389" cy="74262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6185529" y="1015484"/>
            <a:ext cx="210365" cy="198439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063628" y="3960480"/>
            <a:ext cx="2716100" cy="107586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493275" y="3572778"/>
            <a:ext cx="1694780" cy="179831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5879" y="2562666"/>
            <a:ext cx="356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 lines of symmetry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1309" y="2852115"/>
            <a:ext cx="356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 lines of symmetry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CFAE9E-E02E-4F28-B216-38AF1C89323D}"/>
              </a:ext>
            </a:extLst>
          </p:cNvPr>
          <p:cNvSpPr txBox="1"/>
          <p:nvPr/>
        </p:nvSpPr>
        <p:spPr>
          <a:xfrm>
            <a:off x="3457860" y="4259530"/>
            <a:ext cx="2124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Infinite lines 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of symmetry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6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857F4D31-4E5F-4067-A397-2A2C73B9C40B}"/>
              </a:ext>
            </a:extLst>
          </p:cNvPr>
          <p:cNvSpPr/>
          <p:nvPr/>
        </p:nvSpPr>
        <p:spPr>
          <a:xfrm rot="2374917">
            <a:off x="6267455" y="2611657"/>
            <a:ext cx="1493037" cy="1287101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and Round Single Corner Rectangle 5"/>
          <p:cNvSpPr/>
          <p:nvPr/>
        </p:nvSpPr>
        <p:spPr>
          <a:xfrm rot="2956248">
            <a:off x="908281" y="871330"/>
            <a:ext cx="1249901" cy="1208625"/>
          </a:xfrm>
          <a:prstGeom prst="snipRoundRect">
            <a:avLst>
              <a:gd name="adj1" fmla="val 29268"/>
              <a:gd name="adj2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-Up Arrow 6"/>
          <p:cNvSpPr/>
          <p:nvPr/>
        </p:nvSpPr>
        <p:spPr>
          <a:xfrm>
            <a:off x="6591896" y="412739"/>
            <a:ext cx="1509486" cy="1626294"/>
          </a:xfrm>
          <a:prstGeom prst="leftUpArrow">
            <a:avLst>
              <a:gd name="adj1" fmla="val 50000"/>
              <a:gd name="adj2" fmla="val 17743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3172083" y="2623239"/>
            <a:ext cx="1612528" cy="1626294"/>
            <a:chOff x="2177143" y="2103682"/>
            <a:chExt cx="1612528" cy="162629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Left-Up Arrow 8"/>
            <p:cNvSpPr/>
            <p:nvPr/>
          </p:nvSpPr>
          <p:spPr>
            <a:xfrm>
              <a:off x="2280185" y="2103682"/>
              <a:ext cx="1509486" cy="1626294"/>
            </a:xfrm>
            <a:prstGeom prst="leftUpArrow">
              <a:avLst>
                <a:gd name="adj1" fmla="val 50000"/>
                <a:gd name="adj2" fmla="val 17743"/>
                <a:gd name="adj3" fmla="val 25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77143" y="3193177"/>
              <a:ext cx="493486" cy="536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Sun 10"/>
          <p:cNvSpPr/>
          <p:nvPr/>
        </p:nvSpPr>
        <p:spPr>
          <a:xfrm>
            <a:off x="2702328" y="583070"/>
            <a:ext cx="1800000" cy="1800000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1529"/>
              </p:ext>
            </p:extLst>
          </p:nvPr>
        </p:nvGraphicFramePr>
        <p:xfrm>
          <a:off x="875293" y="4894512"/>
          <a:ext cx="710994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13">
                  <a:extLst>
                    <a:ext uri="{9D8B030D-6E8A-4147-A177-3AD203B41FA5}">
                      <a16:colId xmlns:a16="http://schemas.microsoft.com/office/drawing/2014/main" val="3437161141"/>
                    </a:ext>
                  </a:extLst>
                </a:gridCol>
                <a:gridCol w="2158171">
                  <a:extLst>
                    <a:ext uri="{9D8B030D-6E8A-4147-A177-3AD203B41FA5}">
                      <a16:colId xmlns:a16="http://schemas.microsoft.com/office/drawing/2014/main" val="3096332132"/>
                    </a:ext>
                  </a:extLst>
                </a:gridCol>
                <a:gridCol w="2951565">
                  <a:extLst>
                    <a:ext uri="{9D8B030D-6E8A-4147-A177-3AD203B41FA5}">
                      <a16:colId xmlns:a16="http://schemas.microsoft.com/office/drawing/2014/main" val="1359638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 lines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More</a:t>
                      </a:r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than 1 line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25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98346"/>
                  </a:ext>
                </a:extLst>
              </a:tr>
            </a:tbl>
          </a:graphicData>
        </a:graphic>
      </p:graphicFrame>
      <p:sp>
        <p:nvSpPr>
          <p:cNvPr id="13" name="Smiley Face 12"/>
          <p:cNvSpPr/>
          <p:nvPr/>
        </p:nvSpPr>
        <p:spPr>
          <a:xfrm rot="14922781">
            <a:off x="5083877" y="827212"/>
            <a:ext cx="1260000" cy="12600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12929" y="3049720"/>
            <a:ext cx="1080000" cy="10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6509562" y="3650403"/>
            <a:ext cx="196025" cy="223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 flipV="1">
            <a:off x="6750820" y="2850866"/>
            <a:ext cx="94305" cy="2524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177069" y="3438766"/>
            <a:ext cx="264104" cy="41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8408" y="275017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7404" y="275017"/>
            <a:ext cx="500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70308" y="275017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11646" y="275017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3875" y="2634679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7467" y="2634679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2360" y="2634679"/>
            <a:ext cx="36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88908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69823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B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617780" y="1498217"/>
            <a:ext cx="2054904" cy="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36230" y="692795"/>
            <a:ext cx="1570132" cy="159874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00935" y="486058"/>
            <a:ext cx="0" cy="206685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923286" y="745400"/>
            <a:ext cx="1440695" cy="141725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207473" y="583991"/>
            <a:ext cx="833782" cy="185632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00689" y="622636"/>
            <a:ext cx="793008" cy="178627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20269" y="1146183"/>
            <a:ext cx="1622029" cy="65892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02328" y="1125826"/>
            <a:ext cx="1839725" cy="7197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91293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C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4969464" y="1102672"/>
            <a:ext cx="1483636" cy="654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7324916" y="1297592"/>
            <a:ext cx="898411" cy="8650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62169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98258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E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798987" y="3326095"/>
            <a:ext cx="1192996" cy="56687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H="1">
            <a:off x="2262331" y="2935085"/>
            <a:ext cx="222165" cy="129702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31201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1122" y="5468685"/>
            <a:ext cx="341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G</a:t>
            </a:r>
          </a:p>
        </p:txBody>
      </p:sp>
      <p:cxnSp>
        <p:nvCxnSpPr>
          <p:cNvPr id="44" name="Straight Connector 43"/>
          <p:cNvCxnSpPr>
            <a:cxnSpLocks/>
          </p:cNvCxnSpPr>
          <p:nvPr/>
        </p:nvCxnSpPr>
        <p:spPr>
          <a:xfrm flipV="1">
            <a:off x="6407816" y="2633245"/>
            <a:ext cx="1119387" cy="12951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6659915" y="2792311"/>
            <a:ext cx="542332" cy="154918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H="1" flipV="1">
            <a:off x="5810288" y="3228704"/>
            <a:ext cx="1689490" cy="3276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444" y="4071564"/>
            <a:ext cx="747045" cy="747045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810288" y="421425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47A9DA-E483-492D-B664-BC4D6E30BCFF}"/>
              </a:ext>
            </a:extLst>
          </p:cNvPr>
          <p:cNvCxnSpPr>
            <a:cxnSpLocks/>
          </p:cNvCxnSpPr>
          <p:nvPr/>
        </p:nvCxnSpPr>
        <p:spPr>
          <a:xfrm>
            <a:off x="3677525" y="3708124"/>
            <a:ext cx="0" cy="541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744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5" grpId="0"/>
      <p:bldP spid="38" grpId="0"/>
      <p:bldP spid="39" grpId="0"/>
      <p:bldP spid="42" grpId="0"/>
      <p:bldP spid="43" grpId="0"/>
      <p:bldP spid="51" grpId="0"/>
      <p:bldP spid="5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367" y="496454"/>
            <a:ext cx="6072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Shade exactly 6 squares on each grid to make a symmetrical shape.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29237" y="2937459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31291" y="293033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29237" y="2465386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29237" y="3409181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29237" y="3874624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29237" y="4344517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35101" y="339776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460483" y="293033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60483" y="339776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401300" y="339776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637975" y="2472019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166844" y="293619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640135" y="3406337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104628" y="3872453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103456" y="2938052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7250" y="2090973"/>
            <a:ext cx="2349685" cy="23613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524" y="1119298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33368" y="126198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F14192-38F3-4F8F-BCFF-13C996ACEC25}"/>
              </a:ext>
            </a:extLst>
          </p:cNvPr>
          <p:cNvSpPr/>
          <p:nvPr/>
        </p:nvSpPr>
        <p:spPr>
          <a:xfrm>
            <a:off x="1229237" y="2005805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456364" y="1579864"/>
            <a:ext cx="0" cy="36982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8DF8F2-EF62-488F-9DF9-0AAFF81C9CAD}"/>
              </a:ext>
            </a:extLst>
          </p:cNvPr>
          <p:cNvCxnSpPr>
            <a:cxnSpLocks/>
          </p:cNvCxnSpPr>
          <p:nvPr/>
        </p:nvCxnSpPr>
        <p:spPr>
          <a:xfrm flipH="1" flipV="1">
            <a:off x="82062" y="3382842"/>
            <a:ext cx="2620679" cy="1455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E024633-4169-4C4C-BD6E-9B263B4FCA37}"/>
              </a:ext>
            </a:extLst>
          </p:cNvPr>
          <p:cNvSpPr/>
          <p:nvPr/>
        </p:nvSpPr>
        <p:spPr>
          <a:xfrm>
            <a:off x="4401300" y="2930332"/>
            <a:ext cx="451793" cy="456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2881680" y="3390117"/>
            <a:ext cx="256368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3B05C4-34C5-45A7-8D7B-6192DFC9F999}"/>
              </a:ext>
            </a:extLst>
          </p:cNvPr>
          <p:cNvCxnSpPr>
            <a:cxnSpLocks/>
          </p:cNvCxnSpPr>
          <p:nvPr/>
        </p:nvCxnSpPr>
        <p:spPr>
          <a:xfrm flipV="1">
            <a:off x="4157187" y="1557201"/>
            <a:ext cx="0" cy="36982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7A262FE-AC76-4011-BC51-C609E203179B}"/>
              </a:ext>
            </a:extLst>
          </p:cNvPr>
          <p:cNvSpPr/>
          <p:nvPr/>
        </p:nvSpPr>
        <p:spPr>
          <a:xfrm>
            <a:off x="7572835" y="340497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9675"/>
              </p:ext>
            </p:extLst>
          </p:nvPr>
        </p:nvGraphicFramePr>
        <p:xfrm>
          <a:off x="285830" y="1991354"/>
          <a:ext cx="2340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99212"/>
              </p:ext>
            </p:extLst>
          </p:nvPr>
        </p:nvGraphicFramePr>
        <p:xfrm>
          <a:off x="2987711" y="1991354"/>
          <a:ext cx="2340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1163"/>
              </p:ext>
            </p:extLst>
          </p:nvPr>
        </p:nvGraphicFramePr>
        <p:xfrm>
          <a:off x="5689593" y="1991354"/>
          <a:ext cx="2340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286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27" grpId="1"/>
      <p:bldP spid="28" grpId="0" animBg="1"/>
      <p:bldP spid="31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367" y="496454"/>
            <a:ext cx="6072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Place 5 squares on the grids</a:t>
            </a:r>
          </a:p>
          <a:p>
            <a:r>
              <a:rPr lang="en-GB" sz="2800" dirty="0"/>
              <a:t>to make a symmetrical shape.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67678" y="2937459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31291" y="2938051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99242" y="3409181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7677" y="3409181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25984" y="3874624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9242" y="2937459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54193" y="1991354"/>
            <a:ext cx="0" cy="327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35101" y="3409486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401300" y="2468055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62204" y="3164562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401300" y="387525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2987711" y="3397392"/>
            <a:ext cx="2340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699580" y="2466112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166844" y="2936194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640135" y="3406337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104628" y="3872453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572835" y="4342060"/>
            <a:ext cx="446400" cy="44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02116" y="2460250"/>
            <a:ext cx="2349685" cy="23613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524" y="1119298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33368" y="126198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06DAFA-34DF-4AA9-8B74-9E8D66AA2987}"/>
              </a:ext>
            </a:extLst>
          </p:cNvPr>
          <p:cNvSpPr/>
          <p:nvPr/>
        </p:nvSpPr>
        <p:spPr>
          <a:xfrm>
            <a:off x="5695662" y="600087"/>
            <a:ext cx="446400" cy="446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64041"/>
              </p:ext>
            </p:extLst>
          </p:nvPr>
        </p:nvGraphicFramePr>
        <p:xfrm>
          <a:off x="285830" y="1991354"/>
          <a:ext cx="2340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61545"/>
              </p:ext>
            </p:extLst>
          </p:nvPr>
        </p:nvGraphicFramePr>
        <p:xfrm>
          <a:off x="2987711" y="1991354"/>
          <a:ext cx="2340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06536"/>
              </p:ext>
            </p:extLst>
          </p:nvPr>
        </p:nvGraphicFramePr>
        <p:xfrm>
          <a:off x="5689593" y="1991354"/>
          <a:ext cx="2340000" cy="32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72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2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4 - 7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26886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C02A32-CEED-441F-8787-FBAEFA044854}"/>
              </a:ext>
            </a:extLst>
          </p:cNvPr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horizontal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vertical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diagonal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Find a mirror to use.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6949480-7AE9-4850-9938-58E0085FE259}"/>
              </a:ext>
            </a:extLst>
          </p:cNvPr>
          <p:cNvSpPr/>
          <p:nvPr/>
        </p:nvSpPr>
        <p:spPr>
          <a:xfrm>
            <a:off x="5234543" y="4349570"/>
            <a:ext cx="703195" cy="12415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C02A32-CEED-441F-8787-FBAEFA044854}"/>
              </a:ext>
            </a:extLst>
          </p:cNvPr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horizontal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vertical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Draw a diagonal line.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Find a mirror to use.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CB381B-8BE8-4990-B0FE-BFBA53DEFD33}"/>
              </a:ext>
            </a:extLst>
          </p:cNvPr>
          <p:cNvCxnSpPr>
            <a:cxnSpLocks/>
          </p:cNvCxnSpPr>
          <p:nvPr/>
        </p:nvCxnSpPr>
        <p:spPr>
          <a:xfrm>
            <a:off x="5099537" y="592015"/>
            <a:ext cx="83820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79DAE1-8A75-44B5-9AFA-106E1AB15CC0}"/>
              </a:ext>
            </a:extLst>
          </p:cNvPr>
          <p:cNvCxnSpPr>
            <a:cxnSpLocks/>
          </p:cNvCxnSpPr>
          <p:nvPr/>
        </p:nvCxnSpPr>
        <p:spPr>
          <a:xfrm>
            <a:off x="4947138" y="1482969"/>
            <a:ext cx="0" cy="9319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AC4907-B34B-4306-9B09-C5917FC80F3D}"/>
              </a:ext>
            </a:extLst>
          </p:cNvPr>
          <p:cNvCxnSpPr>
            <a:cxnSpLocks/>
          </p:cNvCxnSpPr>
          <p:nvPr/>
        </p:nvCxnSpPr>
        <p:spPr>
          <a:xfrm flipV="1">
            <a:off x="4665783" y="3220371"/>
            <a:ext cx="867509" cy="35356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7EA856-1D59-4B78-BC72-A61B2F30664B}"/>
              </a:ext>
            </a:extLst>
          </p:cNvPr>
          <p:cNvCxnSpPr>
            <a:cxnSpLocks/>
          </p:cNvCxnSpPr>
          <p:nvPr/>
        </p:nvCxnSpPr>
        <p:spPr>
          <a:xfrm>
            <a:off x="6013937" y="2958474"/>
            <a:ext cx="492371" cy="79291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06949480-7AE9-4850-9938-58E0085FE259}"/>
              </a:ext>
            </a:extLst>
          </p:cNvPr>
          <p:cNvSpPr/>
          <p:nvPr/>
        </p:nvSpPr>
        <p:spPr>
          <a:xfrm>
            <a:off x="5234543" y="4349570"/>
            <a:ext cx="703195" cy="12415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3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57" y="2479847"/>
            <a:ext cx="2834534" cy="348279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417267" y="1460977"/>
            <a:ext cx="2549769" cy="4501661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74884" y="2479847"/>
            <a:ext cx="2834534" cy="3482791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5303467" y="4256931"/>
            <a:ext cx="720970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829418" y="4265202"/>
            <a:ext cx="720970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5537158" y="2582675"/>
            <a:ext cx="1199456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2092423" y="2567766"/>
            <a:ext cx="1199456" cy="720970"/>
          </a:xfrm>
          <a:prstGeom prst="donut">
            <a:avLst>
              <a:gd name="adj" fmla="val 11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247" y="215912"/>
            <a:ext cx="492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images are reflections? Which images are not?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88" y="1577953"/>
            <a:ext cx="1281288" cy="12789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4317" y="1577952"/>
            <a:ext cx="1281288" cy="127896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474506" y="1197004"/>
            <a:ext cx="0" cy="183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1" y="3662451"/>
            <a:ext cx="908205" cy="12522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397" y="3662451"/>
            <a:ext cx="908205" cy="125226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478736" y="3306039"/>
            <a:ext cx="0" cy="183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15" y="1548631"/>
            <a:ext cx="1380393" cy="14043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85884" y="1548630"/>
            <a:ext cx="1380393" cy="1404358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5803116" y="1263130"/>
            <a:ext cx="0" cy="183759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496632" y="4016119"/>
            <a:ext cx="1178169" cy="865162"/>
            <a:chOff x="3323492" y="3701717"/>
            <a:chExt cx="1178169" cy="86516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874" y="4134298"/>
              <a:ext cx="651962" cy="43258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9699" y="3701717"/>
              <a:ext cx="651962" cy="43258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3492" y="4080328"/>
              <a:ext cx="651962" cy="43258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 flipH="1">
            <a:off x="5910942" y="4389185"/>
            <a:ext cx="1176344" cy="486551"/>
            <a:chOff x="3323492" y="4080328"/>
            <a:chExt cx="1176344" cy="486551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874" y="4134298"/>
              <a:ext cx="651962" cy="43258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3492" y="4080328"/>
              <a:ext cx="651962" cy="432581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1377" y="4010574"/>
            <a:ext cx="651962" cy="43258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5792033" y="3824120"/>
            <a:ext cx="0" cy="115020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-Shape 24"/>
          <p:cNvSpPr/>
          <p:nvPr/>
        </p:nvSpPr>
        <p:spPr>
          <a:xfrm rot="19005299">
            <a:off x="3222556" y="2667409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Multiply 25"/>
          <p:cNvSpPr/>
          <p:nvPr/>
        </p:nvSpPr>
        <p:spPr>
          <a:xfrm>
            <a:off x="3208374" y="4736487"/>
            <a:ext cx="503148" cy="50314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7199" y="3662451"/>
            <a:ext cx="908205" cy="1252260"/>
          </a:xfrm>
          <a:prstGeom prst="rect">
            <a:avLst/>
          </a:prstGeom>
        </p:spPr>
      </p:pic>
      <p:sp>
        <p:nvSpPr>
          <p:cNvPr id="28" name="L-Shape 27"/>
          <p:cNvSpPr/>
          <p:nvPr/>
        </p:nvSpPr>
        <p:spPr>
          <a:xfrm rot="19005299">
            <a:off x="6828885" y="2667033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/>
          <p:nvPr/>
        </p:nvSpPr>
        <p:spPr>
          <a:xfrm>
            <a:off x="6921057" y="4659445"/>
            <a:ext cx="503148" cy="50314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nut 29"/>
          <p:cNvSpPr/>
          <p:nvPr/>
        </p:nvSpPr>
        <p:spPr>
          <a:xfrm>
            <a:off x="5891889" y="3940448"/>
            <a:ext cx="572832" cy="572832"/>
          </a:xfrm>
          <a:prstGeom prst="donut">
            <a:avLst>
              <a:gd name="adj" fmla="val 800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31599" y="4008543"/>
            <a:ext cx="651962" cy="432581"/>
          </a:xfrm>
          <a:prstGeom prst="rect">
            <a:avLst/>
          </a:prstGeom>
        </p:spPr>
      </p:pic>
      <p:sp>
        <p:nvSpPr>
          <p:cNvPr id="34" name="L-Shape 33"/>
          <p:cNvSpPr/>
          <p:nvPr/>
        </p:nvSpPr>
        <p:spPr>
          <a:xfrm rot="19005299">
            <a:off x="3275744" y="4857034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-Shape 34"/>
          <p:cNvSpPr/>
          <p:nvPr/>
        </p:nvSpPr>
        <p:spPr>
          <a:xfrm rot="19005299">
            <a:off x="6972137" y="4762941"/>
            <a:ext cx="474784" cy="236681"/>
          </a:xfrm>
          <a:prstGeom prst="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75503" y="497282"/>
            <a:ext cx="747045" cy="74704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778347" y="63997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91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26" grpId="0" animBg="1"/>
      <p:bldP spid="26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4" grpId="0" animBg="1"/>
      <p:bldP spid="35" grpId="0" animBg="1"/>
      <p:bldP spid="37" grpId="0"/>
      <p:bldP spid="3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C2C9EF-9156-4354-9EBD-EB7C2B8C2905}"/>
              </a:ext>
            </a:extLst>
          </p:cNvPr>
          <p:cNvSpPr/>
          <p:nvPr/>
        </p:nvSpPr>
        <p:spPr>
          <a:xfrm>
            <a:off x="1981199" y="1940169"/>
            <a:ext cx="2039816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A8CA53-9AEE-4F90-8974-6B99591CBE48}"/>
              </a:ext>
            </a:extLst>
          </p:cNvPr>
          <p:cNvCxnSpPr/>
          <p:nvPr/>
        </p:nvCxnSpPr>
        <p:spPr>
          <a:xfrm>
            <a:off x="3440723" y="1559169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8A92BE9-3352-4D2B-AD06-C8764BE05FB7}"/>
              </a:ext>
            </a:extLst>
          </p:cNvPr>
          <p:cNvSpPr/>
          <p:nvPr/>
        </p:nvSpPr>
        <p:spPr>
          <a:xfrm>
            <a:off x="1981199" y="1940169"/>
            <a:ext cx="1459524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14539-08F4-440B-94BD-8D18E567E5A4}"/>
              </a:ext>
            </a:extLst>
          </p:cNvPr>
          <p:cNvSpPr/>
          <p:nvPr/>
        </p:nvSpPr>
        <p:spPr>
          <a:xfrm>
            <a:off x="2860435" y="1940169"/>
            <a:ext cx="580288" cy="20398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9B5D3-7A3A-47BF-8313-6CA3419D7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803" y="4202722"/>
            <a:ext cx="854905" cy="85490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3B0323-7203-434C-B12C-5251612BAE48}"/>
              </a:ext>
            </a:extLst>
          </p:cNvPr>
          <p:cNvSpPr/>
          <p:nvPr/>
        </p:nvSpPr>
        <p:spPr>
          <a:xfrm>
            <a:off x="5662436" y="708519"/>
            <a:ext cx="1395228" cy="246329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59DE93-ED96-41C0-BA82-6AD722B5E545}"/>
              </a:ext>
            </a:extLst>
          </p:cNvPr>
          <p:cNvSpPr/>
          <p:nvPr/>
        </p:nvSpPr>
        <p:spPr>
          <a:xfrm>
            <a:off x="2424359" y="1940169"/>
            <a:ext cx="430214" cy="20398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02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35695 0.148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7" grpId="1" animBg="1"/>
      <p:bldP spid="7" grpId="2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C2C9EF-9156-4354-9EBD-EB7C2B8C2905}"/>
              </a:ext>
            </a:extLst>
          </p:cNvPr>
          <p:cNvSpPr/>
          <p:nvPr/>
        </p:nvSpPr>
        <p:spPr>
          <a:xfrm>
            <a:off x="1981199" y="1940169"/>
            <a:ext cx="2039816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A8CA53-9AEE-4F90-8974-6B99591CBE48}"/>
              </a:ext>
            </a:extLst>
          </p:cNvPr>
          <p:cNvCxnSpPr/>
          <p:nvPr/>
        </p:nvCxnSpPr>
        <p:spPr>
          <a:xfrm>
            <a:off x="3018692" y="1559169"/>
            <a:ext cx="0" cy="27373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8A92BE9-3352-4D2B-AD06-C8764BE05FB7}"/>
              </a:ext>
            </a:extLst>
          </p:cNvPr>
          <p:cNvSpPr/>
          <p:nvPr/>
        </p:nvSpPr>
        <p:spPr>
          <a:xfrm>
            <a:off x="1981199" y="1940169"/>
            <a:ext cx="1037490" cy="2039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14539-08F4-440B-94BD-8D18E567E5A4}"/>
              </a:ext>
            </a:extLst>
          </p:cNvPr>
          <p:cNvSpPr/>
          <p:nvPr/>
        </p:nvSpPr>
        <p:spPr>
          <a:xfrm>
            <a:off x="1981199" y="1943099"/>
            <a:ext cx="1037493" cy="20398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9B5D3-7A3A-47BF-8313-6CA3419D7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199" y="4076331"/>
            <a:ext cx="854905" cy="7911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88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5|3.5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2.5|3.5|7.2|6.9|5.8|7|13.8|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5.6|3.3|10.1|3|4.1|4.4|4.1|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3.5|3.3|5.3|8.9|1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8.7|1.8|3.7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4.8|3|23.5|16.3|3.4|3.2|5.9|1|16.3|5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.4|13.5|3.8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3|9.3|5.7|5.7|8.2|5.3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.8|3.4|7.1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3.1|5.4|4.9|1|4.2|5.2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4.9|5.2|6.4|7|7.1|1.1|1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3" ma:contentTypeDescription="Create a new document." ma:contentTypeScope="" ma:versionID="c2e0ad7e8459b4a763097fd9c50beffe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379c73df8c7c32fbb5b9cacbe02209f3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cee99ee9-287b-4f9a-957c-ba5ae7375c9a"/>
    <ds:schemaRef ds:uri="522d4c35-b548-4432-90ae-af4376e1c4b4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0FFF63-D071-42FF-BA7C-0205FFE8F7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8619</TotalTime>
  <Words>202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4 - 7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Emily Davis</cp:lastModifiedBy>
  <cp:revision>251</cp:revision>
  <dcterms:created xsi:type="dcterms:W3CDTF">2019-07-05T11:02:13Z</dcterms:created>
  <dcterms:modified xsi:type="dcterms:W3CDTF">2021-07-13T13:52:37Z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