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413" r:id="rId5"/>
    <p:sldId id="256" r:id="rId6"/>
    <p:sldId id="301" r:id="rId7"/>
    <p:sldId id="375" r:id="rId8"/>
    <p:sldId id="421" r:id="rId9"/>
    <p:sldId id="420" r:id="rId10"/>
    <p:sldId id="404" r:id="rId11"/>
    <p:sldId id="382" r:id="rId12"/>
    <p:sldId id="405" r:id="rId13"/>
    <p:sldId id="385" r:id="rId14"/>
    <p:sldId id="415" r:id="rId15"/>
    <p:sldId id="407" r:id="rId16"/>
    <p:sldId id="416" r:id="rId17"/>
    <p:sldId id="417" r:id="rId18"/>
    <p:sldId id="418" r:id="rId19"/>
    <p:sldId id="401" r:id="rId20"/>
    <p:sldId id="411" r:id="rId21"/>
    <p:sldId id="419"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CC99FF"/>
    <a:srgbClr val="CC66FF"/>
    <a:srgbClr val="DBB7FF"/>
    <a:srgbClr val="BA8CDC"/>
    <a:srgbClr val="FF6699"/>
    <a:srgbClr val="33CCFF"/>
    <a:srgbClr val="FF3399"/>
    <a:srgbClr val="FF6600"/>
    <a:srgbClr val="FFD75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176" autoAdjust="0"/>
    <p:restoredTop sz="94660"/>
  </p:normalViewPr>
  <p:slideViewPr>
    <p:cSldViewPr snapToGrid="0">
      <p:cViewPr varScale="1">
        <p:scale>
          <a:sx n="72" d="100"/>
          <a:sy n="72" d="100"/>
        </p:scale>
        <p:origin x="150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ire Walker" userId="ea9b7a16-6533-4bfc-968f-2b771b65ab59" providerId="ADAL" clId="{9DD34866-E395-4B13-8AD6-E8E3475C0289}"/>
    <pc:docChg chg="modSld">
      <pc:chgData name="Claire Walker" userId="ea9b7a16-6533-4bfc-968f-2b771b65ab59" providerId="ADAL" clId="{9DD34866-E395-4B13-8AD6-E8E3475C0289}" dt="2019-07-01T14:53:00.230" v="89" actId="20577"/>
      <pc:docMkLst>
        <pc:docMk/>
      </pc:docMkLst>
      <pc:sldChg chg="modSp">
        <pc:chgData name="Claire Walker" userId="ea9b7a16-6533-4bfc-968f-2b771b65ab59" providerId="ADAL" clId="{9DD34866-E395-4B13-8AD6-E8E3475C0289}" dt="2019-07-01T14:43:11.982" v="87" actId="1038"/>
        <pc:sldMkLst>
          <pc:docMk/>
          <pc:sldMk cId="2416456686" sldId="415"/>
        </pc:sldMkLst>
        <pc:spChg chg="mod">
          <ac:chgData name="Claire Walker" userId="ea9b7a16-6533-4bfc-968f-2b771b65ab59" providerId="ADAL" clId="{9DD34866-E395-4B13-8AD6-E8E3475C0289}" dt="2019-07-01T14:42:37.942" v="42" actId="1035"/>
          <ac:spMkLst>
            <pc:docMk/>
            <pc:sldMk cId="2416456686" sldId="415"/>
            <ac:spMk id="24" creationId="{57E475CA-1EC5-42C6-881B-4D11C5EEC0E2}"/>
          </ac:spMkLst>
        </pc:spChg>
        <pc:spChg chg="mod">
          <ac:chgData name="Claire Walker" userId="ea9b7a16-6533-4bfc-968f-2b771b65ab59" providerId="ADAL" clId="{9DD34866-E395-4B13-8AD6-E8E3475C0289}" dt="2019-07-01T14:43:11.982" v="87" actId="1038"/>
          <ac:spMkLst>
            <pc:docMk/>
            <pc:sldMk cId="2416456686" sldId="415"/>
            <ac:spMk id="25" creationId="{3F5F5E14-CC04-4BC3-9A09-2E30208AC58C}"/>
          </ac:spMkLst>
        </pc:spChg>
        <pc:graphicFrameChg chg="modGraphic">
          <ac:chgData name="Claire Walker" userId="ea9b7a16-6533-4bfc-968f-2b771b65ab59" providerId="ADAL" clId="{9DD34866-E395-4B13-8AD6-E8E3475C0289}" dt="2019-07-01T14:43:04.426" v="83" actId="2711"/>
          <ac:graphicFrameMkLst>
            <pc:docMk/>
            <pc:sldMk cId="2416456686" sldId="415"/>
            <ac:graphicFrameMk id="14" creationId="{896F737F-5B3C-4F1A-854E-470843F8F4F0}"/>
          </ac:graphicFrameMkLst>
        </pc:graphicFrameChg>
      </pc:sldChg>
      <pc:sldChg chg="modSp">
        <pc:chgData name="Claire Walker" userId="ea9b7a16-6533-4bfc-968f-2b771b65ab59" providerId="ADAL" clId="{9DD34866-E395-4B13-8AD6-E8E3475C0289}" dt="2019-07-01T14:53:00.230" v="89" actId="20577"/>
        <pc:sldMkLst>
          <pc:docMk/>
          <pc:sldMk cId="3692081651" sldId="417"/>
        </pc:sldMkLst>
        <pc:spChg chg="mod">
          <ac:chgData name="Claire Walker" userId="ea9b7a16-6533-4bfc-968f-2b771b65ab59" providerId="ADAL" clId="{9DD34866-E395-4B13-8AD6-E8E3475C0289}" dt="2019-07-01T14:53:00.230" v="89" actId="20577"/>
          <ac:spMkLst>
            <pc:docMk/>
            <pc:sldMk cId="3692081651" sldId="417"/>
            <ac:spMk id="19" creationId="{5252A847-DE45-4FA3-A1F8-EEBEB845FF8E}"/>
          </ac:spMkLst>
        </pc:spChg>
      </pc:sldChg>
      <pc:sldChg chg="modSp">
        <pc:chgData name="Claire Walker" userId="ea9b7a16-6533-4bfc-968f-2b771b65ab59" providerId="ADAL" clId="{9DD34866-E395-4B13-8AD6-E8E3475C0289}" dt="2019-07-01T14:40:01.680" v="1" actId="20577"/>
        <pc:sldMkLst>
          <pc:docMk/>
          <pc:sldMk cId="1124298202" sldId="421"/>
        </pc:sldMkLst>
        <pc:spChg chg="mod">
          <ac:chgData name="Claire Walker" userId="ea9b7a16-6533-4bfc-968f-2b771b65ab59" providerId="ADAL" clId="{9DD34866-E395-4B13-8AD6-E8E3475C0289}" dt="2019-07-01T14:40:01.680" v="1" actId="20577"/>
          <ac:spMkLst>
            <pc:docMk/>
            <pc:sldMk cId="1124298202" sldId="421"/>
            <ac:spMk id="27" creationId="{6EDF5DCF-2D20-43BC-8332-0D4C3E4AA578}"/>
          </ac:spMkLst>
        </pc:spChg>
      </pc:sldChg>
    </pc:docChg>
  </pc:docChgLst>
  <pc:docChgLst>
    <pc:chgData name="Nicola Weston" userId="fdbf3029-8c96-4ae2-970e-85aceb3fd788" providerId="ADAL" clId="{D99C6F1E-8C17-4615-AD85-F0FC2F411282}"/>
    <pc:docChg chg="undo custSel addSld delSld modSld sldOrd">
      <pc:chgData name="Nicola Weston" userId="fdbf3029-8c96-4ae2-970e-85aceb3fd788" providerId="ADAL" clId="{D99C6F1E-8C17-4615-AD85-F0FC2F411282}" dt="2019-06-12T07:41:58.322" v="1729"/>
      <pc:docMkLst>
        <pc:docMk/>
      </pc:docMkLst>
      <pc:sldChg chg="addSp delSp modSp">
        <pc:chgData name="Nicola Weston" userId="fdbf3029-8c96-4ae2-970e-85aceb3fd788" providerId="ADAL" clId="{D99C6F1E-8C17-4615-AD85-F0FC2F411282}" dt="2019-05-30T09:13:19.759" v="27"/>
        <pc:sldMkLst>
          <pc:docMk/>
          <pc:sldMk cId="2637481266" sldId="256"/>
        </pc:sldMkLst>
        <pc:spChg chg="mod">
          <ac:chgData name="Nicola Weston" userId="fdbf3029-8c96-4ae2-970e-85aceb3fd788" providerId="ADAL" clId="{D99C6F1E-8C17-4615-AD85-F0FC2F411282}" dt="2019-05-30T09:12:42.349" v="25" actId="404"/>
          <ac:spMkLst>
            <pc:docMk/>
            <pc:sldMk cId="2637481266" sldId="256"/>
            <ac:spMk id="19" creationId="{5252A847-DE45-4FA3-A1F8-EEBEB845FF8E}"/>
          </ac:spMkLst>
        </pc:spChg>
        <pc:grpChg chg="add">
          <ac:chgData name="Nicola Weston" userId="fdbf3029-8c96-4ae2-970e-85aceb3fd788" providerId="ADAL" clId="{D99C6F1E-8C17-4615-AD85-F0FC2F411282}" dt="2019-05-30T09:13:19.759" v="27"/>
          <ac:grpSpMkLst>
            <pc:docMk/>
            <pc:sldMk cId="2637481266" sldId="256"/>
            <ac:grpSpMk id="7" creationId="{93460DC1-F809-42FE-A0F7-0E662A9B0281}"/>
          </ac:grpSpMkLst>
        </pc:grpChg>
        <pc:grpChg chg="del">
          <ac:chgData name="Nicola Weston" userId="fdbf3029-8c96-4ae2-970e-85aceb3fd788" providerId="ADAL" clId="{D99C6F1E-8C17-4615-AD85-F0FC2F411282}" dt="2019-05-30T09:13:19.047" v="26" actId="478"/>
          <ac:grpSpMkLst>
            <pc:docMk/>
            <pc:sldMk cId="2637481266" sldId="256"/>
            <ac:grpSpMk id="16" creationId="{B31300A9-E3C5-4701-8EF1-45ED088A04DD}"/>
          </ac:grpSpMkLst>
        </pc:grpChg>
      </pc:sldChg>
      <pc:sldChg chg="addSp delSp modSp">
        <pc:chgData name="Nicola Weston" userId="fdbf3029-8c96-4ae2-970e-85aceb3fd788" providerId="ADAL" clId="{D99C6F1E-8C17-4615-AD85-F0FC2F411282}" dt="2019-05-30T09:15:41.009" v="67" actId="404"/>
        <pc:sldMkLst>
          <pc:docMk/>
          <pc:sldMk cId="3855900595" sldId="301"/>
        </pc:sldMkLst>
        <pc:spChg chg="mod">
          <ac:chgData name="Nicola Weston" userId="fdbf3029-8c96-4ae2-970e-85aceb3fd788" providerId="ADAL" clId="{D99C6F1E-8C17-4615-AD85-F0FC2F411282}" dt="2019-05-30T09:15:41.009" v="67" actId="404"/>
          <ac:spMkLst>
            <pc:docMk/>
            <pc:sldMk cId="3855900595" sldId="301"/>
            <ac:spMk id="19" creationId="{5252A847-DE45-4FA3-A1F8-EEBEB845FF8E}"/>
          </ac:spMkLst>
        </pc:spChg>
        <pc:grpChg chg="add">
          <ac:chgData name="Nicola Weston" userId="fdbf3029-8c96-4ae2-970e-85aceb3fd788" providerId="ADAL" clId="{D99C6F1E-8C17-4615-AD85-F0FC2F411282}" dt="2019-05-30T09:13:25.329" v="29"/>
          <ac:grpSpMkLst>
            <pc:docMk/>
            <pc:sldMk cId="3855900595" sldId="301"/>
            <ac:grpSpMk id="7" creationId="{6F46E1D4-5BCF-4B55-B080-A72BAC4F7E1E}"/>
          </ac:grpSpMkLst>
        </pc:grpChg>
        <pc:grpChg chg="del">
          <ac:chgData name="Nicola Weston" userId="fdbf3029-8c96-4ae2-970e-85aceb3fd788" providerId="ADAL" clId="{D99C6F1E-8C17-4615-AD85-F0FC2F411282}" dt="2019-05-30T09:13:24.626" v="28" actId="478"/>
          <ac:grpSpMkLst>
            <pc:docMk/>
            <pc:sldMk cId="3855900595" sldId="301"/>
            <ac:grpSpMk id="16" creationId="{B31300A9-E3C5-4701-8EF1-45ED088A04DD}"/>
          </ac:grpSpMkLst>
        </pc:grpChg>
      </pc:sldChg>
      <pc:sldChg chg="addSp delSp modSp">
        <pc:chgData name="Nicola Weston" userId="fdbf3029-8c96-4ae2-970e-85aceb3fd788" providerId="ADAL" clId="{D99C6F1E-8C17-4615-AD85-F0FC2F411282}" dt="2019-06-12T07:25:04.925" v="1475"/>
        <pc:sldMkLst>
          <pc:docMk/>
          <pc:sldMk cId="3344884478" sldId="375"/>
        </pc:sldMkLst>
        <pc:spChg chg="del">
          <ac:chgData name="Nicola Weston" userId="fdbf3029-8c96-4ae2-970e-85aceb3fd788" providerId="ADAL" clId="{D99C6F1E-8C17-4615-AD85-F0FC2F411282}" dt="2019-05-30T09:26:18.309" v="153" actId="478"/>
          <ac:spMkLst>
            <pc:docMk/>
            <pc:sldMk cId="3344884478" sldId="375"/>
            <ac:spMk id="14" creationId="{4242EF75-89E5-4FB7-B006-0E7EA7680E2C}"/>
          </ac:spMkLst>
        </pc:spChg>
        <pc:spChg chg="add">
          <ac:chgData name="Nicola Weston" userId="fdbf3029-8c96-4ae2-970e-85aceb3fd788" providerId="ADAL" clId="{D99C6F1E-8C17-4615-AD85-F0FC2F411282}" dt="2019-06-12T07:09:50.273" v="1307"/>
          <ac:spMkLst>
            <pc:docMk/>
            <pc:sldMk cId="3344884478" sldId="375"/>
            <ac:spMk id="18" creationId="{2949F446-988B-4A0D-A0CC-CAA201C80755}"/>
          </ac:spMkLst>
        </pc:spChg>
        <pc:spChg chg="mod">
          <ac:chgData name="Nicola Weston" userId="fdbf3029-8c96-4ae2-970e-85aceb3fd788" providerId="ADAL" clId="{D99C6F1E-8C17-4615-AD85-F0FC2F411282}" dt="2019-06-12T07:12:10.699" v="1357" actId="207"/>
          <ac:spMkLst>
            <pc:docMk/>
            <pc:sldMk cId="3344884478" sldId="375"/>
            <ac:spMk id="19" creationId="{5252A847-DE45-4FA3-A1F8-EEBEB845FF8E}"/>
          </ac:spMkLst>
        </pc:spChg>
        <pc:spChg chg="add">
          <ac:chgData name="Nicola Weston" userId="fdbf3029-8c96-4ae2-970e-85aceb3fd788" providerId="ADAL" clId="{D99C6F1E-8C17-4615-AD85-F0FC2F411282}" dt="2019-06-12T07:09:50.273" v="1307"/>
          <ac:spMkLst>
            <pc:docMk/>
            <pc:sldMk cId="3344884478" sldId="375"/>
            <ac:spMk id="20" creationId="{FB5C5465-BFA9-45D7-AD43-FB406C0105D0}"/>
          </ac:spMkLst>
        </pc:spChg>
        <pc:spChg chg="add del mod">
          <ac:chgData name="Nicola Weston" userId="fdbf3029-8c96-4ae2-970e-85aceb3fd788" providerId="ADAL" clId="{D99C6F1E-8C17-4615-AD85-F0FC2F411282}" dt="2019-06-12T07:09:49.036" v="1306" actId="478"/>
          <ac:spMkLst>
            <pc:docMk/>
            <pc:sldMk cId="3344884478" sldId="375"/>
            <ac:spMk id="25" creationId="{11B06AEC-2695-49F3-A8A0-F232277D9510}"/>
          </ac:spMkLst>
        </pc:spChg>
        <pc:spChg chg="add del mod">
          <ac:chgData name="Nicola Weston" userId="fdbf3029-8c96-4ae2-970e-85aceb3fd788" providerId="ADAL" clId="{D99C6F1E-8C17-4615-AD85-F0FC2F411282}" dt="2019-06-12T07:09:49.036" v="1306" actId="478"/>
          <ac:spMkLst>
            <pc:docMk/>
            <pc:sldMk cId="3344884478" sldId="375"/>
            <ac:spMk id="26" creationId="{4B025DCC-1800-4E03-97C2-83B6810BF1F8}"/>
          </ac:spMkLst>
        </pc:spChg>
        <pc:spChg chg="add del mod">
          <ac:chgData name="Nicola Weston" userId="fdbf3029-8c96-4ae2-970e-85aceb3fd788" providerId="ADAL" clId="{D99C6F1E-8C17-4615-AD85-F0FC2F411282}" dt="2019-06-12T07:09:49.036" v="1306" actId="478"/>
          <ac:spMkLst>
            <pc:docMk/>
            <pc:sldMk cId="3344884478" sldId="375"/>
            <ac:spMk id="27" creationId="{5CAA3D4E-3E1E-433A-BBBB-54C166AAE6F3}"/>
          </ac:spMkLst>
        </pc:spChg>
        <pc:spChg chg="add mod">
          <ac:chgData name="Nicola Weston" userId="fdbf3029-8c96-4ae2-970e-85aceb3fd788" providerId="ADAL" clId="{D99C6F1E-8C17-4615-AD85-F0FC2F411282}" dt="2019-06-12T07:10:02.034" v="1314" actId="1036"/>
          <ac:spMkLst>
            <pc:docMk/>
            <pc:sldMk cId="3344884478" sldId="375"/>
            <ac:spMk id="28" creationId="{663F4DC0-1E91-498B-B9D9-F27B761BE0EB}"/>
          </ac:spMkLst>
        </pc:spChg>
        <pc:spChg chg="add">
          <ac:chgData name="Nicola Weston" userId="fdbf3029-8c96-4ae2-970e-85aceb3fd788" providerId="ADAL" clId="{D99C6F1E-8C17-4615-AD85-F0FC2F411282}" dt="2019-06-12T07:09:50.273" v="1307"/>
          <ac:spMkLst>
            <pc:docMk/>
            <pc:sldMk cId="3344884478" sldId="375"/>
            <ac:spMk id="29" creationId="{04AECE93-2283-4DB2-8A60-6F7C512410CF}"/>
          </ac:spMkLst>
        </pc:spChg>
        <pc:spChg chg="add">
          <ac:chgData name="Nicola Weston" userId="fdbf3029-8c96-4ae2-970e-85aceb3fd788" providerId="ADAL" clId="{D99C6F1E-8C17-4615-AD85-F0FC2F411282}" dt="2019-06-12T07:25:04.925" v="1475"/>
          <ac:spMkLst>
            <pc:docMk/>
            <pc:sldMk cId="3344884478" sldId="375"/>
            <ac:spMk id="30" creationId="{E84450C6-9BAF-4A24-8494-AD35C40817EE}"/>
          </ac:spMkLst>
        </pc:spChg>
        <pc:grpChg chg="add">
          <ac:chgData name="Nicola Weston" userId="fdbf3029-8c96-4ae2-970e-85aceb3fd788" providerId="ADAL" clId="{D99C6F1E-8C17-4615-AD85-F0FC2F411282}" dt="2019-05-30T09:13:55.912" v="35"/>
          <ac:grpSpMkLst>
            <pc:docMk/>
            <pc:sldMk cId="3344884478" sldId="375"/>
            <ac:grpSpMk id="13" creationId="{74EEDDCA-DB7B-4BFB-8DFC-E682404346EE}"/>
          </ac:grpSpMkLst>
        </pc:grpChg>
        <pc:grpChg chg="del">
          <ac:chgData name="Nicola Weston" userId="fdbf3029-8c96-4ae2-970e-85aceb3fd788" providerId="ADAL" clId="{D99C6F1E-8C17-4615-AD85-F0FC2F411282}" dt="2019-05-30T09:13:55.174" v="34" actId="478"/>
          <ac:grpSpMkLst>
            <pc:docMk/>
            <pc:sldMk cId="3344884478" sldId="375"/>
            <ac:grpSpMk id="16" creationId="{B31300A9-E3C5-4701-8EF1-45ED088A04DD}"/>
          </ac:grpSpMkLst>
        </pc:grpChg>
        <pc:graphicFrameChg chg="del">
          <ac:chgData name="Nicola Weston" userId="fdbf3029-8c96-4ae2-970e-85aceb3fd788" providerId="ADAL" clId="{D99C6F1E-8C17-4615-AD85-F0FC2F411282}" dt="2019-05-30T09:26:18.309" v="153" actId="478"/>
          <ac:graphicFrameMkLst>
            <pc:docMk/>
            <pc:sldMk cId="3344884478" sldId="375"/>
            <ac:graphicFrameMk id="9" creationId="{D3119227-5F43-4280-9E11-3E44D5BB79C8}"/>
          </ac:graphicFrameMkLst>
        </pc:graphicFrameChg>
        <pc:graphicFrameChg chg="del">
          <ac:chgData name="Nicola Weston" userId="fdbf3029-8c96-4ae2-970e-85aceb3fd788" providerId="ADAL" clId="{D99C6F1E-8C17-4615-AD85-F0FC2F411282}" dt="2019-05-30T09:26:18.309" v="153" actId="478"/>
          <ac:graphicFrameMkLst>
            <pc:docMk/>
            <pc:sldMk cId="3344884478" sldId="375"/>
            <ac:graphicFrameMk id="10" creationId="{16D55231-2736-4743-9568-678739133C08}"/>
          </ac:graphicFrameMkLst>
        </pc:graphicFrameChg>
        <pc:graphicFrameChg chg="del">
          <ac:chgData name="Nicola Weston" userId="fdbf3029-8c96-4ae2-970e-85aceb3fd788" providerId="ADAL" clId="{D99C6F1E-8C17-4615-AD85-F0FC2F411282}" dt="2019-05-30T09:26:18.309" v="153" actId="478"/>
          <ac:graphicFrameMkLst>
            <pc:docMk/>
            <pc:sldMk cId="3344884478" sldId="375"/>
            <ac:graphicFrameMk id="11" creationId="{6E94AA1E-33BA-4429-AD67-4EA173E9DFC7}"/>
          </ac:graphicFrameMkLst>
        </pc:graphicFrameChg>
        <pc:graphicFrameChg chg="add">
          <ac:chgData name="Nicola Weston" userId="fdbf3029-8c96-4ae2-970e-85aceb3fd788" providerId="ADAL" clId="{D99C6F1E-8C17-4615-AD85-F0FC2F411282}" dt="2019-06-12T07:09:50.273" v="1307"/>
          <ac:graphicFrameMkLst>
            <pc:docMk/>
            <pc:sldMk cId="3344884478" sldId="375"/>
            <ac:graphicFrameMk id="14" creationId="{D94F9690-2B1A-4DC1-9D4B-8A3861479B6E}"/>
          </ac:graphicFrameMkLst>
        </pc:graphicFrameChg>
        <pc:graphicFrameChg chg="add">
          <ac:chgData name="Nicola Weston" userId="fdbf3029-8c96-4ae2-970e-85aceb3fd788" providerId="ADAL" clId="{D99C6F1E-8C17-4615-AD85-F0FC2F411282}" dt="2019-06-12T07:09:50.273" v="1307"/>
          <ac:graphicFrameMkLst>
            <pc:docMk/>
            <pc:sldMk cId="3344884478" sldId="375"/>
            <ac:graphicFrameMk id="16" creationId="{25D067F6-7805-4AFC-A977-DB949B4A3CE9}"/>
          </ac:graphicFrameMkLst>
        </pc:graphicFrameChg>
        <pc:graphicFrameChg chg="add">
          <ac:chgData name="Nicola Weston" userId="fdbf3029-8c96-4ae2-970e-85aceb3fd788" providerId="ADAL" clId="{D99C6F1E-8C17-4615-AD85-F0FC2F411282}" dt="2019-06-12T07:09:50.273" v="1307"/>
          <ac:graphicFrameMkLst>
            <pc:docMk/>
            <pc:sldMk cId="3344884478" sldId="375"/>
            <ac:graphicFrameMk id="17" creationId="{638944C1-A31D-472F-8A44-E14C8721857E}"/>
          </ac:graphicFrameMkLst>
        </pc:graphicFrameChg>
        <pc:graphicFrameChg chg="add del mod modGraphic">
          <ac:chgData name="Nicola Weston" userId="fdbf3029-8c96-4ae2-970e-85aceb3fd788" providerId="ADAL" clId="{D99C6F1E-8C17-4615-AD85-F0FC2F411282}" dt="2019-06-12T07:09:49.036" v="1306" actId="478"/>
          <ac:graphicFrameMkLst>
            <pc:docMk/>
            <pc:sldMk cId="3344884478" sldId="375"/>
            <ac:graphicFrameMk id="22" creationId="{9A4DF220-A4A4-47E9-BB4A-2BA429BCCBD4}"/>
          </ac:graphicFrameMkLst>
        </pc:graphicFrameChg>
        <pc:graphicFrameChg chg="add del mod modGraphic">
          <ac:chgData name="Nicola Weston" userId="fdbf3029-8c96-4ae2-970e-85aceb3fd788" providerId="ADAL" clId="{D99C6F1E-8C17-4615-AD85-F0FC2F411282}" dt="2019-06-12T07:09:49.036" v="1306" actId="478"/>
          <ac:graphicFrameMkLst>
            <pc:docMk/>
            <pc:sldMk cId="3344884478" sldId="375"/>
            <ac:graphicFrameMk id="23" creationId="{5DD3C122-53FA-418F-AB3E-850CCC37C0CC}"/>
          </ac:graphicFrameMkLst>
        </pc:graphicFrameChg>
        <pc:graphicFrameChg chg="add del mod modGraphic">
          <ac:chgData name="Nicola Weston" userId="fdbf3029-8c96-4ae2-970e-85aceb3fd788" providerId="ADAL" clId="{D99C6F1E-8C17-4615-AD85-F0FC2F411282}" dt="2019-06-12T07:09:49.036" v="1306" actId="478"/>
          <ac:graphicFrameMkLst>
            <pc:docMk/>
            <pc:sldMk cId="3344884478" sldId="375"/>
            <ac:graphicFrameMk id="24" creationId="{482469A9-A945-4C98-8AB2-93620DF2F368}"/>
          </ac:graphicFrameMkLst>
        </pc:graphicFrameChg>
        <pc:cxnChg chg="del">
          <ac:chgData name="Nicola Weston" userId="fdbf3029-8c96-4ae2-970e-85aceb3fd788" providerId="ADAL" clId="{D99C6F1E-8C17-4615-AD85-F0FC2F411282}" dt="2019-05-30T09:26:18.309" v="153" actId="478"/>
          <ac:cxnSpMkLst>
            <pc:docMk/>
            <pc:sldMk cId="3344884478" sldId="375"/>
            <ac:cxnSpMk id="3" creationId="{25B377B7-F5B2-4570-A1D5-A7D733545325}"/>
          </ac:cxnSpMkLst>
        </pc:cxnChg>
        <pc:cxnChg chg="del">
          <ac:chgData name="Nicola Weston" userId="fdbf3029-8c96-4ae2-970e-85aceb3fd788" providerId="ADAL" clId="{D99C6F1E-8C17-4615-AD85-F0FC2F411282}" dt="2019-05-30T09:26:18.309" v="153" actId="478"/>
          <ac:cxnSpMkLst>
            <pc:docMk/>
            <pc:sldMk cId="3344884478" sldId="375"/>
            <ac:cxnSpMk id="20" creationId="{D676CF30-00A2-437D-9A68-6F595299D992}"/>
          </ac:cxnSpMkLst>
        </pc:cxnChg>
      </pc:sldChg>
      <pc:sldChg chg="addSp delSp modSp">
        <pc:chgData name="Nicola Weston" userId="fdbf3029-8c96-4ae2-970e-85aceb3fd788" providerId="ADAL" clId="{D99C6F1E-8C17-4615-AD85-F0FC2F411282}" dt="2019-06-12T07:41:16.149" v="1727" actId="20577"/>
        <pc:sldMkLst>
          <pc:docMk/>
          <pc:sldMk cId="1901858067" sldId="382"/>
        </pc:sldMkLst>
        <pc:spChg chg="del">
          <ac:chgData name="Nicola Weston" userId="fdbf3029-8c96-4ae2-970e-85aceb3fd788" providerId="ADAL" clId="{D99C6F1E-8C17-4615-AD85-F0FC2F411282}" dt="2019-05-30T09:32:51.234" v="276" actId="478"/>
          <ac:spMkLst>
            <pc:docMk/>
            <pc:sldMk cId="1901858067" sldId="382"/>
            <ac:spMk id="2" creationId="{598831E9-CBBD-4DCD-9846-A469296422A6}"/>
          </ac:spMkLst>
        </pc:spChg>
        <pc:spChg chg="del">
          <ac:chgData name="Nicola Weston" userId="fdbf3029-8c96-4ae2-970e-85aceb3fd788" providerId="ADAL" clId="{D99C6F1E-8C17-4615-AD85-F0FC2F411282}" dt="2019-05-30T09:32:51.234" v="276" actId="478"/>
          <ac:spMkLst>
            <pc:docMk/>
            <pc:sldMk cId="1901858067" sldId="382"/>
            <ac:spMk id="4" creationId="{2D49CDE4-66DE-4CB5-9BEB-A4CA3F7BCE05}"/>
          </ac:spMkLst>
        </pc:spChg>
        <pc:spChg chg="add del mod">
          <ac:chgData name="Nicola Weston" userId="fdbf3029-8c96-4ae2-970e-85aceb3fd788" providerId="ADAL" clId="{D99C6F1E-8C17-4615-AD85-F0FC2F411282}" dt="2019-06-12T07:13:53.654" v="1361" actId="478"/>
          <ac:spMkLst>
            <pc:docMk/>
            <pc:sldMk cId="1901858067" sldId="382"/>
            <ac:spMk id="5" creationId="{914C73CF-4F28-455D-826F-97761B277259}"/>
          </ac:spMkLst>
        </pc:spChg>
        <pc:spChg chg="del">
          <ac:chgData name="Nicola Weston" userId="fdbf3029-8c96-4ae2-970e-85aceb3fd788" providerId="ADAL" clId="{D99C6F1E-8C17-4615-AD85-F0FC2F411282}" dt="2019-05-30T09:32:51.234" v="276" actId="478"/>
          <ac:spMkLst>
            <pc:docMk/>
            <pc:sldMk cId="1901858067" sldId="382"/>
            <ac:spMk id="14" creationId="{4242EF75-89E5-4FB7-B006-0E7EA7680E2C}"/>
          </ac:spMkLst>
        </pc:spChg>
        <pc:spChg chg="del">
          <ac:chgData name="Nicola Weston" userId="fdbf3029-8c96-4ae2-970e-85aceb3fd788" providerId="ADAL" clId="{D99C6F1E-8C17-4615-AD85-F0FC2F411282}" dt="2019-05-30T09:32:51.234" v="276" actId="478"/>
          <ac:spMkLst>
            <pc:docMk/>
            <pc:sldMk cId="1901858067" sldId="382"/>
            <ac:spMk id="15" creationId="{6391070C-66F4-45C5-B354-BD93A4711492}"/>
          </ac:spMkLst>
        </pc:spChg>
        <pc:spChg chg="add">
          <ac:chgData name="Nicola Weston" userId="fdbf3029-8c96-4ae2-970e-85aceb3fd788" providerId="ADAL" clId="{D99C6F1E-8C17-4615-AD85-F0FC2F411282}" dt="2019-06-12T07:14:38.952" v="1362"/>
          <ac:spMkLst>
            <pc:docMk/>
            <pc:sldMk cId="1901858067" sldId="382"/>
            <ac:spMk id="17" creationId="{3B8A7E89-2B85-4AA4-A0E6-D2106B42C3BF}"/>
          </ac:spMkLst>
        </pc:spChg>
        <pc:spChg chg="add">
          <ac:chgData name="Nicola Weston" userId="fdbf3029-8c96-4ae2-970e-85aceb3fd788" providerId="ADAL" clId="{D99C6F1E-8C17-4615-AD85-F0FC2F411282}" dt="2019-06-12T07:14:38.952" v="1362"/>
          <ac:spMkLst>
            <pc:docMk/>
            <pc:sldMk cId="1901858067" sldId="382"/>
            <ac:spMk id="18" creationId="{F505BD90-88EA-4B6E-970F-8AE645F540F2}"/>
          </ac:spMkLst>
        </pc:spChg>
        <pc:spChg chg="mod">
          <ac:chgData name="Nicola Weston" userId="fdbf3029-8c96-4ae2-970e-85aceb3fd788" providerId="ADAL" clId="{D99C6F1E-8C17-4615-AD85-F0FC2F411282}" dt="2019-06-12T07:41:16.149" v="1727" actId="20577"/>
          <ac:spMkLst>
            <pc:docMk/>
            <pc:sldMk cId="1901858067" sldId="382"/>
            <ac:spMk id="19" creationId="{5252A847-DE45-4FA3-A1F8-EEBEB845FF8E}"/>
          </ac:spMkLst>
        </pc:spChg>
        <pc:spChg chg="add mod">
          <ac:chgData name="Nicola Weston" userId="fdbf3029-8c96-4ae2-970e-85aceb3fd788" providerId="ADAL" clId="{D99C6F1E-8C17-4615-AD85-F0FC2F411282}" dt="2019-06-12T07:15:33.968" v="1382" actId="1035"/>
          <ac:spMkLst>
            <pc:docMk/>
            <pc:sldMk cId="1901858067" sldId="382"/>
            <ac:spMk id="20" creationId="{B20BD7CE-D69D-4651-B743-D23A4D59A61F}"/>
          </ac:spMkLst>
        </pc:spChg>
        <pc:spChg chg="add del">
          <ac:chgData name="Nicola Weston" userId="fdbf3029-8c96-4ae2-970e-85aceb3fd788" providerId="ADAL" clId="{D99C6F1E-8C17-4615-AD85-F0FC2F411282}" dt="2019-06-12T07:13:53.654" v="1361" actId="478"/>
          <ac:spMkLst>
            <pc:docMk/>
            <pc:sldMk cId="1901858067" sldId="382"/>
            <ac:spMk id="27" creationId="{26BC79D4-0F72-42D4-A175-4C249BF3F3AF}"/>
          </ac:spMkLst>
        </pc:spChg>
        <pc:spChg chg="add del">
          <ac:chgData name="Nicola Weston" userId="fdbf3029-8c96-4ae2-970e-85aceb3fd788" providerId="ADAL" clId="{D99C6F1E-8C17-4615-AD85-F0FC2F411282}" dt="2019-06-12T07:13:53.654" v="1361" actId="478"/>
          <ac:spMkLst>
            <pc:docMk/>
            <pc:sldMk cId="1901858067" sldId="382"/>
            <ac:spMk id="28" creationId="{52A3FA19-1497-44E1-B70D-BC955E3EFF51}"/>
          </ac:spMkLst>
        </pc:spChg>
        <pc:spChg chg="add del mod">
          <ac:chgData name="Nicola Weston" userId="fdbf3029-8c96-4ae2-970e-85aceb3fd788" providerId="ADAL" clId="{D99C6F1E-8C17-4615-AD85-F0FC2F411282}" dt="2019-06-12T07:13:53.654" v="1361" actId="478"/>
          <ac:spMkLst>
            <pc:docMk/>
            <pc:sldMk cId="1901858067" sldId="382"/>
            <ac:spMk id="29" creationId="{FC42543E-AE0A-4DC0-A82F-34A56D3E5328}"/>
          </ac:spMkLst>
        </pc:spChg>
        <pc:spChg chg="add">
          <ac:chgData name="Nicola Weston" userId="fdbf3029-8c96-4ae2-970e-85aceb3fd788" providerId="ADAL" clId="{D99C6F1E-8C17-4615-AD85-F0FC2F411282}" dt="2019-06-12T07:14:38.952" v="1362"/>
          <ac:spMkLst>
            <pc:docMk/>
            <pc:sldMk cId="1901858067" sldId="382"/>
            <ac:spMk id="30" creationId="{6E3ADB79-A2F4-4C74-9C2C-B63D8F10997E}"/>
          </ac:spMkLst>
        </pc:spChg>
        <pc:spChg chg="add">
          <ac:chgData name="Nicola Weston" userId="fdbf3029-8c96-4ae2-970e-85aceb3fd788" providerId="ADAL" clId="{D99C6F1E-8C17-4615-AD85-F0FC2F411282}" dt="2019-06-12T07:14:38.952" v="1362"/>
          <ac:spMkLst>
            <pc:docMk/>
            <pc:sldMk cId="1901858067" sldId="382"/>
            <ac:spMk id="31" creationId="{9B84D58D-6F5B-4E2F-9C8E-CC46A4C46124}"/>
          </ac:spMkLst>
        </pc:spChg>
        <pc:spChg chg="add mod">
          <ac:chgData name="Nicola Weston" userId="fdbf3029-8c96-4ae2-970e-85aceb3fd788" providerId="ADAL" clId="{D99C6F1E-8C17-4615-AD85-F0FC2F411282}" dt="2019-06-12T07:15:25.099" v="1374" actId="1036"/>
          <ac:spMkLst>
            <pc:docMk/>
            <pc:sldMk cId="1901858067" sldId="382"/>
            <ac:spMk id="32" creationId="{8B21758E-5E01-47E1-B7E5-B867148DBA31}"/>
          </ac:spMkLst>
        </pc:spChg>
        <pc:spChg chg="add del mod">
          <ac:chgData name="Nicola Weston" userId="fdbf3029-8c96-4ae2-970e-85aceb3fd788" providerId="ADAL" clId="{D99C6F1E-8C17-4615-AD85-F0FC2F411282}" dt="2019-06-12T07:17:03.825" v="1394" actId="478"/>
          <ac:spMkLst>
            <pc:docMk/>
            <pc:sldMk cId="1901858067" sldId="382"/>
            <ac:spMk id="33" creationId="{BA841E14-BB30-4AE0-A969-219A891A56D1}"/>
          </ac:spMkLst>
        </pc:spChg>
        <pc:grpChg chg="del">
          <ac:chgData name="Nicola Weston" userId="fdbf3029-8c96-4ae2-970e-85aceb3fd788" providerId="ADAL" clId="{D99C6F1E-8C17-4615-AD85-F0FC2F411282}" dt="2019-05-30T09:13:59.966" v="36" actId="478"/>
          <ac:grpSpMkLst>
            <pc:docMk/>
            <pc:sldMk cId="1901858067" sldId="382"/>
            <ac:grpSpMk id="16" creationId="{B31300A9-E3C5-4701-8EF1-45ED088A04DD}"/>
          </ac:grpSpMkLst>
        </pc:grpChg>
        <pc:grpChg chg="add">
          <ac:chgData name="Nicola Weston" userId="fdbf3029-8c96-4ae2-970e-85aceb3fd788" providerId="ADAL" clId="{D99C6F1E-8C17-4615-AD85-F0FC2F411282}" dt="2019-05-30T09:14:01.160" v="37"/>
          <ac:grpSpMkLst>
            <pc:docMk/>
            <pc:sldMk cId="1901858067" sldId="382"/>
            <ac:grpSpMk id="21" creationId="{B5E6E661-177F-4562-BAEF-A493FB7A8F33}"/>
          </ac:grpSpMkLst>
        </pc:grpChg>
        <pc:graphicFrameChg chg="add del mod modGraphic">
          <ac:chgData name="Nicola Weston" userId="fdbf3029-8c96-4ae2-970e-85aceb3fd788" providerId="ADAL" clId="{D99C6F1E-8C17-4615-AD85-F0FC2F411282}" dt="2019-06-12T07:16:51.342" v="1392" actId="478"/>
          <ac:graphicFrameMkLst>
            <pc:docMk/>
            <pc:sldMk cId="1901858067" sldId="382"/>
            <ac:graphicFrameMk id="3" creationId="{E0C99FBD-37B6-44B4-A001-5567185FFC9C}"/>
          </ac:graphicFrameMkLst>
        </pc:graphicFrameChg>
        <pc:graphicFrameChg chg="del">
          <ac:chgData name="Nicola Weston" userId="fdbf3029-8c96-4ae2-970e-85aceb3fd788" providerId="ADAL" clId="{D99C6F1E-8C17-4615-AD85-F0FC2F411282}" dt="2019-05-30T09:32:51.234" v="276" actId="478"/>
          <ac:graphicFrameMkLst>
            <pc:docMk/>
            <pc:sldMk cId="1901858067" sldId="382"/>
            <ac:graphicFrameMk id="9" creationId="{D3119227-5F43-4280-9E11-3E44D5BB79C8}"/>
          </ac:graphicFrameMkLst>
        </pc:graphicFrameChg>
        <pc:graphicFrameChg chg="del">
          <ac:chgData name="Nicola Weston" userId="fdbf3029-8c96-4ae2-970e-85aceb3fd788" providerId="ADAL" clId="{D99C6F1E-8C17-4615-AD85-F0FC2F411282}" dt="2019-05-30T09:32:51.234" v="276" actId="478"/>
          <ac:graphicFrameMkLst>
            <pc:docMk/>
            <pc:sldMk cId="1901858067" sldId="382"/>
            <ac:graphicFrameMk id="10" creationId="{16D55231-2736-4743-9568-678739133C08}"/>
          </ac:graphicFrameMkLst>
        </pc:graphicFrameChg>
        <pc:graphicFrameChg chg="del">
          <ac:chgData name="Nicola Weston" userId="fdbf3029-8c96-4ae2-970e-85aceb3fd788" providerId="ADAL" clId="{D99C6F1E-8C17-4615-AD85-F0FC2F411282}" dt="2019-05-30T09:32:51.234" v="276" actId="478"/>
          <ac:graphicFrameMkLst>
            <pc:docMk/>
            <pc:sldMk cId="1901858067" sldId="382"/>
            <ac:graphicFrameMk id="11" creationId="{6E94AA1E-33BA-4429-AD67-4EA173E9DFC7}"/>
          </ac:graphicFrameMkLst>
        </pc:graphicFrameChg>
        <pc:graphicFrameChg chg="add modGraphic">
          <ac:chgData name="Nicola Weston" userId="fdbf3029-8c96-4ae2-970e-85aceb3fd788" providerId="ADAL" clId="{D99C6F1E-8C17-4615-AD85-F0FC2F411282}" dt="2019-06-12T07:15:51.345" v="1387" actId="122"/>
          <ac:graphicFrameMkLst>
            <pc:docMk/>
            <pc:sldMk cId="1901858067" sldId="382"/>
            <ac:graphicFrameMk id="14" creationId="{722FAFF3-C40D-4E4E-BD82-D4627B2F3464}"/>
          </ac:graphicFrameMkLst>
        </pc:graphicFrameChg>
        <pc:graphicFrameChg chg="add">
          <ac:chgData name="Nicola Weston" userId="fdbf3029-8c96-4ae2-970e-85aceb3fd788" providerId="ADAL" clId="{D99C6F1E-8C17-4615-AD85-F0FC2F411282}" dt="2019-06-12T07:14:38.952" v="1362"/>
          <ac:graphicFrameMkLst>
            <pc:docMk/>
            <pc:sldMk cId="1901858067" sldId="382"/>
            <ac:graphicFrameMk id="15" creationId="{731CAC8E-44B0-4C62-9DE1-F1969EC36535}"/>
          </ac:graphicFrameMkLst>
        </pc:graphicFrameChg>
        <pc:graphicFrameChg chg="add">
          <ac:chgData name="Nicola Weston" userId="fdbf3029-8c96-4ae2-970e-85aceb3fd788" providerId="ADAL" clId="{D99C6F1E-8C17-4615-AD85-F0FC2F411282}" dt="2019-06-12T07:14:38.952" v="1362"/>
          <ac:graphicFrameMkLst>
            <pc:docMk/>
            <pc:sldMk cId="1901858067" sldId="382"/>
            <ac:graphicFrameMk id="16" creationId="{31D388BD-B6CC-4891-A30F-0926281D1782}"/>
          </ac:graphicFrameMkLst>
        </pc:graphicFrameChg>
        <pc:graphicFrameChg chg="add del modGraphic">
          <ac:chgData name="Nicola Weston" userId="fdbf3029-8c96-4ae2-970e-85aceb3fd788" providerId="ADAL" clId="{D99C6F1E-8C17-4615-AD85-F0FC2F411282}" dt="2019-06-12T07:13:53.654" v="1361" actId="478"/>
          <ac:graphicFrameMkLst>
            <pc:docMk/>
            <pc:sldMk cId="1901858067" sldId="382"/>
            <ac:graphicFrameMk id="24" creationId="{5DC4AF95-D2AA-4AAB-9AC3-37D147FB14D9}"/>
          </ac:graphicFrameMkLst>
        </pc:graphicFrameChg>
        <pc:graphicFrameChg chg="add del">
          <ac:chgData name="Nicola Weston" userId="fdbf3029-8c96-4ae2-970e-85aceb3fd788" providerId="ADAL" clId="{D99C6F1E-8C17-4615-AD85-F0FC2F411282}" dt="2019-06-12T07:13:53.654" v="1361" actId="478"/>
          <ac:graphicFrameMkLst>
            <pc:docMk/>
            <pc:sldMk cId="1901858067" sldId="382"/>
            <ac:graphicFrameMk id="25" creationId="{58E7B214-5470-4E9F-B350-CD8CE37FECDA}"/>
          </ac:graphicFrameMkLst>
        </pc:graphicFrameChg>
        <pc:graphicFrameChg chg="add del">
          <ac:chgData name="Nicola Weston" userId="fdbf3029-8c96-4ae2-970e-85aceb3fd788" providerId="ADAL" clId="{D99C6F1E-8C17-4615-AD85-F0FC2F411282}" dt="2019-06-12T07:13:53.654" v="1361" actId="478"/>
          <ac:graphicFrameMkLst>
            <pc:docMk/>
            <pc:sldMk cId="1901858067" sldId="382"/>
            <ac:graphicFrameMk id="26" creationId="{53093918-DEBB-427D-AF31-38DF74B70693}"/>
          </ac:graphicFrameMkLst>
        </pc:graphicFrameChg>
        <pc:cxnChg chg="del">
          <ac:chgData name="Nicola Weston" userId="fdbf3029-8c96-4ae2-970e-85aceb3fd788" providerId="ADAL" clId="{D99C6F1E-8C17-4615-AD85-F0FC2F411282}" dt="2019-05-30T09:32:51.234" v="276" actId="478"/>
          <ac:cxnSpMkLst>
            <pc:docMk/>
            <pc:sldMk cId="1901858067" sldId="382"/>
            <ac:cxnSpMk id="3" creationId="{25B377B7-F5B2-4570-A1D5-A7D733545325}"/>
          </ac:cxnSpMkLst>
        </pc:cxnChg>
        <pc:cxnChg chg="del">
          <ac:chgData name="Nicola Weston" userId="fdbf3029-8c96-4ae2-970e-85aceb3fd788" providerId="ADAL" clId="{D99C6F1E-8C17-4615-AD85-F0FC2F411282}" dt="2019-05-30T09:32:51.234" v="276" actId="478"/>
          <ac:cxnSpMkLst>
            <pc:docMk/>
            <pc:sldMk cId="1901858067" sldId="382"/>
            <ac:cxnSpMk id="20" creationId="{D676CF30-00A2-437D-9A68-6F595299D992}"/>
          </ac:cxnSpMkLst>
        </pc:cxnChg>
      </pc:sldChg>
      <pc:sldChg chg="addSp delSp modSp">
        <pc:chgData name="Nicola Weston" userId="fdbf3029-8c96-4ae2-970e-85aceb3fd788" providerId="ADAL" clId="{D99C6F1E-8C17-4615-AD85-F0FC2F411282}" dt="2019-06-12T07:40:07.049" v="1719" actId="1035"/>
        <pc:sldMkLst>
          <pc:docMk/>
          <pc:sldMk cId="2738753325" sldId="385"/>
        </pc:sldMkLst>
        <pc:spChg chg="add mod">
          <ac:chgData name="Nicola Weston" userId="fdbf3029-8c96-4ae2-970e-85aceb3fd788" providerId="ADAL" clId="{D99C6F1E-8C17-4615-AD85-F0FC2F411282}" dt="2019-06-12T07:40:07.049" v="1719" actId="1035"/>
          <ac:spMkLst>
            <pc:docMk/>
            <pc:sldMk cId="2738753325" sldId="385"/>
            <ac:spMk id="17" creationId="{A2EE07C2-469E-40EE-9A00-11D58FB6CB55}"/>
          </ac:spMkLst>
        </pc:spChg>
        <pc:spChg chg="add mod">
          <ac:chgData name="Nicola Weston" userId="fdbf3029-8c96-4ae2-970e-85aceb3fd788" providerId="ADAL" clId="{D99C6F1E-8C17-4615-AD85-F0FC2F411282}" dt="2019-06-12T07:40:07.049" v="1719" actId="1035"/>
          <ac:spMkLst>
            <pc:docMk/>
            <pc:sldMk cId="2738753325" sldId="385"/>
            <ac:spMk id="18" creationId="{2FA8B3A1-2EC6-4804-B9CD-DF228DDF54B3}"/>
          </ac:spMkLst>
        </pc:spChg>
        <pc:spChg chg="mod">
          <ac:chgData name="Nicola Weston" userId="fdbf3029-8c96-4ae2-970e-85aceb3fd788" providerId="ADAL" clId="{D99C6F1E-8C17-4615-AD85-F0FC2F411282}" dt="2019-06-12T07:22:53.351" v="1448" actId="20577"/>
          <ac:spMkLst>
            <pc:docMk/>
            <pc:sldMk cId="2738753325" sldId="385"/>
            <ac:spMk id="19" creationId="{5252A847-DE45-4FA3-A1F8-EEBEB845FF8E}"/>
          </ac:spMkLst>
        </pc:spChg>
        <pc:spChg chg="add mod">
          <ac:chgData name="Nicola Weston" userId="fdbf3029-8c96-4ae2-970e-85aceb3fd788" providerId="ADAL" clId="{D99C6F1E-8C17-4615-AD85-F0FC2F411282}" dt="2019-06-12T07:40:07.049" v="1719" actId="1035"/>
          <ac:spMkLst>
            <pc:docMk/>
            <pc:sldMk cId="2738753325" sldId="385"/>
            <ac:spMk id="20" creationId="{A07E4B3A-19A9-4B8C-8E5E-C3E75DCBA318}"/>
          </ac:spMkLst>
        </pc:spChg>
        <pc:spChg chg="add del">
          <ac:chgData name="Nicola Weston" userId="fdbf3029-8c96-4ae2-970e-85aceb3fd788" providerId="ADAL" clId="{D99C6F1E-8C17-4615-AD85-F0FC2F411282}" dt="2019-06-12T07:20:02.955" v="1405" actId="478"/>
          <ac:spMkLst>
            <pc:docMk/>
            <pc:sldMk cId="2738753325" sldId="385"/>
            <ac:spMk id="27" creationId="{3FDBA8E8-1E3A-428B-A1F8-A3FA8ED32408}"/>
          </ac:spMkLst>
        </pc:spChg>
        <pc:spChg chg="add del">
          <ac:chgData name="Nicola Weston" userId="fdbf3029-8c96-4ae2-970e-85aceb3fd788" providerId="ADAL" clId="{D99C6F1E-8C17-4615-AD85-F0FC2F411282}" dt="2019-06-12T07:20:02.955" v="1405" actId="478"/>
          <ac:spMkLst>
            <pc:docMk/>
            <pc:sldMk cId="2738753325" sldId="385"/>
            <ac:spMk id="28" creationId="{79BB34D4-617E-4AC0-B49E-C22E6FE48125}"/>
          </ac:spMkLst>
        </pc:spChg>
        <pc:spChg chg="add del mod">
          <ac:chgData name="Nicola Weston" userId="fdbf3029-8c96-4ae2-970e-85aceb3fd788" providerId="ADAL" clId="{D99C6F1E-8C17-4615-AD85-F0FC2F411282}" dt="2019-06-12T07:18:36.488" v="1403" actId="478"/>
          <ac:spMkLst>
            <pc:docMk/>
            <pc:sldMk cId="2738753325" sldId="385"/>
            <ac:spMk id="29" creationId="{0069B00A-CC13-40E6-A091-B5B5C8C085CE}"/>
          </ac:spMkLst>
        </pc:spChg>
        <pc:spChg chg="del">
          <ac:chgData name="Nicola Weston" userId="fdbf3029-8c96-4ae2-970e-85aceb3fd788" providerId="ADAL" clId="{D99C6F1E-8C17-4615-AD85-F0FC2F411282}" dt="2019-05-30T09:42:43.244" v="436" actId="478"/>
          <ac:spMkLst>
            <pc:docMk/>
            <pc:sldMk cId="2738753325" sldId="385"/>
            <ac:spMk id="30" creationId="{8339263F-5707-4E6A-99BC-D2450BE982B8}"/>
          </ac:spMkLst>
        </pc:spChg>
        <pc:spChg chg="add mod">
          <ac:chgData name="Nicola Weston" userId="fdbf3029-8c96-4ae2-970e-85aceb3fd788" providerId="ADAL" clId="{D99C6F1E-8C17-4615-AD85-F0FC2F411282}" dt="2019-06-12T07:40:07.049" v="1719" actId="1035"/>
          <ac:spMkLst>
            <pc:docMk/>
            <pc:sldMk cId="2738753325" sldId="385"/>
            <ac:spMk id="30" creationId="{9317B13D-A2A2-427D-973E-CCDE57CB459D}"/>
          </ac:spMkLst>
        </pc:spChg>
        <pc:spChg chg="add mod">
          <ac:chgData name="Nicola Weston" userId="fdbf3029-8c96-4ae2-970e-85aceb3fd788" providerId="ADAL" clId="{D99C6F1E-8C17-4615-AD85-F0FC2F411282}" dt="2019-06-12T07:40:07.049" v="1719" actId="1035"/>
          <ac:spMkLst>
            <pc:docMk/>
            <pc:sldMk cId="2738753325" sldId="385"/>
            <ac:spMk id="31" creationId="{8305EB3A-7B1F-43D7-93E6-AA97A78F25D5}"/>
          </ac:spMkLst>
        </pc:spChg>
        <pc:spChg chg="del">
          <ac:chgData name="Nicola Weston" userId="fdbf3029-8c96-4ae2-970e-85aceb3fd788" providerId="ADAL" clId="{D99C6F1E-8C17-4615-AD85-F0FC2F411282}" dt="2019-05-30T09:42:43.244" v="436" actId="478"/>
          <ac:spMkLst>
            <pc:docMk/>
            <pc:sldMk cId="2738753325" sldId="385"/>
            <ac:spMk id="31" creationId="{EA609E03-6DFC-4D8C-BBB3-F4227D27746D}"/>
          </ac:spMkLst>
        </pc:spChg>
        <pc:spChg chg="del">
          <ac:chgData name="Nicola Weston" userId="fdbf3029-8c96-4ae2-970e-85aceb3fd788" providerId="ADAL" clId="{D99C6F1E-8C17-4615-AD85-F0FC2F411282}" dt="2019-05-30T09:42:43.244" v="436" actId="478"/>
          <ac:spMkLst>
            <pc:docMk/>
            <pc:sldMk cId="2738753325" sldId="385"/>
            <ac:spMk id="32" creationId="{C7E35426-CC5E-4F98-B587-7C9AE7F07A7B}"/>
          </ac:spMkLst>
        </pc:spChg>
        <pc:spChg chg="del">
          <ac:chgData name="Nicola Weston" userId="fdbf3029-8c96-4ae2-970e-85aceb3fd788" providerId="ADAL" clId="{D99C6F1E-8C17-4615-AD85-F0FC2F411282}" dt="2019-05-30T09:42:43.244" v="436" actId="478"/>
          <ac:spMkLst>
            <pc:docMk/>
            <pc:sldMk cId="2738753325" sldId="385"/>
            <ac:spMk id="33" creationId="{9A40567D-3CAB-4B9D-88E5-EC88B022B94B}"/>
          </ac:spMkLst>
        </pc:spChg>
        <pc:spChg chg="add del mod">
          <ac:chgData name="Nicola Weston" userId="fdbf3029-8c96-4ae2-970e-85aceb3fd788" providerId="ADAL" clId="{D99C6F1E-8C17-4615-AD85-F0FC2F411282}" dt="2019-06-12T07:20:02.955" v="1405" actId="478"/>
          <ac:spMkLst>
            <pc:docMk/>
            <pc:sldMk cId="2738753325" sldId="385"/>
            <ac:spMk id="34" creationId="{3CBCE5FD-6E47-4F1A-A536-395B85C49EF6}"/>
          </ac:spMkLst>
        </pc:spChg>
        <pc:spChg chg="add del mod">
          <ac:chgData name="Nicola Weston" userId="fdbf3029-8c96-4ae2-970e-85aceb3fd788" providerId="ADAL" clId="{D99C6F1E-8C17-4615-AD85-F0FC2F411282}" dt="2019-05-30T09:47:13.965" v="522" actId="478"/>
          <ac:spMkLst>
            <pc:docMk/>
            <pc:sldMk cId="2738753325" sldId="385"/>
            <ac:spMk id="35" creationId="{EB012245-CCD6-4986-963B-CC9E9F0C3F57}"/>
          </ac:spMkLst>
        </pc:spChg>
        <pc:spChg chg="add del mod">
          <ac:chgData name="Nicola Weston" userId="fdbf3029-8c96-4ae2-970e-85aceb3fd788" providerId="ADAL" clId="{D99C6F1E-8C17-4615-AD85-F0FC2F411282}" dt="2019-05-30T09:47:13.965" v="522" actId="478"/>
          <ac:spMkLst>
            <pc:docMk/>
            <pc:sldMk cId="2738753325" sldId="385"/>
            <ac:spMk id="36" creationId="{287CFBC2-0544-48D6-B9DC-8BB0AC650D2F}"/>
          </ac:spMkLst>
        </pc:spChg>
        <pc:spChg chg="add del mod">
          <ac:chgData name="Nicola Weston" userId="fdbf3029-8c96-4ae2-970e-85aceb3fd788" providerId="ADAL" clId="{D99C6F1E-8C17-4615-AD85-F0FC2F411282}" dt="2019-05-30T09:47:13.965" v="522" actId="478"/>
          <ac:spMkLst>
            <pc:docMk/>
            <pc:sldMk cId="2738753325" sldId="385"/>
            <ac:spMk id="37" creationId="{5A10094B-2264-4FC6-81FE-AD3D813102FE}"/>
          </ac:spMkLst>
        </pc:spChg>
        <pc:grpChg chg="del">
          <ac:chgData name="Nicola Weston" userId="fdbf3029-8c96-4ae2-970e-85aceb3fd788" providerId="ADAL" clId="{D99C6F1E-8C17-4615-AD85-F0FC2F411282}" dt="2019-05-30T09:14:17.693" v="42" actId="478"/>
          <ac:grpSpMkLst>
            <pc:docMk/>
            <pc:sldMk cId="2738753325" sldId="385"/>
            <ac:grpSpMk id="16" creationId="{B31300A9-E3C5-4701-8EF1-45ED088A04DD}"/>
          </ac:grpSpMkLst>
        </pc:grpChg>
        <pc:grpChg chg="add">
          <ac:chgData name="Nicola Weston" userId="fdbf3029-8c96-4ae2-970e-85aceb3fd788" providerId="ADAL" clId="{D99C6F1E-8C17-4615-AD85-F0FC2F411282}" dt="2019-05-30T09:14:18.480" v="43"/>
          <ac:grpSpMkLst>
            <pc:docMk/>
            <pc:sldMk cId="2738753325" sldId="385"/>
            <ac:grpSpMk id="21" creationId="{986E7277-0912-4DCA-8B37-BF60CD9EE9A3}"/>
          </ac:grpSpMkLst>
        </pc:grpChg>
        <pc:graphicFrameChg chg="del">
          <ac:chgData name="Nicola Weston" userId="fdbf3029-8c96-4ae2-970e-85aceb3fd788" providerId="ADAL" clId="{D99C6F1E-8C17-4615-AD85-F0FC2F411282}" dt="2019-05-30T09:42:43.244" v="436" actId="478"/>
          <ac:graphicFrameMkLst>
            <pc:docMk/>
            <pc:sldMk cId="2738753325" sldId="385"/>
            <ac:graphicFrameMk id="9" creationId="{D3119227-5F43-4280-9E11-3E44D5BB79C8}"/>
          </ac:graphicFrameMkLst>
        </pc:graphicFrameChg>
        <pc:graphicFrameChg chg="del">
          <ac:chgData name="Nicola Weston" userId="fdbf3029-8c96-4ae2-970e-85aceb3fd788" providerId="ADAL" clId="{D99C6F1E-8C17-4615-AD85-F0FC2F411282}" dt="2019-05-30T09:42:43.244" v="436" actId="478"/>
          <ac:graphicFrameMkLst>
            <pc:docMk/>
            <pc:sldMk cId="2738753325" sldId="385"/>
            <ac:graphicFrameMk id="10" creationId="{16D55231-2736-4743-9568-678739133C08}"/>
          </ac:graphicFrameMkLst>
        </pc:graphicFrameChg>
        <pc:graphicFrameChg chg="del">
          <ac:chgData name="Nicola Weston" userId="fdbf3029-8c96-4ae2-970e-85aceb3fd788" providerId="ADAL" clId="{D99C6F1E-8C17-4615-AD85-F0FC2F411282}" dt="2019-05-30T09:42:47.093" v="437" actId="478"/>
          <ac:graphicFrameMkLst>
            <pc:docMk/>
            <pc:sldMk cId="2738753325" sldId="385"/>
            <ac:graphicFrameMk id="11" creationId="{6E94AA1E-33BA-4429-AD67-4EA173E9DFC7}"/>
          </ac:graphicFrameMkLst>
        </pc:graphicFrameChg>
        <pc:graphicFrameChg chg="add mod modGraphic">
          <ac:chgData name="Nicola Weston" userId="fdbf3029-8c96-4ae2-970e-85aceb3fd788" providerId="ADAL" clId="{D99C6F1E-8C17-4615-AD85-F0FC2F411282}" dt="2019-06-12T07:40:07.049" v="1719" actId="1035"/>
          <ac:graphicFrameMkLst>
            <pc:docMk/>
            <pc:sldMk cId="2738753325" sldId="385"/>
            <ac:graphicFrameMk id="14" creationId="{896F737F-5B3C-4F1A-854E-470843F8F4F0}"/>
          </ac:graphicFrameMkLst>
        </pc:graphicFrameChg>
        <pc:graphicFrameChg chg="add mod">
          <ac:chgData name="Nicola Weston" userId="fdbf3029-8c96-4ae2-970e-85aceb3fd788" providerId="ADAL" clId="{D99C6F1E-8C17-4615-AD85-F0FC2F411282}" dt="2019-06-12T07:40:07.049" v="1719" actId="1035"/>
          <ac:graphicFrameMkLst>
            <pc:docMk/>
            <pc:sldMk cId="2738753325" sldId="385"/>
            <ac:graphicFrameMk id="15" creationId="{B90FC36F-E8C0-4188-85FE-47F8C7D70888}"/>
          </ac:graphicFrameMkLst>
        </pc:graphicFrameChg>
        <pc:graphicFrameChg chg="add mod">
          <ac:chgData name="Nicola Weston" userId="fdbf3029-8c96-4ae2-970e-85aceb3fd788" providerId="ADAL" clId="{D99C6F1E-8C17-4615-AD85-F0FC2F411282}" dt="2019-06-12T07:40:07.049" v="1719" actId="1035"/>
          <ac:graphicFrameMkLst>
            <pc:docMk/>
            <pc:sldMk cId="2738753325" sldId="385"/>
            <ac:graphicFrameMk id="16" creationId="{85224054-DB87-4862-94CC-DCF0042DACD4}"/>
          </ac:graphicFrameMkLst>
        </pc:graphicFrameChg>
        <pc:graphicFrameChg chg="add del modGraphic">
          <ac:chgData name="Nicola Weston" userId="fdbf3029-8c96-4ae2-970e-85aceb3fd788" providerId="ADAL" clId="{D99C6F1E-8C17-4615-AD85-F0FC2F411282}" dt="2019-06-12T07:20:02.955" v="1405" actId="478"/>
          <ac:graphicFrameMkLst>
            <pc:docMk/>
            <pc:sldMk cId="2738753325" sldId="385"/>
            <ac:graphicFrameMk id="24" creationId="{FECB0CFA-2346-4E92-AAC5-2302DC5853AA}"/>
          </ac:graphicFrameMkLst>
        </pc:graphicFrameChg>
        <pc:graphicFrameChg chg="add del">
          <ac:chgData name="Nicola Weston" userId="fdbf3029-8c96-4ae2-970e-85aceb3fd788" providerId="ADAL" clId="{D99C6F1E-8C17-4615-AD85-F0FC2F411282}" dt="2019-06-12T07:20:02.955" v="1405" actId="478"/>
          <ac:graphicFrameMkLst>
            <pc:docMk/>
            <pc:sldMk cId="2738753325" sldId="385"/>
            <ac:graphicFrameMk id="25" creationId="{BA940077-EF86-43E4-8A5A-26217F7DEAE3}"/>
          </ac:graphicFrameMkLst>
        </pc:graphicFrameChg>
        <pc:graphicFrameChg chg="add del">
          <ac:chgData name="Nicola Weston" userId="fdbf3029-8c96-4ae2-970e-85aceb3fd788" providerId="ADAL" clId="{D99C6F1E-8C17-4615-AD85-F0FC2F411282}" dt="2019-06-12T07:20:02.955" v="1405" actId="478"/>
          <ac:graphicFrameMkLst>
            <pc:docMk/>
            <pc:sldMk cId="2738753325" sldId="385"/>
            <ac:graphicFrameMk id="26" creationId="{F07C2906-35AB-45D7-ADF1-4ABA3859E84C}"/>
          </ac:graphicFrameMkLst>
        </pc:graphicFrameChg>
        <pc:cxnChg chg="del">
          <ac:chgData name="Nicola Weston" userId="fdbf3029-8c96-4ae2-970e-85aceb3fd788" providerId="ADAL" clId="{D99C6F1E-8C17-4615-AD85-F0FC2F411282}" dt="2019-05-30T09:42:43.244" v="436" actId="478"/>
          <ac:cxnSpMkLst>
            <pc:docMk/>
            <pc:sldMk cId="2738753325" sldId="385"/>
            <ac:cxnSpMk id="3" creationId="{25B377B7-F5B2-4570-A1D5-A7D733545325}"/>
          </ac:cxnSpMkLst>
        </pc:cxnChg>
        <pc:cxnChg chg="del">
          <ac:chgData name="Nicola Weston" userId="fdbf3029-8c96-4ae2-970e-85aceb3fd788" providerId="ADAL" clId="{D99C6F1E-8C17-4615-AD85-F0FC2F411282}" dt="2019-05-30T09:42:43.244" v="436" actId="478"/>
          <ac:cxnSpMkLst>
            <pc:docMk/>
            <pc:sldMk cId="2738753325" sldId="385"/>
            <ac:cxnSpMk id="20" creationId="{D676CF30-00A2-437D-9A68-6F595299D992}"/>
          </ac:cxnSpMkLst>
        </pc:cxnChg>
      </pc:sldChg>
      <pc:sldChg chg="addSp delSp modSp add ord">
        <pc:chgData name="Nicola Weston" userId="fdbf3029-8c96-4ae2-970e-85aceb3fd788" providerId="ADAL" clId="{D99C6F1E-8C17-4615-AD85-F0FC2F411282}" dt="2019-06-12T07:31:03.285" v="1572" actId="1037"/>
        <pc:sldMkLst>
          <pc:docMk/>
          <pc:sldMk cId="452948822" sldId="401"/>
        </pc:sldMkLst>
        <pc:spChg chg="mod">
          <ac:chgData name="Nicola Weston" userId="fdbf3029-8c96-4ae2-970e-85aceb3fd788" providerId="ADAL" clId="{D99C6F1E-8C17-4615-AD85-F0FC2F411282}" dt="2019-05-30T10:32:06.363" v="1008" actId="6549"/>
          <ac:spMkLst>
            <pc:docMk/>
            <pc:sldMk cId="452948822" sldId="401"/>
            <ac:spMk id="19" creationId="{5252A847-DE45-4FA3-A1F8-EEBEB845FF8E}"/>
          </ac:spMkLst>
        </pc:spChg>
        <pc:spChg chg="add mod">
          <ac:chgData name="Nicola Weston" userId="fdbf3029-8c96-4ae2-970e-85aceb3fd788" providerId="ADAL" clId="{D99C6F1E-8C17-4615-AD85-F0FC2F411282}" dt="2019-06-12T07:30:54.812" v="1568" actId="1076"/>
          <ac:spMkLst>
            <pc:docMk/>
            <pc:sldMk cId="452948822" sldId="401"/>
            <ac:spMk id="20" creationId="{6AC0C4A0-32C4-4A8D-9E33-33A56B966EE9}"/>
          </ac:spMkLst>
        </pc:spChg>
        <pc:spChg chg="add mod">
          <ac:chgData name="Nicola Weston" userId="fdbf3029-8c96-4ae2-970e-85aceb3fd788" providerId="ADAL" clId="{D99C6F1E-8C17-4615-AD85-F0FC2F411282}" dt="2019-06-12T07:30:54.812" v="1568" actId="1076"/>
          <ac:spMkLst>
            <pc:docMk/>
            <pc:sldMk cId="452948822" sldId="401"/>
            <ac:spMk id="21" creationId="{AE8C6F45-8BAC-4432-A43F-686DB0863B9D}"/>
          </ac:spMkLst>
        </pc:spChg>
        <pc:spChg chg="del">
          <ac:chgData name="Nicola Weston" userId="fdbf3029-8c96-4ae2-970e-85aceb3fd788" providerId="ADAL" clId="{D99C6F1E-8C17-4615-AD85-F0FC2F411282}" dt="2019-06-12T07:30:17.408" v="1563" actId="478"/>
          <ac:spMkLst>
            <pc:docMk/>
            <pc:sldMk cId="452948822" sldId="401"/>
            <ac:spMk id="25" creationId="{FCE9AFFC-3178-4C44-9F23-54DDF06AC7C3}"/>
          </ac:spMkLst>
        </pc:spChg>
        <pc:spChg chg="del">
          <ac:chgData name="Nicola Weston" userId="fdbf3029-8c96-4ae2-970e-85aceb3fd788" providerId="ADAL" clId="{D99C6F1E-8C17-4615-AD85-F0FC2F411282}" dt="2019-06-12T07:30:17.408" v="1563" actId="478"/>
          <ac:spMkLst>
            <pc:docMk/>
            <pc:sldMk cId="452948822" sldId="401"/>
            <ac:spMk id="26" creationId="{0BD1C1B6-1F97-45E3-87D4-E9B89E1C2CEF}"/>
          </ac:spMkLst>
        </pc:spChg>
        <pc:spChg chg="del">
          <ac:chgData name="Nicola Weston" userId="fdbf3029-8c96-4ae2-970e-85aceb3fd788" providerId="ADAL" clId="{D99C6F1E-8C17-4615-AD85-F0FC2F411282}" dt="2019-06-12T07:30:17.408" v="1563" actId="478"/>
          <ac:spMkLst>
            <pc:docMk/>
            <pc:sldMk cId="452948822" sldId="401"/>
            <ac:spMk id="27" creationId="{CA48C785-4F9C-4230-B04B-BA135A82C102}"/>
          </ac:spMkLst>
        </pc:spChg>
        <pc:spChg chg="add mod">
          <ac:chgData name="Nicola Weston" userId="fdbf3029-8c96-4ae2-970e-85aceb3fd788" providerId="ADAL" clId="{D99C6F1E-8C17-4615-AD85-F0FC2F411282}" dt="2019-06-12T07:31:03.285" v="1572" actId="1037"/>
          <ac:spMkLst>
            <pc:docMk/>
            <pc:sldMk cId="452948822" sldId="401"/>
            <ac:spMk id="28" creationId="{828ACBFF-DD35-4B2C-BDE0-1CCBA5137F5E}"/>
          </ac:spMkLst>
        </pc:spChg>
        <pc:spChg chg="add mod">
          <ac:chgData name="Nicola Weston" userId="fdbf3029-8c96-4ae2-970e-85aceb3fd788" providerId="ADAL" clId="{D99C6F1E-8C17-4615-AD85-F0FC2F411282}" dt="2019-06-12T07:30:54.812" v="1568" actId="1076"/>
          <ac:spMkLst>
            <pc:docMk/>
            <pc:sldMk cId="452948822" sldId="401"/>
            <ac:spMk id="29" creationId="{70752EE7-29D2-4C4A-B8C5-5157384754A6}"/>
          </ac:spMkLst>
        </pc:spChg>
        <pc:spChg chg="add mod">
          <ac:chgData name="Nicola Weston" userId="fdbf3029-8c96-4ae2-970e-85aceb3fd788" providerId="ADAL" clId="{D99C6F1E-8C17-4615-AD85-F0FC2F411282}" dt="2019-06-12T07:30:54.812" v="1568" actId="1076"/>
          <ac:spMkLst>
            <pc:docMk/>
            <pc:sldMk cId="452948822" sldId="401"/>
            <ac:spMk id="30" creationId="{D76BE458-6543-4DC0-813A-6DAE4CBF9C38}"/>
          </ac:spMkLst>
        </pc:spChg>
        <pc:graphicFrameChg chg="add mod">
          <ac:chgData name="Nicola Weston" userId="fdbf3029-8c96-4ae2-970e-85aceb3fd788" providerId="ADAL" clId="{D99C6F1E-8C17-4615-AD85-F0FC2F411282}" dt="2019-06-12T07:30:54.812" v="1568" actId="1076"/>
          <ac:graphicFrameMkLst>
            <pc:docMk/>
            <pc:sldMk cId="452948822" sldId="401"/>
            <ac:graphicFrameMk id="16" creationId="{2DA1DD45-4207-4221-BB1F-79AFFD41344A}"/>
          </ac:graphicFrameMkLst>
        </pc:graphicFrameChg>
        <pc:graphicFrameChg chg="add mod">
          <ac:chgData name="Nicola Weston" userId="fdbf3029-8c96-4ae2-970e-85aceb3fd788" providerId="ADAL" clId="{D99C6F1E-8C17-4615-AD85-F0FC2F411282}" dt="2019-06-12T07:30:54.812" v="1568" actId="1076"/>
          <ac:graphicFrameMkLst>
            <pc:docMk/>
            <pc:sldMk cId="452948822" sldId="401"/>
            <ac:graphicFrameMk id="17" creationId="{40E16C08-0555-4272-B7A8-6287BAFFE1E0}"/>
          </ac:graphicFrameMkLst>
        </pc:graphicFrameChg>
        <pc:graphicFrameChg chg="add mod">
          <ac:chgData name="Nicola Weston" userId="fdbf3029-8c96-4ae2-970e-85aceb3fd788" providerId="ADAL" clId="{D99C6F1E-8C17-4615-AD85-F0FC2F411282}" dt="2019-06-12T07:30:54.812" v="1568" actId="1076"/>
          <ac:graphicFrameMkLst>
            <pc:docMk/>
            <pc:sldMk cId="452948822" sldId="401"/>
            <ac:graphicFrameMk id="18" creationId="{72B9606A-6216-4CDF-9585-DEC74255A311}"/>
          </ac:graphicFrameMkLst>
        </pc:graphicFrameChg>
        <pc:graphicFrameChg chg="del">
          <ac:chgData name="Nicola Weston" userId="fdbf3029-8c96-4ae2-970e-85aceb3fd788" providerId="ADAL" clId="{D99C6F1E-8C17-4615-AD85-F0FC2F411282}" dt="2019-06-12T07:30:17.408" v="1563" actId="478"/>
          <ac:graphicFrameMkLst>
            <pc:docMk/>
            <pc:sldMk cId="452948822" sldId="401"/>
            <ac:graphicFrameMk id="22" creationId="{2EECFD90-1AE7-4D50-A0B2-B95417C3D3D5}"/>
          </ac:graphicFrameMkLst>
        </pc:graphicFrameChg>
        <pc:graphicFrameChg chg="del">
          <ac:chgData name="Nicola Weston" userId="fdbf3029-8c96-4ae2-970e-85aceb3fd788" providerId="ADAL" clId="{D99C6F1E-8C17-4615-AD85-F0FC2F411282}" dt="2019-06-12T07:30:17.408" v="1563" actId="478"/>
          <ac:graphicFrameMkLst>
            <pc:docMk/>
            <pc:sldMk cId="452948822" sldId="401"/>
            <ac:graphicFrameMk id="23" creationId="{BB446F51-2799-4A3E-A310-E14A2A73DCA5}"/>
          </ac:graphicFrameMkLst>
        </pc:graphicFrameChg>
        <pc:graphicFrameChg chg="del">
          <ac:chgData name="Nicola Weston" userId="fdbf3029-8c96-4ae2-970e-85aceb3fd788" providerId="ADAL" clId="{D99C6F1E-8C17-4615-AD85-F0FC2F411282}" dt="2019-06-12T07:30:17.408" v="1563" actId="478"/>
          <ac:graphicFrameMkLst>
            <pc:docMk/>
            <pc:sldMk cId="452948822" sldId="401"/>
            <ac:graphicFrameMk id="24" creationId="{5C185B40-B7FA-424F-9882-2B35525D2C2E}"/>
          </ac:graphicFrameMkLst>
        </pc:graphicFrameChg>
      </pc:sldChg>
      <pc:sldChg chg="addSp delSp modSp add">
        <pc:chgData name="Nicola Weston" userId="fdbf3029-8c96-4ae2-970e-85aceb3fd788" providerId="ADAL" clId="{D99C6F1E-8C17-4615-AD85-F0FC2F411282}" dt="2019-06-12T07:12:16.446" v="1358" actId="478"/>
        <pc:sldMkLst>
          <pc:docMk/>
          <pc:sldMk cId="3419672190" sldId="404"/>
        </pc:sldMkLst>
        <pc:spChg chg="mod">
          <ac:chgData name="Nicola Weston" userId="fdbf3029-8c96-4ae2-970e-85aceb3fd788" providerId="ADAL" clId="{D99C6F1E-8C17-4615-AD85-F0FC2F411282}" dt="2019-06-12T07:11:58.605" v="1355" actId="207"/>
          <ac:spMkLst>
            <pc:docMk/>
            <pc:sldMk cId="3419672190" sldId="404"/>
            <ac:spMk id="19" creationId="{5252A847-DE45-4FA3-A1F8-EEBEB845FF8E}"/>
          </ac:spMkLst>
        </pc:spChg>
        <pc:spChg chg="add mod">
          <ac:chgData name="Nicola Weston" userId="fdbf3029-8c96-4ae2-970e-85aceb3fd788" providerId="ADAL" clId="{D99C6F1E-8C17-4615-AD85-F0FC2F411282}" dt="2019-06-12T07:10:45.376" v="1331" actId="208"/>
          <ac:spMkLst>
            <pc:docMk/>
            <pc:sldMk cId="3419672190" sldId="404"/>
            <ac:spMk id="22" creationId="{D2B80640-F91D-49B1-8B7D-F1210786A697}"/>
          </ac:spMkLst>
        </pc:spChg>
        <pc:spChg chg="add del mod">
          <ac:chgData name="Nicola Weston" userId="fdbf3029-8c96-4ae2-970e-85aceb3fd788" providerId="ADAL" clId="{D99C6F1E-8C17-4615-AD85-F0FC2F411282}" dt="2019-06-12T07:12:16.446" v="1358" actId="478"/>
          <ac:spMkLst>
            <pc:docMk/>
            <pc:sldMk cId="3419672190" sldId="404"/>
            <ac:spMk id="23" creationId="{1AED43A6-D3D4-4B93-B3D1-B48A936CA381}"/>
          </ac:spMkLst>
        </pc:spChg>
        <pc:spChg chg="add mod">
          <ac:chgData name="Nicola Weston" userId="fdbf3029-8c96-4ae2-970e-85aceb3fd788" providerId="ADAL" clId="{D99C6F1E-8C17-4615-AD85-F0FC2F411282}" dt="2019-06-12T07:11:11.713" v="1344" actId="1036"/>
          <ac:spMkLst>
            <pc:docMk/>
            <pc:sldMk cId="3419672190" sldId="404"/>
            <ac:spMk id="24" creationId="{B43779CA-579B-44B9-B764-BC19FBF08C24}"/>
          </ac:spMkLst>
        </pc:spChg>
        <pc:graphicFrameChg chg="add del mod modGraphic">
          <ac:chgData name="Nicola Weston" userId="fdbf3029-8c96-4ae2-970e-85aceb3fd788" providerId="ADAL" clId="{D99C6F1E-8C17-4615-AD85-F0FC2F411282}" dt="2019-06-12T07:10:59.454" v="1332" actId="478"/>
          <ac:graphicFrameMkLst>
            <pc:docMk/>
            <pc:sldMk cId="3419672190" sldId="404"/>
            <ac:graphicFrameMk id="3" creationId="{895BD216-8987-4DBD-8880-7CE3E033C4D3}"/>
          </ac:graphicFrameMkLst>
        </pc:graphicFrameChg>
      </pc:sldChg>
      <pc:sldChg chg="modSp add">
        <pc:chgData name="Nicola Weston" userId="fdbf3029-8c96-4ae2-970e-85aceb3fd788" providerId="ADAL" clId="{D99C6F1E-8C17-4615-AD85-F0FC2F411282}" dt="2019-06-12T07:41:10.656" v="1726" actId="20577"/>
        <pc:sldMkLst>
          <pc:docMk/>
          <pc:sldMk cId="438335156" sldId="405"/>
        </pc:sldMkLst>
        <pc:spChg chg="mod">
          <ac:chgData name="Nicola Weston" userId="fdbf3029-8c96-4ae2-970e-85aceb3fd788" providerId="ADAL" clId="{D99C6F1E-8C17-4615-AD85-F0FC2F411282}" dt="2019-06-12T07:41:10.656" v="1726" actId="20577"/>
          <ac:spMkLst>
            <pc:docMk/>
            <pc:sldMk cId="438335156" sldId="405"/>
            <ac:spMk id="19" creationId="{5252A847-DE45-4FA3-A1F8-EEBEB845FF8E}"/>
          </ac:spMkLst>
        </pc:spChg>
      </pc:sldChg>
      <pc:sldChg chg="addSp delSp modSp add">
        <pc:chgData name="Nicola Weston" userId="fdbf3029-8c96-4ae2-970e-85aceb3fd788" providerId="ADAL" clId="{D99C6F1E-8C17-4615-AD85-F0FC2F411282}" dt="2019-06-12T07:27:00.451" v="1526" actId="478"/>
        <pc:sldMkLst>
          <pc:docMk/>
          <pc:sldMk cId="3004289424" sldId="407"/>
        </pc:sldMkLst>
        <pc:spChg chg="add mod">
          <ac:chgData name="Nicola Weston" userId="fdbf3029-8c96-4ae2-970e-85aceb3fd788" providerId="ADAL" clId="{D99C6F1E-8C17-4615-AD85-F0FC2F411282}" dt="2019-06-12T07:25:42.056" v="1486" actId="1035"/>
          <ac:spMkLst>
            <pc:docMk/>
            <pc:sldMk cId="3004289424" sldId="407"/>
            <ac:spMk id="26" creationId="{8A2C0DE5-0359-4D00-B039-A95BB0B7F659}"/>
          </ac:spMkLst>
        </pc:spChg>
        <pc:spChg chg="add mod">
          <ac:chgData name="Nicola Weston" userId="fdbf3029-8c96-4ae2-970e-85aceb3fd788" providerId="ADAL" clId="{D99C6F1E-8C17-4615-AD85-F0FC2F411282}" dt="2019-06-12T07:25:42.056" v="1486" actId="1035"/>
          <ac:spMkLst>
            <pc:docMk/>
            <pc:sldMk cId="3004289424" sldId="407"/>
            <ac:spMk id="27" creationId="{95AC415A-8D4B-4D33-9791-C42398988CA6}"/>
          </ac:spMkLst>
        </pc:spChg>
        <pc:spChg chg="add mod">
          <ac:chgData name="Nicola Weston" userId="fdbf3029-8c96-4ae2-970e-85aceb3fd788" providerId="ADAL" clId="{D99C6F1E-8C17-4615-AD85-F0FC2F411282}" dt="2019-06-12T07:25:53.688" v="1493" actId="1035"/>
          <ac:spMkLst>
            <pc:docMk/>
            <pc:sldMk cId="3004289424" sldId="407"/>
            <ac:spMk id="28" creationId="{ADF3D2E2-953D-4012-8A4C-8E26B51B41A0}"/>
          </ac:spMkLst>
        </pc:spChg>
        <pc:spChg chg="add mod">
          <ac:chgData name="Nicola Weston" userId="fdbf3029-8c96-4ae2-970e-85aceb3fd788" providerId="ADAL" clId="{D99C6F1E-8C17-4615-AD85-F0FC2F411282}" dt="2019-06-12T07:25:42.056" v="1486" actId="1035"/>
          <ac:spMkLst>
            <pc:docMk/>
            <pc:sldMk cId="3004289424" sldId="407"/>
            <ac:spMk id="29" creationId="{757814B1-E37F-49E0-89CD-1F9A715F21A3}"/>
          </ac:spMkLst>
        </pc:spChg>
        <pc:spChg chg="add mod">
          <ac:chgData name="Nicola Weston" userId="fdbf3029-8c96-4ae2-970e-85aceb3fd788" providerId="ADAL" clId="{D99C6F1E-8C17-4615-AD85-F0FC2F411282}" dt="2019-06-12T07:25:42.056" v="1486" actId="1035"/>
          <ac:spMkLst>
            <pc:docMk/>
            <pc:sldMk cId="3004289424" sldId="407"/>
            <ac:spMk id="30" creationId="{3CF002D5-919F-4760-82D9-2E181DE81482}"/>
          </ac:spMkLst>
        </pc:spChg>
        <pc:spChg chg="add mod">
          <ac:chgData name="Nicola Weston" userId="fdbf3029-8c96-4ae2-970e-85aceb3fd788" providerId="ADAL" clId="{D99C6F1E-8C17-4615-AD85-F0FC2F411282}" dt="2019-06-12T07:26:33.124" v="1518" actId="1038"/>
          <ac:spMkLst>
            <pc:docMk/>
            <pc:sldMk cId="3004289424" sldId="407"/>
            <ac:spMk id="33" creationId="{89805B7A-B3F5-46A2-8098-80744528ADB9}"/>
          </ac:spMkLst>
        </pc:spChg>
        <pc:spChg chg="add mod">
          <ac:chgData name="Nicola Weston" userId="fdbf3029-8c96-4ae2-970e-85aceb3fd788" providerId="ADAL" clId="{D99C6F1E-8C17-4615-AD85-F0FC2F411282}" dt="2019-06-12T07:26:16.156" v="1511" actId="1037"/>
          <ac:spMkLst>
            <pc:docMk/>
            <pc:sldMk cId="3004289424" sldId="407"/>
            <ac:spMk id="34" creationId="{4D88AD67-BB19-44C9-A89C-568E1C1B8472}"/>
          </ac:spMkLst>
        </pc:spChg>
        <pc:spChg chg="del">
          <ac:chgData name="Nicola Weston" userId="fdbf3029-8c96-4ae2-970e-85aceb3fd788" providerId="ADAL" clId="{D99C6F1E-8C17-4615-AD85-F0FC2F411282}" dt="2019-06-12T07:25:31.595" v="1476" actId="478"/>
          <ac:spMkLst>
            <pc:docMk/>
            <pc:sldMk cId="3004289424" sldId="407"/>
            <ac:spMk id="35" creationId="{89E10135-084F-4C2C-9A27-8912349EB6FF}"/>
          </ac:spMkLst>
        </pc:spChg>
        <pc:spChg chg="del">
          <ac:chgData name="Nicola Weston" userId="fdbf3029-8c96-4ae2-970e-85aceb3fd788" providerId="ADAL" clId="{D99C6F1E-8C17-4615-AD85-F0FC2F411282}" dt="2019-06-12T07:25:31.595" v="1476" actId="478"/>
          <ac:spMkLst>
            <pc:docMk/>
            <pc:sldMk cId="3004289424" sldId="407"/>
            <ac:spMk id="36" creationId="{A099610D-756A-4132-9CA4-90A748C2493F}"/>
          </ac:spMkLst>
        </pc:spChg>
        <pc:spChg chg="del">
          <ac:chgData name="Nicola Weston" userId="fdbf3029-8c96-4ae2-970e-85aceb3fd788" providerId="ADAL" clId="{D99C6F1E-8C17-4615-AD85-F0FC2F411282}" dt="2019-06-12T07:25:31.595" v="1476" actId="478"/>
          <ac:spMkLst>
            <pc:docMk/>
            <pc:sldMk cId="3004289424" sldId="407"/>
            <ac:spMk id="37" creationId="{3590C2FF-2DBC-4896-AD70-BB24B2E740FC}"/>
          </ac:spMkLst>
        </pc:spChg>
        <pc:spChg chg="del">
          <ac:chgData name="Nicola Weston" userId="fdbf3029-8c96-4ae2-970e-85aceb3fd788" providerId="ADAL" clId="{D99C6F1E-8C17-4615-AD85-F0FC2F411282}" dt="2019-06-12T07:25:31.595" v="1476" actId="478"/>
          <ac:spMkLst>
            <pc:docMk/>
            <pc:sldMk cId="3004289424" sldId="407"/>
            <ac:spMk id="38" creationId="{DFA414D9-80E4-4E5B-A485-AC144756BE45}"/>
          </ac:spMkLst>
        </pc:spChg>
        <pc:spChg chg="del">
          <ac:chgData name="Nicola Weston" userId="fdbf3029-8c96-4ae2-970e-85aceb3fd788" providerId="ADAL" clId="{D99C6F1E-8C17-4615-AD85-F0FC2F411282}" dt="2019-06-12T07:25:31.595" v="1476" actId="478"/>
          <ac:spMkLst>
            <pc:docMk/>
            <pc:sldMk cId="3004289424" sldId="407"/>
            <ac:spMk id="39" creationId="{49859A94-8A1D-4A74-8889-EE1F503E0A1A}"/>
          </ac:spMkLst>
        </pc:spChg>
        <pc:spChg chg="del">
          <ac:chgData name="Nicola Weston" userId="fdbf3029-8c96-4ae2-970e-85aceb3fd788" providerId="ADAL" clId="{D99C6F1E-8C17-4615-AD85-F0FC2F411282}" dt="2019-06-12T07:25:31.595" v="1476" actId="478"/>
          <ac:spMkLst>
            <pc:docMk/>
            <pc:sldMk cId="3004289424" sldId="407"/>
            <ac:spMk id="40" creationId="{4D1526F9-E399-4541-B1C5-A05255D129BA}"/>
          </ac:spMkLst>
        </pc:spChg>
        <pc:spChg chg="add mod">
          <ac:chgData name="Nicola Weston" userId="fdbf3029-8c96-4ae2-970e-85aceb3fd788" providerId="ADAL" clId="{D99C6F1E-8C17-4615-AD85-F0FC2F411282}" dt="2019-06-12T07:26:05.126" v="1501" actId="1036"/>
          <ac:spMkLst>
            <pc:docMk/>
            <pc:sldMk cId="3004289424" sldId="407"/>
            <ac:spMk id="41" creationId="{6E475501-A87B-4253-8F21-86E812BA7C8F}"/>
          </ac:spMkLst>
        </pc:spChg>
        <pc:graphicFrameChg chg="add del mod modGraphic">
          <ac:chgData name="Nicola Weston" userId="fdbf3029-8c96-4ae2-970e-85aceb3fd788" providerId="ADAL" clId="{D99C6F1E-8C17-4615-AD85-F0FC2F411282}" dt="2019-06-12T07:27:00.451" v="1526" actId="478"/>
          <ac:graphicFrameMkLst>
            <pc:docMk/>
            <pc:sldMk cId="3004289424" sldId="407"/>
            <ac:graphicFrameMk id="3" creationId="{4091D0B4-1094-4606-BB51-9519F1369C88}"/>
          </ac:graphicFrameMkLst>
        </pc:graphicFrameChg>
        <pc:graphicFrameChg chg="add mod modGraphic">
          <ac:chgData name="Nicola Weston" userId="fdbf3029-8c96-4ae2-970e-85aceb3fd788" providerId="ADAL" clId="{D99C6F1E-8C17-4615-AD85-F0FC2F411282}" dt="2019-06-12T07:26:54.696" v="1525" actId="122"/>
          <ac:graphicFrameMkLst>
            <pc:docMk/>
            <pc:sldMk cId="3004289424" sldId="407"/>
            <ac:graphicFrameMk id="18" creationId="{D3ED12D5-3841-4BF4-AA5B-596346B92C92}"/>
          </ac:graphicFrameMkLst>
        </pc:graphicFrameChg>
        <pc:graphicFrameChg chg="add mod">
          <ac:chgData name="Nicola Weston" userId="fdbf3029-8c96-4ae2-970e-85aceb3fd788" providerId="ADAL" clId="{D99C6F1E-8C17-4615-AD85-F0FC2F411282}" dt="2019-06-12T07:25:42.056" v="1486" actId="1035"/>
          <ac:graphicFrameMkLst>
            <pc:docMk/>
            <pc:sldMk cId="3004289424" sldId="407"/>
            <ac:graphicFrameMk id="20" creationId="{0C625F4E-E1B9-4E8B-B680-7184A4DA93CE}"/>
          </ac:graphicFrameMkLst>
        </pc:graphicFrameChg>
        <pc:graphicFrameChg chg="del">
          <ac:chgData name="Nicola Weston" userId="fdbf3029-8c96-4ae2-970e-85aceb3fd788" providerId="ADAL" clId="{D99C6F1E-8C17-4615-AD85-F0FC2F411282}" dt="2019-06-12T07:25:31.595" v="1476" actId="478"/>
          <ac:graphicFrameMkLst>
            <pc:docMk/>
            <pc:sldMk cId="3004289424" sldId="407"/>
            <ac:graphicFrameMk id="24" creationId="{782CE8EA-EC36-4DB9-A08A-4AA8D81BB91C}"/>
          </ac:graphicFrameMkLst>
        </pc:graphicFrameChg>
        <pc:graphicFrameChg chg="add mod">
          <ac:chgData name="Nicola Weston" userId="fdbf3029-8c96-4ae2-970e-85aceb3fd788" providerId="ADAL" clId="{D99C6F1E-8C17-4615-AD85-F0FC2F411282}" dt="2019-06-12T07:25:42.056" v="1486" actId="1035"/>
          <ac:graphicFrameMkLst>
            <pc:docMk/>
            <pc:sldMk cId="3004289424" sldId="407"/>
            <ac:graphicFrameMk id="25" creationId="{51F801EB-6797-47FF-A95A-EE906A545A33}"/>
          </ac:graphicFrameMkLst>
        </pc:graphicFrameChg>
        <pc:graphicFrameChg chg="del">
          <ac:chgData name="Nicola Weston" userId="fdbf3029-8c96-4ae2-970e-85aceb3fd788" providerId="ADAL" clId="{D99C6F1E-8C17-4615-AD85-F0FC2F411282}" dt="2019-06-12T07:25:31.595" v="1476" actId="478"/>
          <ac:graphicFrameMkLst>
            <pc:docMk/>
            <pc:sldMk cId="3004289424" sldId="407"/>
            <ac:graphicFrameMk id="31" creationId="{5B06B3FB-814A-44E6-B190-91F4A7B9710F}"/>
          </ac:graphicFrameMkLst>
        </pc:graphicFrameChg>
        <pc:graphicFrameChg chg="del">
          <ac:chgData name="Nicola Weston" userId="fdbf3029-8c96-4ae2-970e-85aceb3fd788" providerId="ADAL" clId="{D99C6F1E-8C17-4615-AD85-F0FC2F411282}" dt="2019-06-12T07:25:31.595" v="1476" actId="478"/>
          <ac:graphicFrameMkLst>
            <pc:docMk/>
            <pc:sldMk cId="3004289424" sldId="407"/>
            <ac:graphicFrameMk id="32" creationId="{88153C9E-9A58-455F-B8B0-919A51FBE5AE}"/>
          </ac:graphicFrameMkLst>
        </pc:graphicFrameChg>
      </pc:sldChg>
      <pc:sldChg chg="modSp add ord">
        <pc:chgData name="Nicola Weston" userId="fdbf3029-8c96-4ae2-970e-85aceb3fd788" providerId="ADAL" clId="{D99C6F1E-8C17-4615-AD85-F0FC2F411282}" dt="2019-06-12T07:41:58.322" v="1729"/>
        <pc:sldMkLst>
          <pc:docMk/>
          <pc:sldMk cId="10995954" sldId="411"/>
        </pc:sldMkLst>
        <pc:spChg chg="mod">
          <ac:chgData name="Nicola Weston" userId="fdbf3029-8c96-4ae2-970e-85aceb3fd788" providerId="ADAL" clId="{D99C6F1E-8C17-4615-AD85-F0FC2F411282}" dt="2019-06-12T07:38:27.050" v="1713" actId="207"/>
          <ac:spMkLst>
            <pc:docMk/>
            <pc:sldMk cId="10995954" sldId="411"/>
            <ac:spMk id="4" creationId="{1801F6C3-85E7-4271-A2E8-2566CD8CE721}"/>
          </ac:spMkLst>
        </pc:spChg>
      </pc:sldChg>
    </pc:docChg>
  </pc:docChgLst>
  <pc:docChgLst>
    <pc:chgData name="Claire Walker" userId="ea9b7a16-6533-4bfc-968f-2b771b65ab59" providerId="ADAL" clId="{5EB206C5-AF47-4D15-837E-B7A5B6F47311}"/>
    <pc:docChg chg="undo custSel addSld delSld modSld sldOrd">
      <pc:chgData name="Claire Walker" userId="ea9b7a16-6533-4bfc-968f-2b771b65ab59" providerId="ADAL" clId="{5EB206C5-AF47-4D15-837E-B7A5B6F47311}" dt="2019-06-12T11:50:08.316" v="999" actId="20577"/>
      <pc:docMkLst>
        <pc:docMk/>
      </pc:docMkLst>
      <pc:sldChg chg="modSp">
        <pc:chgData name="Claire Walker" userId="ea9b7a16-6533-4bfc-968f-2b771b65ab59" providerId="ADAL" clId="{5EB206C5-AF47-4D15-837E-B7A5B6F47311}" dt="2019-06-12T11:05:44.630" v="44" actId="403"/>
        <pc:sldMkLst>
          <pc:docMk/>
          <pc:sldMk cId="3855900595" sldId="301"/>
        </pc:sldMkLst>
        <pc:spChg chg="mod">
          <ac:chgData name="Claire Walker" userId="ea9b7a16-6533-4bfc-968f-2b771b65ab59" providerId="ADAL" clId="{5EB206C5-AF47-4D15-837E-B7A5B6F47311}" dt="2019-06-12T11:05:44.630" v="44" actId="403"/>
          <ac:spMkLst>
            <pc:docMk/>
            <pc:sldMk cId="3855900595" sldId="301"/>
            <ac:spMk id="19" creationId="{5252A847-DE45-4FA3-A1F8-EEBEB845FF8E}"/>
          </ac:spMkLst>
        </pc:spChg>
      </pc:sldChg>
      <pc:sldChg chg="addSp delSp modSp">
        <pc:chgData name="Claire Walker" userId="ea9b7a16-6533-4bfc-968f-2b771b65ab59" providerId="ADAL" clId="{5EB206C5-AF47-4D15-837E-B7A5B6F47311}" dt="2019-06-12T11:48:30.019" v="942" actId="207"/>
        <pc:sldMkLst>
          <pc:docMk/>
          <pc:sldMk cId="3344884478" sldId="375"/>
        </pc:sldMkLst>
        <pc:spChg chg="mod">
          <ac:chgData name="Claire Walker" userId="ea9b7a16-6533-4bfc-968f-2b771b65ab59" providerId="ADAL" clId="{5EB206C5-AF47-4D15-837E-B7A5B6F47311}" dt="2019-06-12T11:48:30.019" v="942" actId="207"/>
          <ac:spMkLst>
            <pc:docMk/>
            <pc:sldMk cId="3344884478" sldId="375"/>
            <ac:spMk id="19" creationId="{5252A847-DE45-4FA3-A1F8-EEBEB845FF8E}"/>
          </ac:spMkLst>
        </pc:spChg>
        <pc:spChg chg="add mod">
          <ac:chgData name="Claire Walker" userId="ea9b7a16-6533-4bfc-968f-2b771b65ab59" providerId="ADAL" clId="{5EB206C5-AF47-4D15-837E-B7A5B6F47311}" dt="2019-06-12T11:29:25.654" v="844" actId="1035"/>
          <ac:spMkLst>
            <pc:docMk/>
            <pc:sldMk cId="3344884478" sldId="375"/>
            <ac:spMk id="22" creationId="{B9972477-F9B6-45A0-9FD3-22E4E6B52170}"/>
          </ac:spMkLst>
        </pc:spChg>
        <pc:spChg chg="add mod">
          <ac:chgData name="Claire Walker" userId="ea9b7a16-6533-4bfc-968f-2b771b65ab59" providerId="ADAL" clId="{5EB206C5-AF47-4D15-837E-B7A5B6F47311}" dt="2019-06-12T11:29:25.654" v="844" actId="1035"/>
          <ac:spMkLst>
            <pc:docMk/>
            <pc:sldMk cId="3344884478" sldId="375"/>
            <ac:spMk id="23" creationId="{B332FD2A-43E5-4B4F-9E1A-D71796F3A439}"/>
          </ac:spMkLst>
        </pc:spChg>
        <pc:spChg chg="add mod">
          <ac:chgData name="Claire Walker" userId="ea9b7a16-6533-4bfc-968f-2b771b65ab59" providerId="ADAL" clId="{5EB206C5-AF47-4D15-837E-B7A5B6F47311}" dt="2019-06-12T11:29:25.654" v="844" actId="1035"/>
          <ac:spMkLst>
            <pc:docMk/>
            <pc:sldMk cId="3344884478" sldId="375"/>
            <ac:spMk id="24" creationId="{D511E327-16F4-435B-9ED0-1FEC27A95B3E}"/>
          </ac:spMkLst>
        </pc:spChg>
        <pc:spChg chg="add mod">
          <ac:chgData name="Claire Walker" userId="ea9b7a16-6533-4bfc-968f-2b771b65ab59" providerId="ADAL" clId="{5EB206C5-AF47-4D15-837E-B7A5B6F47311}" dt="2019-06-12T11:29:25.654" v="844" actId="1035"/>
          <ac:spMkLst>
            <pc:docMk/>
            <pc:sldMk cId="3344884478" sldId="375"/>
            <ac:spMk id="25" creationId="{C05978B0-40EA-4CA6-A6B3-0A9DAD2DB061}"/>
          </ac:spMkLst>
        </pc:spChg>
        <pc:spChg chg="add del mod">
          <ac:chgData name="Claire Walker" userId="ea9b7a16-6533-4bfc-968f-2b771b65ab59" providerId="ADAL" clId="{5EB206C5-AF47-4D15-837E-B7A5B6F47311}" dt="2019-06-12T11:30:09.335" v="879" actId="478"/>
          <ac:spMkLst>
            <pc:docMk/>
            <pc:sldMk cId="3344884478" sldId="375"/>
            <ac:spMk id="26" creationId="{3DE9855F-2C6B-4CA6-BF27-E062CCB78D11}"/>
          </ac:spMkLst>
        </pc:spChg>
        <pc:spChg chg="add del mod">
          <ac:chgData name="Claire Walker" userId="ea9b7a16-6533-4bfc-968f-2b771b65ab59" providerId="ADAL" clId="{5EB206C5-AF47-4D15-837E-B7A5B6F47311}" dt="2019-06-12T11:30:09.335" v="879" actId="478"/>
          <ac:spMkLst>
            <pc:docMk/>
            <pc:sldMk cId="3344884478" sldId="375"/>
            <ac:spMk id="27" creationId="{6EDF5DCF-2D20-43BC-8332-0D4C3E4AA578}"/>
          </ac:spMkLst>
        </pc:spChg>
        <pc:spChg chg="del">
          <ac:chgData name="Claire Walker" userId="ea9b7a16-6533-4bfc-968f-2b771b65ab59" providerId="ADAL" clId="{5EB206C5-AF47-4D15-837E-B7A5B6F47311}" dt="2019-06-12T11:29:18.639" v="831" actId="478"/>
          <ac:spMkLst>
            <pc:docMk/>
            <pc:sldMk cId="3344884478" sldId="375"/>
            <ac:spMk id="28" creationId="{663F4DC0-1E91-498B-B9D9-F27B761BE0EB}"/>
          </ac:spMkLst>
        </pc:spChg>
        <pc:spChg chg="add del mod">
          <ac:chgData name="Claire Walker" userId="ea9b7a16-6533-4bfc-968f-2b771b65ab59" providerId="ADAL" clId="{5EB206C5-AF47-4D15-837E-B7A5B6F47311}" dt="2019-06-12T11:30:09.335" v="879" actId="478"/>
          <ac:spMkLst>
            <pc:docMk/>
            <pc:sldMk cId="3344884478" sldId="375"/>
            <ac:spMk id="31" creationId="{5E35AEB6-681D-409A-B263-37BE2C3D683F}"/>
          </ac:spMkLst>
        </pc:spChg>
        <pc:spChg chg="add del mod">
          <ac:chgData name="Claire Walker" userId="ea9b7a16-6533-4bfc-968f-2b771b65ab59" providerId="ADAL" clId="{5EB206C5-AF47-4D15-837E-B7A5B6F47311}" dt="2019-06-12T11:30:09.335" v="879" actId="478"/>
          <ac:spMkLst>
            <pc:docMk/>
            <pc:sldMk cId="3344884478" sldId="375"/>
            <ac:spMk id="32" creationId="{E4902E55-E2DB-4F34-84D9-6A610B29A6B5}"/>
          </ac:spMkLst>
        </pc:spChg>
      </pc:sldChg>
      <pc:sldChg chg="modSp">
        <pc:chgData name="Claire Walker" userId="ea9b7a16-6533-4bfc-968f-2b771b65ab59" providerId="ADAL" clId="{5EB206C5-AF47-4D15-837E-B7A5B6F47311}" dt="2019-06-12T11:13:26.733" v="340" actId="403"/>
        <pc:sldMkLst>
          <pc:docMk/>
          <pc:sldMk cId="1901858067" sldId="382"/>
        </pc:sldMkLst>
        <pc:spChg chg="mod">
          <ac:chgData name="Claire Walker" userId="ea9b7a16-6533-4bfc-968f-2b771b65ab59" providerId="ADAL" clId="{5EB206C5-AF47-4D15-837E-B7A5B6F47311}" dt="2019-06-12T11:13:26.733" v="340" actId="403"/>
          <ac:spMkLst>
            <pc:docMk/>
            <pc:sldMk cId="1901858067" sldId="382"/>
            <ac:spMk id="19" creationId="{5252A847-DE45-4FA3-A1F8-EEBEB845FF8E}"/>
          </ac:spMkLst>
        </pc:spChg>
      </pc:sldChg>
      <pc:sldChg chg="modSp">
        <pc:chgData name="Claire Walker" userId="ea9b7a16-6533-4bfc-968f-2b771b65ab59" providerId="ADAL" clId="{5EB206C5-AF47-4D15-837E-B7A5B6F47311}" dt="2019-06-12T11:14:46.042" v="394" actId="403"/>
        <pc:sldMkLst>
          <pc:docMk/>
          <pc:sldMk cId="2738753325" sldId="385"/>
        </pc:sldMkLst>
        <pc:spChg chg="mod">
          <ac:chgData name="Claire Walker" userId="ea9b7a16-6533-4bfc-968f-2b771b65ab59" providerId="ADAL" clId="{5EB206C5-AF47-4D15-837E-B7A5B6F47311}" dt="2019-06-12T11:14:35.866" v="377" actId="1035"/>
          <ac:spMkLst>
            <pc:docMk/>
            <pc:sldMk cId="2738753325" sldId="385"/>
            <ac:spMk id="17" creationId="{A2EE07C2-469E-40EE-9A00-11D58FB6CB55}"/>
          </ac:spMkLst>
        </pc:spChg>
        <pc:spChg chg="mod">
          <ac:chgData name="Claire Walker" userId="ea9b7a16-6533-4bfc-968f-2b771b65ab59" providerId="ADAL" clId="{5EB206C5-AF47-4D15-837E-B7A5B6F47311}" dt="2019-06-12T11:14:35.866" v="377" actId="1035"/>
          <ac:spMkLst>
            <pc:docMk/>
            <pc:sldMk cId="2738753325" sldId="385"/>
            <ac:spMk id="18" creationId="{2FA8B3A1-2EC6-4804-B9CD-DF228DDF54B3}"/>
          </ac:spMkLst>
        </pc:spChg>
        <pc:spChg chg="mod">
          <ac:chgData name="Claire Walker" userId="ea9b7a16-6533-4bfc-968f-2b771b65ab59" providerId="ADAL" clId="{5EB206C5-AF47-4D15-837E-B7A5B6F47311}" dt="2019-06-12T11:14:46.042" v="394" actId="403"/>
          <ac:spMkLst>
            <pc:docMk/>
            <pc:sldMk cId="2738753325" sldId="385"/>
            <ac:spMk id="19" creationId="{5252A847-DE45-4FA3-A1F8-EEBEB845FF8E}"/>
          </ac:spMkLst>
        </pc:spChg>
        <pc:spChg chg="mod">
          <ac:chgData name="Claire Walker" userId="ea9b7a16-6533-4bfc-968f-2b771b65ab59" providerId="ADAL" clId="{5EB206C5-AF47-4D15-837E-B7A5B6F47311}" dt="2019-06-12T11:14:35.866" v="377" actId="1035"/>
          <ac:spMkLst>
            <pc:docMk/>
            <pc:sldMk cId="2738753325" sldId="385"/>
            <ac:spMk id="20" creationId="{A07E4B3A-19A9-4B8C-8E5E-C3E75DCBA318}"/>
          </ac:spMkLst>
        </pc:spChg>
        <pc:spChg chg="mod">
          <ac:chgData name="Claire Walker" userId="ea9b7a16-6533-4bfc-968f-2b771b65ab59" providerId="ADAL" clId="{5EB206C5-AF47-4D15-837E-B7A5B6F47311}" dt="2019-06-12T11:14:35.866" v="377" actId="1035"/>
          <ac:spMkLst>
            <pc:docMk/>
            <pc:sldMk cId="2738753325" sldId="385"/>
            <ac:spMk id="30" creationId="{9317B13D-A2A2-427D-973E-CCDE57CB459D}"/>
          </ac:spMkLst>
        </pc:spChg>
        <pc:spChg chg="mod">
          <ac:chgData name="Claire Walker" userId="ea9b7a16-6533-4bfc-968f-2b771b65ab59" providerId="ADAL" clId="{5EB206C5-AF47-4D15-837E-B7A5B6F47311}" dt="2019-06-12T11:14:42.948" v="393" actId="1036"/>
          <ac:spMkLst>
            <pc:docMk/>
            <pc:sldMk cId="2738753325" sldId="385"/>
            <ac:spMk id="31" creationId="{8305EB3A-7B1F-43D7-93E6-AA97A78F25D5}"/>
          </ac:spMkLst>
        </pc:spChg>
        <pc:graphicFrameChg chg="mod">
          <ac:chgData name="Claire Walker" userId="ea9b7a16-6533-4bfc-968f-2b771b65ab59" providerId="ADAL" clId="{5EB206C5-AF47-4D15-837E-B7A5B6F47311}" dt="2019-06-12T11:14:35.866" v="377" actId="1035"/>
          <ac:graphicFrameMkLst>
            <pc:docMk/>
            <pc:sldMk cId="2738753325" sldId="385"/>
            <ac:graphicFrameMk id="14" creationId="{896F737F-5B3C-4F1A-854E-470843F8F4F0}"/>
          </ac:graphicFrameMkLst>
        </pc:graphicFrameChg>
        <pc:graphicFrameChg chg="mod">
          <ac:chgData name="Claire Walker" userId="ea9b7a16-6533-4bfc-968f-2b771b65ab59" providerId="ADAL" clId="{5EB206C5-AF47-4D15-837E-B7A5B6F47311}" dt="2019-06-12T11:14:35.866" v="377" actId="1035"/>
          <ac:graphicFrameMkLst>
            <pc:docMk/>
            <pc:sldMk cId="2738753325" sldId="385"/>
            <ac:graphicFrameMk id="15" creationId="{B90FC36F-E8C0-4188-85FE-47F8C7D70888}"/>
          </ac:graphicFrameMkLst>
        </pc:graphicFrameChg>
        <pc:graphicFrameChg chg="mod">
          <ac:chgData name="Claire Walker" userId="ea9b7a16-6533-4bfc-968f-2b771b65ab59" providerId="ADAL" clId="{5EB206C5-AF47-4D15-837E-B7A5B6F47311}" dt="2019-06-12T11:14:35.866" v="377" actId="1035"/>
          <ac:graphicFrameMkLst>
            <pc:docMk/>
            <pc:sldMk cId="2738753325" sldId="385"/>
            <ac:graphicFrameMk id="16" creationId="{85224054-DB87-4862-94CC-DCF0042DACD4}"/>
          </ac:graphicFrameMkLst>
        </pc:graphicFrameChg>
      </pc:sldChg>
      <pc:sldChg chg="addSp delSp">
        <pc:chgData name="Claire Walker" userId="ea9b7a16-6533-4bfc-968f-2b771b65ab59" providerId="ADAL" clId="{5EB206C5-AF47-4D15-837E-B7A5B6F47311}" dt="2019-06-12T11:22:52.517" v="600"/>
        <pc:sldMkLst>
          <pc:docMk/>
          <pc:sldMk cId="452948822" sldId="401"/>
        </pc:sldMkLst>
        <pc:graphicFrameChg chg="del">
          <ac:chgData name="Claire Walker" userId="ea9b7a16-6533-4bfc-968f-2b771b65ab59" providerId="ADAL" clId="{5EB206C5-AF47-4D15-837E-B7A5B6F47311}" dt="2019-06-12T11:22:52.115" v="599" actId="478"/>
          <ac:graphicFrameMkLst>
            <pc:docMk/>
            <pc:sldMk cId="452948822" sldId="401"/>
            <ac:graphicFrameMk id="17" creationId="{40E16C08-0555-4272-B7A8-6287BAFFE1E0}"/>
          </ac:graphicFrameMkLst>
        </pc:graphicFrameChg>
        <pc:graphicFrameChg chg="add">
          <ac:chgData name="Claire Walker" userId="ea9b7a16-6533-4bfc-968f-2b771b65ab59" providerId="ADAL" clId="{5EB206C5-AF47-4D15-837E-B7A5B6F47311}" dt="2019-06-12T11:22:52.517" v="600"/>
          <ac:graphicFrameMkLst>
            <pc:docMk/>
            <pc:sldMk cId="452948822" sldId="401"/>
            <ac:graphicFrameMk id="22" creationId="{83E4F30C-C06B-4F0E-A51B-7E918D2AC08C}"/>
          </ac:graphicFrameMkLst>
        </pc:graphicFrameChg>
      </pc:sldChg>
      <pc:sldChg chg="addSp modSp">
        <pc:chgData name="Claire Walker" userId="ea9b7a16-6533-4bfc-968f-2b771b65ab59" providerId="ADAL" clId="{5EB206C5-AF47-4D15-837E-B7A5B6F47311}" dt="2019-06-12T11:13:12.474" v="336"/>
        <pc:sldMkLst>
          <pc:docMk/>
          <pc:sldMk cId="3419672190" sldId="404"/>
        </pc:sldMkLst>
        <pc:spChg chg="mod">
          <ac:chgData name="Claire Walker" userId="ea9b7a16-6533-4bfc-968f-2b771b65ab59" providerId="ADAL" clId="{5EB206C5-AF47-4D15-837E-B7A5B6F47311}" dt="2019-06-12T11:12:38.047" v="311" actId="403"/>
          <ac:spMkLst>
            <pc:docMk/>
            <pc:sldMk cId="3419672190" sldId="404"/>
            <ac:spMk id="19" creationId="{5252A847-DE45-4FA3-A1F8-EEBEB845FF8E}"/>
          </ac:spMkLst>
        </pc:spChg>
        <pc:spChg chg="add">
          <ac:chgData name="Claire Walker" userId="ea9b7a16-6533-4bfc-968f-2b771b65ab59" providerId="ADAL" clId="{5EB206C5-AF47-4D15-837E-B7A5B6F47311}" dt="2019-06-12T11:13:12.474" v="336"/>
          <ac:spMkLst>
            <pc:docMk/>
            <pc:sldMk cId="3419672190" sldId="404"/>
            <ac:spMk id="23" creationId="{F6BE42F9-89F0-40AF-AF8B-1C2DEB7B62E1}"/>
          </ac:spMkLst>
        </pc:spChg>
        <pc:spChg chg="mod">
          <ac:chgData name="Claire Walker" userId="ea9b7a16-6533-4bfc-968f-2b771b65ab59" providerId="ADAL" clId="{5EB206C5-AF47-4D15-837E-B7A5B6F47311}" dt="2019-06-12T11:12:57.050" v="335" actId="1038"/>
          <ac:spMkLst>
            <pc:docMk/>
            <pc:sldMk cId="3419672190" sldId="404"/>
            <ac:spMk id="24" creationId="{B43779CA-579B-44B9-B764-BC19FBF08C24}"/>
          </ac:spMkLst>
        </pc:spChg>
      </pc:sldChg>
      <pc:sldChg chg="modSp">
        <pc:chgData name="Claire Walker" userId="ea9b7a16-6533-4bfc-968f-2b771b65ab59" providerId="ADAL" clId="{5EB206C5-AF47-4D15-837E-B7A5B6F47311}" dt="2019-06-12T11:14:02.345" v="344" actId="403"/>
        <pc:sldMkLst>
          <pc:docMk/>
          <pc:sldMk cId="438335156" sldId="405"/>
        </pc:sldMkLst>
        <pc:spChg chg="mod">
          <ac:chgData name="Claire Walker" userId="ea9b7a16-6533-4bfc-968f-2b771b65ab59" providerId="ADAL" clId="{5EB206C5-AF47-4D15-837E-B7A5B6F47311}" dt="2019-06-12T11:14:02.345" v="344" actId="403"/>
          <ac:spMkLst>
            <pc:docMk/>
            <pc:sldMk cId="438335156" sldId="405"/>
            <ac:spMk id="19" creationId="{5252A847-DE45-4FA3-A1F8-EEBEB845FF8E}"/>
          </ac:spMkLst>
        </pc:spChg>
      </pc:sldChg>
      <pc:sldChg chg="modSp">
        <pc:chgData name="Claire Walker" userId="ea9b7a16-6533-4bfc-968f-2b771b65ab59" providerId="ADAL" clId="{5EB206C5-AF47-4D15-837E-B7A5B6F47311}" dt="2019-06-12T11:49:31.574" v="980" actId="20577"/>
        <pc:sldMkLst>
          <pc:docMk/>
          <pc:sldMk cId="3004289424" sldId="407"/>
        </pc:sldMkLst>
        <pc:spChg chg="mod">
          <ac:chgData name="Claire Walker" userId="ea9b7a16-6533-4bfc-968f-2b771b65ab59" providerId="ADAL" clId="{5EB206C5-AF47-4D15-837E-B7A5B6F47311}" dt="2019-06-12T11:49:31.574" v="980" actId="20577"/>
          <ac:spMkLst>
            <pc:docMk/>
            <pc:sldMk cId="3004289424" sldId="407"/>
            <ac:spMk id="19" creationId="{5252A847-DE45-4FA3-A1F8-EEBEB845FF8E}"/>
          </ac:spMkLst>
        </pc:spChg>
      </pc:sldChg>
      <pc:sldChg chg="addSp delSp modSp">
        <pc:chgData name="Claire Walker" userId="ea9b7a16-6533-4bfc-968f-2b771b65ab59" providerId="ADAL" clId="{5EB206C5-AF47-4D15-837E-B7A5B6F47311}" dt="2019-06-12T11:23:33.335" v="612" actId="20577"/>
        <pc:sldMkLst>
          <pc:docMk/>
          <pc:sldMk cId="10995954" sldId="411"/>
        </pc:sldMkLst>
        <pc:spChg chg="mod">
          <ac:chgData name="Claire Walker" userId="ea9b7a16-6533-4bfc-968f-2b771b65ab59" providerId="ADAL" clId="{5EB206C5-AF47-4D15-837E-B7A5B6F47311}" dt="2019-06-12T11:23:33.335" v="612" actId="20577"/>
          <ac:spMkLst>
            <pc:docMk/>
            <pc:sldMk cId="10995954" sldId="411"/>
            <ac:spMk id="22" creationId="{36185F89-6F5F-42B8-AD94-6246EF0A2F49}"/>
          </ac:spMkLst>
        </pc:spChg>
        <pc:spChg chg="mod">
          <ac:chgData name="Claire Walker" userId="ea9b7a16-6533-4bfc-968f-2b771b65ab59" providerId="ADAL" clId="{5EB206C5-AF47-4D15-837E-B7A5B6F47311}" dt="2019-06-12T11:23:31.259" v="611" actId="20577"/>
          <ac:spMkLst>
            <pc:docMk/>
            <pc:sldMk cId="10995954" sldId="411"/>
            <ac:spMk id="23" creationId="{D97685ED-A662-437B-8542-3D82AEC100CF}"/>
          </ac:spMkLst>
        </pc:spChg>
        <pc:graphicFrameChg chg="mod">
          <ac:chgData name="Claire Walker" userId="ea9b7a16-6533-4bfc-968f-2b771b65ab59" providerId="ADAL" clId="{5EB206C5-AF47-4D15-837E-B7A5B6F47311}" dt="2019-06-12T11:22:46.784" v="598" actId="1036"/>
          <ac:graphicFrameMkLst>
            <pc:docMk/>
            <pc:sldMk cId="10995954" sldId="411"/>
            <ac:graphicFrameMk id="17" creationId="{40E16C08-0555-4272-B7A8-6287BAFFE1E0}"/>
          </ac:graphicFrameMkLst>
        </pc:graphicFrameChg>
        <pc:cxnChg chg="del">
          <ac:chgData name="Claire Walker" userId="ea9b7a16-6533-4bfc-968f-2b771b65ab59" providerId="ADAL" clId="{5EB206C5-AF47-4D15-837E-B7A5B6F47311}" dt="2019-06-12T11:22:58.603" v="601" actId="478"/>
          <ac:cxnSpMkLst>
            <pc:docMk/>
            <pc:sldMk cId="10995954" sldId="411"/>
            <ac:cxnSpMk id="25" creationId="{4968C653-F504-4379-84D4-81B1136B0A0E}"/>
          </ac:cxnSpMkLst>
        </pc:cxnChg>
        <pc:cxnChg chg="mod">
          <ac:chgData name="Claire Walker" userId="ea9b7a16-6533-4bfc-968f-2b771b65ab59" providerId="ADAL" clId="{5EB206C5-AF47-4D15-837E-B7A5B6F47311}" dt="2019-06-12T11:23:25.220" v="610" actId="14100"/>
          <ac:cxnSpMkLst>
            <pc:docMk/>
            <pc:sldMk cId="10995954" sldId="411"/>
            <ac:cxnSpMk id="26" creationId="{EDE3FB76-745F-422B-A22D-E36F763C261A}"/>
          </ac:cxnSpMkLst>
        </pc:cxnChg>
        <pc:cxnChg chg="add mod">
          <ac:chgData name="Claire Walker" userId="ea9b7a16-6533-4bfc-968f-2b771b65ab59" providerId="ADAL" clId="{5EB206C5-AF47-4D15-837E-B7A5B6F47311}" dt="2019-06-12T11:23:18.442" v="608" actId="1035"/>
          <ac:cxnSpMkLst>
            <pc:docMk/>
            <pc:sldMk cId="10995954" sldId="411"/>
            <ac:cxnSpMk id="27" creationId="{F64B8A68-B283-44A2-A184-0DC8160DA2C0}"/>
          </ac:cxnSpMkLst>
        </pc:cxnChg>
      </pc:sldChg>
      <pc:sldChg chg="addSp modSp add ord">
        <pc:chgData name="Claire Walker" userId="ea9b7a16-6533-4bfc-968f-2b771b65ab59" providerId="ADAL" clId="{5EB206C5-AF47-4D15-837E-B7A5B6F47311}" dt="2019-06-12T11:04:29.115" v="35"/>
        <pc:sldMkLst>
          <pc:docMk/>
          <pc:sldMk cId="3868575507" sldId="413"/>
        </pc:sldMkLst>
        <pc:spChg chg="mod">
          <ac:chgData name="Claire Walker" userId="ea9b7a16-6533-4bfc-968f-2b771b65ab59" providerId="ADAL" clId="{5EB206C5-AF47-4D15-837E-B7A5B6F47311}" dt="2019-06-12T11:04:10.316" v="32"/>
          <ac:spMkLst>
            <pc:docMk/>
            <pc:sldMk cId="3868575507" sldId="413"/>
            <ac:spMk id="19" creationId="{5252A847-DE45-4FA3-A1F8-EEBEB845FF8E}"/>
          </ac:spMkLst>
        </pc:spChg>
        <pc:picChg chg="add">
          <ac:chgData name="Claire Walker" userId="ea9b7a16-6533-4bfc-968f-2b771b65ab59" providerId="ADAL" clId="{5EB206C5-AF47-4D15-837E-B7A5B6F47311}" dt="2019-06-12T11:04:29.115" v="35"/>
          <ac:picMkLst>
            <pc:docMk/>
            <pc:sldMk cId="3868575507" sldId="413"/>
            <ac:picMk id="11" creationId="{16316F7D-060E-4BBC-A6E0-1938B6C4504D}"/>
          </ac:picMkLst>
        </pc:picChg>
      </pc:sldChg>
      <pc:sldChg chg="addSp modSp add">
        <pc:chgData name="Claire Walker" userId="ea9b7a16-6533-4bfc-968f-2b771b65ab59" providerId="ADAL" clId="{5EB206C5-AF47-4D15-837E-B7A5B6F47311}" dt="2019-06-12T11:31:06.372" v="941" actId="1035"/>
        <pc:sldMkLst>
          <pc:docMk/>
          <pc:sldMk cId="2416456686" sldId="415"/>
        </pc:sldMkLst>
        <pc:spChg chg="add mod">
          <ac:chgData name="Claire Walker" userId="ea9b7a16-6533-4bfc-968f-2b771b65ab59" providerId="ADAL" clId="{5EB206C5-AF47-4D15-837E-B7A5B6F47311}" dt="2019-06-12T11:15:14.346" v="418" actId="1036"/>
          <ac:spMkLst>
            <pc:docMk/>
            <pc:sldMk cId="2416456686" sldId="415"/>
            <ac:spMk id="24" creationId="{57E475CA-1EC5-42C6-881B-4D11C5EEC0E2}"/>
          </ac:spMkLst>
        </pc:spChg>
        <pc:spChg chg="add mod">
          <ac:chgData name="Claire Walker" userId="ea9b7a16-6533-4bfc-968f-2b771b65ab59" providerId="ADAL" clId="{5EB206C5-AF47-4D15-837E-B7A5B6F47311}" dt="2019-06-12T11:31:06.372" v="941" actId="1035"/>
          <ac:spMkLst>
            <pc:docMk/>
            <pc:sldMk cId="2416456686" sldId="415"/>
            <ac:spMk id="25" creationId="{3F5F5E14-CC04-4BC3-9A09-2E30208AC58C}"/>
          </ac:spMkLst>
        </pc:spChg>
        <pc:graphicFrameChg chg="modGraphic">
          <ac:chgData name="Claire Walker" userId="ea9b7a16-6533-4bfc-968f-2b771b65ab59" providerId="ADAL" clId="{5EB206C5-AF47-4D15-837E-B7A5B6F47311}" dt="2019-06-12T11:15:40.028" v="428" actId="20577"/>
          <ac:graphicFrameMkLst>
            <pc:docMk/>
            <pc:sldMk cId="2416456686" sldId="415"/>
            <ac:graphicFrameMk id="14" creationId="{896F737F-5B3C-4F1A-854E-470843F8F4F0}"/>
          </ac:graphicFrameMkLst>
        </pc:graphicFrameChg>
      </pc:sldChg>
      <pc:sldChg chg="addSp delSp modSp add">
        <pc:chgData name="Claire Walker" userId="ea9b7a16-6533-4bfc-968f-2b771b65ab59" providerId="ADAL" clId="{5EB206C5-AF47-4D15-837E-B7A5B6F47311}" dt="2019-06-12T11:50:08.316" v="999" actId="20577"/>
        <pc:sldMkLst>
          <pc:docMk/>
          <pc:sldMk cId="3779495600" sldId="416"/>
        </pc:sldMkLst>
        <pc:spChg chg="mod">
          <ac:chgData name="Claire Walker" userId="ea9b7a16-6533-4bfc-968f-2b771b65ab59" providerId="ADAL" clId="{5EB206C5-AF47-4D15-837E-B7A5B6F47311}" dt="2019-06-12T11:50:08.316" v="999" actId="20577"/>
          <ac:spMkLst>
            <pc:docMk/>
            <pc:sldMk cId="3779495600" sldId="416"/>
            <ac:spMk id="19" creationId="{5252A847-DE45-4FA3-A1F8-EEBEB845FF8E}"/>
          </ac:spMkLst>
        </pc:spChg>
        <pc:spChg chg="add mod">
          <ac:chgData name="Claire Walker" userId="ea9b7a16-6533-4bfc-968f-2b771b65ab59" providerId="ADAL" clId="{5EB206C5-AF47-4D15-837E-B7A5B6F47311}" dt="2019-06-12T11:17:05.375" v="447" actId="208"/>
          <ac:spMkLst>
            <pc:docMk/>
            <pc:sldMk cId="3779495600" sldId="416"/>
            <ac:spMk id="24" creationId="{28D0A003-DE23-4B6D-AE46-5D3F37BE23A1}"/>
          </ac:spMkLst>
        </pc:spChg>
        <pc:spChg chg="add del mod">
          <ac:chgData name="Claire Walker" userId="ea9b7a16-6533-4bfc-968f-2b771b65ab59" providerId="ADAL" clId="{5EB206C5-AF47-4D15-837E-B7A5B6F47311}" dt="2019-06-12T11:18:09.530" v="470" actId="478"/>
          <ac:spMkLst>
            <pc:docMk/>
            <pc:sldMk cId="3779495600" sldId="416"/>
            <ac:spMk id="35" creationId="{79CE674F-E870-4272-9C8A-2645934ADF49}"/>
          </ac:spMkLst>
        </pc:spChg>
        <pc:spChg chg="add mod">
          <ac:chgData name="Claire Walker" userId="ea9b7a16-6533-4bfc-968f-2b771b65ab59" providerId="ADAL" clId="{5EB206C5-AF47-4D15-837E-B7A5B6F47311}" dt="2019-06-12T11:18:31.840" v="481" actId="1076"/>
          <ac:spMkLst>
            <pc:docMk/>
            <pc:sldMk cId="3779495600" sldId="416"/>
            <ac:spMk id="36" creationId="{A9754F57-8F91-4246-AA3A-74EE1195A7E6}"/>
          </ac:spMkLst>
        </pc:spChg>
        <pc:cxnChg chg="add mod">
          <ac:chgData name="Claire Walker" userId="ea9b7a16-6533-4bfc-968f-2b771b65ab59" providerId="ADAL" clId="{5EB206C5-AF47-4D15-837E-B7A5B6F47311}" dt="2019-06-12T11:19:06.680" v="488" actId="1037"/>
          <ac:cxnSpMkLst>
            <pc:docMk/>
            <pc:sldMk cId="3779495600" sldId="416"/>
            <ac:cxnSpMk id="3" creationId="{2A40C9DC-7CB8-4842-97F8-75D8EB4B6642}"/>
          </ac:cxnSpMkLst>
        </pc:cxnChg>
        <pc:cxnChg chg="add del">
          <ac:chgData name="Claire Walker" userId="ea9b7a16-6533-4bfc-968f-2b771b65ab59" providerId="ADAL" clId="{5EB206C5-AF47-4D15-837E-B7A5B6F47311}" dt="2019-06-12T11:17:18.579" v="449" actId="478"/>
          <ac:cxnSpMkLst>
            <pc:docMk/>
            <pc:sldMk cId="3779495600" sldId="416"/>
            <ac:cxnSpMk id="31" creationId="{904FA903-A273-4143-A660-2D22534CDBFA}"/>
          </ac:cxnSpMkLst>
        </pc:cxnChg>
        <pc:cxnChg chg="add del">
          <ac:chgData name="Claire Walker" userId="ea9b7a16-6533-4bfc-968f-2b771b65ab59" providerId="ADAL" clId="{5EB206C5-AF47-4D15-837E-B7A5B6F47311}" dt="2019-06-12T11:17:19.567" v="450" actId="478"/>
          <ac:cxnSpMkLst>
            <pc:docMk/>
            <pc:sldMk cId="3779495600" sldId="416"/>
            <ac:cxnSpMk id="32" creationId="{D461E999-301C-41FA-AF88-6E349ED8F79C}"/>
          </ac:cxnSpMkLst>
        </pc:cxnChg>
        <pc:cxnChg chg="add mod">
          <ac:chgData name="Claire Walker" userId="ea9b7a16-6533-4bfc-968f-2b771b65ab59" providerId="ADAL" clId="{5EB206C5-AF47-4D15-837E-B7A5B6F47311}" dt="2019-06-12T11:19:16.415" v="490" actId="1038"/>
          <ac:cxnSpMkLst>
            <pc:docMk/>
            <pc:sldMk cId="3779495600" sldId="416"/>
            <ac:cxnSpMk id="37" creationId="{1C503F7D-3DBE-46EF-8EFE-796970E12442}"/>
          </ac:cxnSpMkLst>
        </pc:cxnChg>
      </pc:sldChg>
      <pc:sldChg chg="modSp add">
        <pc:chgData name="Claire Walker" userId="ea9b7a16-6533-4bfc-968f-2b771b65ab59" providerId="ADAL" clId="{5EB206C5-AF47-4D15-837E-B7A5B6F47311}" dt="2019-06-12T11:20:12.762" v="516" actId="20577"/>
        <pc:sldMkLst>
          <pc:docMk/>
          <pc:sldMk cId="3692081651" sldId="417"/>
        </pc:sldMkLst>
        <pc:spChg chg="mod">
          <ac:chgData name="Claire Walker" userId="ea9b7a16-6533-4bfc-968f-2b771b65ab59" providerId="ADAL" clId="{5EB206C5-AF47-4D15-837E-B7A5B6F47311}" dt="2019-06-12T11:20:12.762" v="516" actId="20577"/>
          <ac:spMkLst>
            <pc:docMk/>
            <pc:sldMk cId="3692081651" sldId="417"/>
            <ac:spMk id="19" creationId="{5252A847-DE45-4FA3-A1F8-EEBEB845FF8E}"/>
          </ac:spMkLst>
        </pc:spChg>
      </pc:sldChg>
      <pc:sldChg chg="modSp add">
        <pc:chgData name="Claire Walker" userId="ea9b7a16-6533-4bfc-968f-2b771b65ab59" providerId="ADAL" clId="{5EB206C5-AF47-4D15-837E-B7A5B6F47311}" dt="2019-06-12T11:22:13.594" v="592" actId="207"/>
        <pc:sldMkLst>
          <pc:docMk/>
          <pc:sldMk cId="3715523804" sldId="418"/>
        </pc:sldMkLst>
        <pc:spChg chg="mod">
          <ac:chgData name="Claire Walker" userId="ea9b7a16-6533-4bfc-968f-2b771b65ab59" providerId="ADAL" clId="{5EB206C5-AF47-4D15-837E-B7A5B6F47311}" dt="2019-06-12T11:22:13.594" v="592" actId="207"/>
          <ac:spMkLst>
            <pc:docMk/>
            <pc:sldMk cId="3715523804" sldId="418"/>
            <ac:spMk id="19" creationId="{5252A847-DE45-4FA3-A1F8-EEBEB845FF8E}"/>
          </ac:spMkLst>
        </pc:spChg>
      </pc:sldChg>
      <pc:sldChg chg="modSp add">
        <pc:chgData name="Claire Walker" userId="ea9b7a16-6533-4bfc-968f-2b771b65ab59" providerId="ADAL" clId="{5EB206C5-AF47-4D15-837E-B7A5B6F47311}" dt="2019-06-12T11:25:05.001" v="822" actId="20577"/>
        <pc:sldMkLst>
          <pc:docMk/>
          <pc:sldMk cId="1709161699" sldId="419"/>
        </pc:sldMkLst>
        <pc:spChg chg="mod">
          <ac:chgData name="Claire Walker" userId="ea9b7a16-6533-4bfc-968f-2b771b65ab59" providerId="ADAL" clId="{5EB206C5-AF47-4D15-837E-B7A5B6F47311}" dt="2019-06-12T11:25:05.001" v="822" actId="20577"/>
          <ac:spMkLst>
            <pc:docMk/>
            <pc:sldMk cId="1709161699" sldId="419"/>
            <ac:spMk id="4" creationId="{1801F6C3-85E7-4271-A2E8-2566CD8CE721}"/>
          </ac:spMkLst>
        </pc:spChg>
      </pc:sldChg>
      <pc:sldChg chg="add">
        <pc:chgData name="Claire Walker" userId="ea9b7a16-6533-4bfc-968f-2b771b65ab59" providerId="ADAL" clId="{5EB206C5-AF47-4D15-837E-B7A5B6F47311}" dt="2019-06-12T11:29:08.213" v="830"/>
        <pc:sldMkLst>
          <pc:docMk/>
          <pc:sldMk cId="97476910" sldId="420"/>
        </pc:sldMkLst>
      </pc:sldChg>
      <pc:sldChg chg="modSp add">
        <pc:chgData name="Claire Walker" userId="ea9b7a16-6533-4bfc-968f-2b771b65ab59" providerId="ADAL" clId="{5EB206C5-AF47-4D15-837E-B7A5B6F47311}" dt="2019-06-12T11:48:33.121" v="943" actId="207"/>
        <pc:sldMkLst>
          <pc:docMk/>
          <pc:sldMk cId="1124298202" sldId="421"/>
        </pc:sldMkLst>
        <pc:spChg chg="mod">
          <ac:chgData name="Claire Walker" userId="ea9b7a16-6533-4bfc-968f-2b771b65ab59" providerId="ADAL" clId="{5EB206C5-AF47-4D15-837E-B7A5B6F47311}" dt="2019-06-12T11:48:33.121" v="943" actId="207"/>
          <ac:spMkLst>
            <pc:docMk/>
            <pc:sldMk cId="1124298202" sldId="421"/>
            <ac:spMk id="19" creationId="{5252A847-DE45-4FA3-A1F8-EEBEB845FF8E}"/>
          </ac:spMkLst>
        </pc:spChg>
        <pc:spChg chg="mod">
          <ac:chgData name="Claire Walker" userId="ea9b7a16-6533-4bfc-968f-2b771b65ab59" providerId="ADAL" clId="{5EB206C5-AF47-4D15-837E-B7A5B6F47311}" dt="2019-06-12T11:30:33.538" v="906" actId="1036"/>
          <ac:spMkLst>
            <pc:docMk/>
            <pc:sldMk cId="1124298202" sldId="421"/>
            <ac:spMk id="26" creationId="{3DE9855F-2C6B-4CA6-BF27-E062CCB78D11}"/>
          </ac:spMkLst>
        </pc:spChg>
        <pc:spChg chg="mod">
          <ac:chgData name="Claire Walker" userId="ea9b7a16-6533-4bfc-968f-2b771b65ab59" providerId="ADAL" clId="{5EB206C5-AF47-4D15-837E-B7A5B6F47311}" dt="2019-06-12T11:30:39.946" v="924" actId="1038"/>
          <ac:spMkLst>
            <pc:docMk/>
            <pc:sldMk cId="1124298202" sldId="421"/>
            <ac:spMk id="27" creationId="{6EDF5DCF-2D20-43BC-8332-0D4C3E4AA578}"/>
          </ac:spMkLst>
        </pc:spChg>
        <pc:spChg chg="mod">
          <ac:chgData name="Claire Walker" userId="ea9b7a16-6533-4bfc-968f-2b771b65ab59" providerId="ADAL" clId="{5EB206C5-AF47-4D15-837E-B7A5B6F47311}" dt="2019-06-12T11:30:29.679" v="895" actId="1035"/>
          <ac:spMkLst>
            <pc:docMk/>
            <pc:sldMk cId="1124298202" sldId="421"/>
            <ac:spMk id="31" creationId="{5E35AEB6-681D-409A-B263-37BE2C3D683F}"/>
          </ac:spMkLst>
        </pc:spChg>
        <pc:spChg chg="mod">
          <ac:chgData name="Claire Walker" userId="ea9b7a16-6533-4bfc-968f-2b771b65ab59" providerId="ADAL" clId="{5EB206C5-AF47-4D15-837E-B7A5B6F47311}" dt="2019-06-12T11:30:45.280" v="934" actId="1038"/>
          <ac:spMkLst>
            <pc:docMk/>
            <pc:sldMk cId="1124298202" sldId="421"/>
            <ac:spMk id="32" creationId="{E4902E55-E2DB-4F34-84D9-6A610B29A6B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01/07/2019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01/07/2019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01/07/2019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01/07/2019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01/07/2019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43C518-2E58-4E98-8F61-29A47E1D445A}" type="datetimeFigureOut">
              <a:rPr lang="en-GB" smtClean="0"/>
              <a:t>01/07/2019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43C518-2E58-4E98-8F61-29A47E1D445A}" type="datetimeFigureOut">
              <a:rPr lang="en-GB" smtClean="0"/>
              <a:t>01/07/2019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43C518-2E58-4E98-8F61-29A47E1D445A}" type="datetimeFigureOut">
              <a:rPr lang="en-GB" smtClean="0"/>
              <a:t>01/07/2019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01/07/2019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01/07/2019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01/07/2019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01/07/2019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urvey.zohopublic.eu/zs/V2BBWx" TargetMode="External"/><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lassroomsecrets.co.uk/https:/classroomsecrets.co.uk/content-domain-filter/?fwp_contentdomain=4p2" TargetMode="External"/><Relationship Id="rId7"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s://classroomsecrets.co.uk/move-on-a-grid-year-4-position-and-direction-resource-pack" TargetMode="External"/><Relationship Id="rId5" Type="http://schemas.openxmlformats.org/officeDocument/2006/relationships/hyperlink" Target="https://classroomsecrets.co.uk/category/maths/year-4/summer-block-6-position-and-direction/" TargetMode="External"/><Relationship Id="rId4" Type="http://schemas.openxmlformats.org/officeDocument/2006/relationships/hyperlink" Target="https://classroomsecrets.co.uk/https:/classroomsecrets.co.uk/content-domain-filter/?fwp_contentdomain=4p3a"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LIFE/work balance</a:t>
            </a:r>
            <a:endParaRPr lang="en-GB" sz="1600" b="1" dirty="0">
              <a:solidFill>
                <a:srgbClr val="E7E6E6">
                  <a:lumMod val="25000"/>
                </a:srgbClr>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We have started a #</a:t>
            </a:r>
            <a:r>
              <a:rPr lang="en-GB" sz="1600" b="1" dirty="0" err="1">
                <a:solidFill>
                  <a:prstClr val="black"/>
                </a:solidFill>
                <a:latin typeface="Century Gothic" panose="020B0502020202020204" pitchFamily="34" charset="0"/>
              </a:rPr>
              <a:t>LIFEworkbalance</a:t>
            </a:r>
            <a:r>
              <a:rPr lang="en-GB" sz="1600" b="1" dirty="0">
                <a:solidFill>
                  <a:prstClr val="black"/>
                </a:solidFill>
                <a:latin typeface="Century Gothic" panose="020B0502020202020204" pitchFamily="34" charset="0"/>
              </a:rPr>
              <a:t> campaign and we need your help to complete our LIFE/work balance survey.</a:t>
            </a:r>
          </a:p>
          <a:p>
            <a:pPr lvl="0">
              <a:defRPr/>
            </a:pPr>
            <a:endParaRPr lang="en-GB" sz="1600" b="1" dirty="0">
              <a:solidFill>
                <a:prstClr val="black"/>
              </a:solidFill>
              <a:latin typeface="Century Gothic" panose="020B0502020202020204" pitchFamily="34" charset="0"/>
            </a:endParaRPr>
          </a:p>
          <a:p>
            <a:pPr lvl="0">
              <a:defRPr/>
            </a:pPr>
            <a:br>
              <a:rPr lang="en-GB" sz="1600" b="1" dirty="0">
                <a:solidFill>
                  <a:prstClr val="black"/>
                </a:solidFill>
                <a:latin typeface="Century Gothic" panose="020B0502020202020204" pitchFamily="34" charset="0"/>
              </a:rPr>
            </a:br>
            <a:r>
              <a:rPr lang="en-GB" sz="1600" b="1" dirty="0">
                <a:solidFill>
                  <a:prstClr val="black"/>
                </a:solidFill>
                <a:latin typeface="Century Gothic" panose="020B0502020202020204" pitchFamily="34" charset="0"/>
              </a:rPr>
              <a:t>We hope to publish the results soon, so please give 15 minutes of your time to help us get a true picture of school life.</a:t>
            </a: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Want to be a part of this campaign? Take the </a:t>
            </a:r>
            <a:r>
              <a:rPr lang="en-GB" sz="1600" b="1" dirty="0">
                <a:solidFill>
                  <a:prstClr val="black"/>
                </a:solidFill>
                <a:latin typeface="Century Gothic" panose="020B0502020202020204" pitchFamily="34" charset="0"/>
                <a:hlinkClick r:id="rId3"/>
              </a:rPr>
              <a:t>survey</a:t>
            </a:r>
            <a:r>
              <a:rPr lang="en-GB" sz="1600" b="1" dirty="0">
                <a:solidFill>
                  <a:prstClr val="black"/>
                </a:solidFill>
                <a:latin typeface="Century Gothic" panose="020B0502020202020204" pitchFamily="34" charset="0"/>
              </a:rPr>
              <a:t> on our website and share it with your colleagues!</a:t>
            </a:r>
            <a:endParaRPr lang="en-GB" sz="1600" b="1" dirty="0">
              <a:solidFill>
                <a:schemeClr val="tx1"/>
              </a:solidFill>
              <a:latin typeface="Century Gothic" panose="020B0502020202020204" pitchFamily="34" charset="0"/>
            </a:endParaRPr>
          </a:p>
          <a:p>
            <a:pPr lvl="0" algn="ctr"/>
            <a:endParaRPr lang="en-GB" sz="1600" b="1" dirty="0">
              <a:solidFill>
                <a:schemeClr val="bg2">
                  <a:lumMod val="25000"/>
                </a:schemeClr>
              </a:solidFill>
              <a:latin typeface="Century Gothic" panose="020B0502020202020204" pitchFamily="34" charset="0"/>
            </a:endParaRPr>
          </a:p>
        </p:txBody>
      </p:sp>
      <p:grpSp>
        <p:nvGrpSpPr>
          <p:cNvPr id="7" name="Group 6">
            <a:extLst>
              <a:ext uri="{FF2B5EF4-FFF2-40B4-BE49-F238E27FC236}">
                <a16:creationId xmlns:a16="http://schemas.microsoft.com/office/drawing/2014/main" id="{6F46E1D4-5BCF-4B55-B080-A72BAC4F7E1E}"/>
              </a:ext>
            </a:extLst>
          </p:cNvPr>
          <p:cNvGrpSpPr/>
          <p:nvPr/>
        </p:nvGrpSpPr>
        <p:grpSpPr>
          <a:xfrm>
            <a:off x="27814" y="6454317"/>
            <a:ext cx="1231337" cy="403587"/>
            <a:chOff x="27814" y="6454317"/>
            <a:chExt cx="1231337" cy="403587"/>
          </a:xfrm>
        </p:grpSpPr>
        <p:pic>
          <p:nvPicPr>
            <p:cNvPr id="9" name="Picture 8" descr="A close up of a sign&#10;&#10;Description generated with high confidence">
              <a:extLst>
                <a:ext uri="{FF2B5EF4-FFF2-40B4-BE49-F238E27FC236}">
                  <a16:creationId xmlns:a16="http://schemas.microsoft.com/office/drawing/2014/main" id="{05709DF8-2CC8-46D7-907E-5561F9F0F8E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0" name="TextBox 8">
              <a:extLst>
                <a:ext uri="{FF2B5EF4-FFF2-40B4-BE49-F238E27FC236}">
                  <a16:creationId xmlns:a16="http://schemas.microsoft.com/office/drawing/2014/main" id="{9380885F-E809-432F-85CA-A6F12908C740}"/>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pSp>
      <p:pic>
        <p:nvPicPr>
          <p:cNvPr id="11" name="Picture 10">
            <a:extLst>
              <a:ext uri="{FF2B5EF4-FFF2-40B4-BE49-F238E27FC236}">
                <a16:creationId xmlns:a16="http://schemas.microsoft.com/office/drawing/2014/main" id="{16316F7D-060E-4BBC-A6E0-1938B6C4504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3488" y="-512505"/>
            <a:ext cx="7557025" cy="5342480"/>
          </a:xfrm>
          <a:prstGeom prst="rect">
            <a:avLst/>
          </a:prstGeom>
        </p:spPr>
      </p:pic>
    </p:spTree>
    <p:extLst>
      <p:ext uri="{BB962C8B-B14F-4D97-AF65-F5344CB8AC3E}">
        <p14:creationId xmlns:p14="http://schemas.microsoft.com/office/powerpoint/2010/main" val="3868575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pPr lvl="0" algn="ctr" defTabSz="685800">
              <a:defRPr/>
            </a:pPr>
            <a:r>
              <a:rPr lang="en-GB" sz="2000" b="1" dirty="0">
                <a:solidFill>
                  <a:schemeClr val="tx1"/>
                </a:solidFill>
                <a:latin typeface="Century Gothic" panose="020B0502020202020204" pitchFamily="34" charset="0"/>
              </a:rPr>
              <a:t>Point A has been translated 3 squares right and 5 squares down to point B. Record the original coordinates for point A.</a:t>
            </a:r>
            <a:endParaRPr lang="en-GB" sz="1600" b="1" u="sng" dirty="0">
              <a:solidFill>
                <a:schemeClr val="tx1"/>
              </a:solidFill>
              <a:latin typeface="Century Gothic" panose="020B0502020202020204" pitchFamily="34" charset="0"/>
            </a:endParaRPr>
          </a:p>
          <a:p>
            <a:pPr algn="ctr"/>
            <a:endParaRPr lang="en-GB" sz="2000" b="1" dirty="0">
              <a:solidFill>
                <a:srgbClr val="FF0000"/>
              </a:solidFill>
              <a:latin typeface="Century Gothic" panose="020B0502020202020204" pitchFamily="34" charset="0"/>
            </a:endParaRPr>
          </a:p>
        </p:txBody>
      </p:sp>
      <p:grpSp>
        <p:nvGrpSpPr>
          <p:cNvPr id="21" name="Group 20">
            <a:extLst>
              <a:ext uri="{FF2B5EF4-FFF2-40B4-BE49-F238E27FC236}">
                <a16:creationId xmlns:a16="http://schemas.microsoft.com/office/drawing/2014/main" id="{986E7277-0912-4DCA-8B37-BF60CD9EE9A3}"/>
              </a:ext>
            </a:extLst>
          </p:cNvPr>
          <p:cNvGrpSpPr/>
          <p:nvPr/>
        </p:nvGrpSpPr>
        <p:grpSpPr>
          <a:xfrm>
            <a:off x="27814" y="6454317"/>
            <a:ext cx="1231337" cy="403587"/>
            <a:chOff x="27814" y="6454317"/>
            <a:chExt cx="1231337" cy="403587"/>
          </a:xfrm>
        </p:grpSpPr>
        <p:pic>
          <p:nvPicPr>
            <p:cNvPr id="22" name="Picture 21" descr="A close up of a sign&#10;&#10;Description generated with high confidence">
              <a:extLst>
                <a:ext uri="{FF2B5EF4-FFF2-40B4-BE49-F238E27FC236}">
                  <a16:creationId xmlns:a16="http://schemas.microsoft.com/office/drawing/2014/main" id="{6E28937C-BE08-4710-8752-463E1D11AA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23" name="TextBox 8">
              <a:extLst>
                <a:ext uri="{FF2B5EF4-FFF2-40B4-BE49-F238E27FC236}">
                  <a16:creationId xmlns:a16="http://schemas.microsoft.com/office/drawing/2014/main" id="{7BC4CF02-8B12-497A-BDD5-07C090D8C7E6}"/>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pSp>
      <p:graphicFrame>
        <p:nvGraphicFramePr>
          <p:cNvPr id="14" name="Table 13">
            <a:extLst>
              <a:ext uri="{FF2B5EF4-FFF2-40B4-BE49-F238E27FC236}">
                <a16:creationId xmlns:a16="http://schemas.microsoft.com/office/drawing/2014/main" id="{896F737F-5B3C-4F1A-854E-470843F8F4F0}"/>
              </a:ext>
            </a:extLst>
          </p:cNvPr>
          <p:cNvGraphicFramePr>
            <a:graphicFrameLocks noGrp="1"/>
          </p:cNvGraphicFramePr>
          <p:nvPr>
            <p:extLst>
              <p:ext uri="{D42A27DB-BD31-4B8C-83A1-F6EECF244321}">
                <p14:modId xmlns:p14="http://schemas.microsoft.com/office/powerpoint/2010/main" val="3300481562"/>
              </p:ext>
            </p:extLst>
          </p:nvPr>
        </p:nvGraphicFramePr>
        <p:xfrm>
          <a:off x="2482122" y="1997636"/>
          <a:ext cx="3960000" cy="3960000"/>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1558057521"/>
                    </a:ext>
                  </a:extLst>
                </a:gridCol>
                <a:gridCol w="396000">
                  <a:extLst>
                    <a:ext uri="{9D8B030D-6E8A-4147-A177-3AD203B41FA5}">
                      <a16:colId xmlns:a16="http://schemas.microsoft.com/office/drawing/2014/main" val="2542776153"/>
                    </a:ext>
                  </a:extLst>
                </a:gridCol>
                <a:gridCol w="396000">
                  <a:extLst>
                    <a:ext uri="{9D8B030D-6E8A-4147-A177-3AD203B41FA5}">
                      <a16:colId xmlns:a16="http://schemas.microsoft.com/office/drawing/2014/main" val="4116600443"/>
                    </a:ext>
                  </a:extLst>
                </a:gridCol>
                <a:gridCol w="396000">
                  <a:extLst>
                    <a:ext uri="{9D8B030D-6E8A-4147-A177-3AD203B41FA5}">
                      <a16:colId xmlns:a16="http://schemas.microsoft.com/office/drawing/2014/main" val="82236840"/>
                    </a:ext>
                  </a:extLst>
                </a:gridCol>
                <a:gridCol w="396000">
                  <a:extLst>
                    <a:ext uri="{9D8B030D-6E8A-4147-A177-3AD203B41FA5}">
                      <a16:colId xmlns:a16="http://schemas.microsoft.com/office/drawing/2014/main" val="1008990598"/>
                    </a:ext>
                  </a:extLst>
                </a:gridCol>
                <a:gridCol w="396000">
                  <a:extLst>
                    <a:ext uri="{9D8B030D-6E8A-4147-A177-3AD203B41FA5}">
                      <a16:colId xmlns:a16="http://schemas.microsoft.com/office/drawing/2014/main" val="2977428243"/>
                    </a:ext>
                  </a:extLst>
                </a:gridCol>
                <a:gridCol w="396000">
                  <a:extLst>
                    <a:ext uri="{9D8B030D-6E8A-4147-A177-3AD203B41FA5}">
                      <a16:colId xmlns:a16="http://schemas.microsoft.com/office/drawing/2014/main" val="3852278421"/>
                    </a:ext>
                  </a:extLst>
                </a:gridCol>
                <a:gridCol w="396000">
                  <a:extLst>
                    <a:ext uri="{9D8B030D-6E8A-4147-A177-3AD203B41FA5}">
                      <a16:colId xmlns:a16="http://schemas.microsoft.com/office/drawing/2014/main" val="604987861"/>
                    </a:ext>
                  </a:extLst>
                </a:gridCol>
                <a:gridCol w="396000">
                  <a:extLst>
                    <a:ext uri="{9D8B030D-6E8A-4147-A177-3AD203B41FA5}">
                      <a16:colId xmlns:a16="http://schemas.microsoft.com/office/drawing/2014/main" val="3759913392"/>
                    </a:ext>
                  </a:extLst>
                </a:gridCol>
                <a:gridCol w="396000">
                  <a:extLst>
                    <a:ext uri="{9D8B030D-6E8A-4147-A177-3AD203B41FA5}">
                      <a16:colId xmlns:a16="http://schemas.microsoft.com/office/drawing/2014/main" val="2874376345"/>
                    </a:ext>
                  </a:extLst>
                </a:gridCol>
              </a:tblGrid>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19295643"/>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96406070"/>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3458788"/>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15386765"/>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50495358"/>
                  </a:ext>
                </a:extLst>
              </a:tr>
              <a:tr h="396000">
                <a:tc>
                  <a:txBody>
                    <a:bodyPr/>
                    <a:lstStyle/>
                    <a:p>
                      <a:endParaRPr lang="en-GB" sz="180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09334728"/>
                  </a:ext>
                </a:extLst>
              </a:tr>
              <a:tr h="396000">
                <a:tc>
                  <a:txBody>
                    <a:bodyPr/>
                    <a:lstStyle/>
                    <a:p>
                      <a:endParaRPr lang="en-GB" sz="180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GB" sz="1800" b="1" dirty="0">
                          <a:latin typeface="Century Gothic" panose="020B0502020202020204" pitchFamily="34" charset="0"/>
                        </a:rPr>
                        <a:t>B</a:t>
                      </a: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51036295"/>
                  </a:ext>
                </a:extLst>
              </a:tr>
              <a:tr h="396000">
                <a:tc>
                  <a:txBody>
                    <a:bodyPr/>
                    <a:lstStyle/>
                    <a:p>
                      <a:endParaRPr lang="en-GB" sz="180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79429592"/>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58761416"/>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extLst>
                  <a:ext uri="{0D108BD9-81ED-4DB2-BD59-A6C34878D82A}">
                    <a16:rowId xmlns:a16="http://schemas.microsoft.com/office/drawing/2014/main" val="2050889396"/>
                  </a:ext>
                </a:extLst>
              </a:tr>
            </a:tbl>
          </a:graphicData>
        </a:graphic>
      </p:graphicFrame>
      <p:graphicFrame>
        <p:nvGraphicFramePr>
          <p:cNvPr id="15" name="Table 14">
            <a:extLst>
              <a:ext uri="{FF2B5EF4-FFF2-40B4-BE49-F238E27FC236}">
                <a16:creationId xmlns:a16="http://schemas.microsoft.com/office/drawing/2014/main" id="{B90FC36F-E8C0-4188-85FE-47F8C7D70888}"/>
              </a:ext>
            </a:extLst>
          </p:cNvPr>
          <p:cNvGraphicFramePr>
            <a:graphicFrameLocks noGrp="1"/>
          </p:cNvGraphicFramePr>
          <p:nvPr>
            <p:extLst>
              <p:ext uri="{D42A27DB-BD31-4B8C-83A1-F6EECF244321}">
                <p14:modId xmlns:p14="http://schemas.microsoft.com/office/powerpoint/2010/main" val="3915752255"/>
              </p:ext>
            </p:extLst>
          </p:nvPr>
        </p:nvGraphicFramePr>
        <p:xfrm>
          <a:off x="2272526" y="5910559"/>
          <a:ext cx="4356000" cy="396000"/>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2347820223"/>
                    </a:ext>
                  </a:extLst>
                </a:gridCol>
                <a:gridCol w="396000">
                  <a:extLst>
                    <a:ext uri="{9D8B030D-6E8A-4147-A177-3AD203B41FA5}">
                      <a16:colId xmlns:a16="http://schemas.microsoft.com/office/drawing/2014/main" val="2399004708"/>
                    </a:ext>
                  </a:extLst>
                </a:gridCol>
                <a:gridCol w="396000">
                  <a:extLst>
                    <a:ext uri="{9D8B030D-6E8A-4147-A177-3AD203B41FA5}">
                      <a16:colId xmlns:a16="http://schemas.microsoft.com/office/drawing/2014/main" val="581112305"/>
                    </a:ext>
                  </a:extLst>
                </a:gridCol>
                <a:gridCol w="396000">
                  <a:extLst>
                    <a:ext uri="{9D8B030D-6E8A-4147-A177-3AD203B41FA5}">
                      <a16:colId xmlns:a16="http://schemas.microsoft.com/office/drawing/2014/main" val="3147231651"/>
                    </a:ext>
                  </a:extLst>
                </a:gridCol>
                <a:gridCol w="396000">
                  <a:extLst>
                    <a:ext uri="{9D8B030D-6E8A-4147-A177-3AD203B41FA5}">
                      <a16:colId xmlns:a16="http://schemas.microsoft.com/office/drawing/2014/main" val="2990240486"/>
                    </a:ext>
                  </a:extLst>
                </a:gridCol>
                <a:gridCol w="396000">
                  <a:extLst>
                    <a:ext uri="{9D8B030D-6E8A-4147-A177-3AD203B41FA5}">
                      <a16:colId xmlns:a16="http://schemas.microsoft.com/office/drawing/2014/main" val="1179674656"/>
                    </a:ext>
                  </a:extLst>
                </a:gridCol>
                <a:gridCol w="396000">
                  <a:extLst>
                    <a:ext uri="{9D8B030D-6E8A-4147-A177-3AD203B41FA5}">
                      <a16:colId xmlns:a16="http://schemas.microsoft.com/office/drawing/2014/main" val="1871291404"/>
                    </a:ext>
                  </a:extLst>
                </a:gridCol>
                <a:gridCol w="396000">
                  <a:extLst>
                    <a:ext uri="{9D8B030D-6E8A-4147-A177-3AD203B41FA5}">
                      <a16:colId xmlns:a16="http://schemas.microsoft.com/office/drawing/2014/main" val="4025507444"/>
                    </a:ext>
                  </a:extLst>
                </a:gridCol>
                <a:gridCol w="396000">
                  <a:extLst>
                    <a:ext uri="{9D8B030D-6E8A-4147-A177-3AD203B41FA5}">
                      <a16:colId xmlns:a16="http://schemas.microsoft.com/office/drawing/2014/main" val="1073634476"/>
                    </a:ext>
                  </a:extLst>
                </a:gridCol>
                <a:gridCol w="396000">
                  <a:extLst>
                    <a:ext uri="{9D8B030D-6E8A-4147-A177-3AD203B41FA5}">
                      <a16:colId xmlns:a16="http://schemas.microsoft.com/office/drawing/2014/main" val="2229949342"/>
                    </a:ext>
                  </a:extLst>
                </a:gridCol>
                <a:gridCol w="396000">
                  <a:extLst>
                    <a:ext uri="{9D8B030D-6E8A-4147-A177-3AD203B41FA5}">
                      <a16:colId xmlns:a16="http://schemas.microsoft.com/office/drawing/2014/main" val="1603377529"/>
                    </a:ext>
                  </a:extLst>
                </a:gridCol>
              </a:tblGrid>
              <a:tr h="396000">
                <a:tc>
                  <a:txBody>
                    <a:bodyPr/>
                    <a:lstStyle/>
                    <a:p>
                      <a:pPr algn="ctr"/>
                      <a:r>
                        <a:rPr lang="en-GB" sz="1800" b="1" dirty="0">
                          <a:latin typeface="Century Gothic" panose="020B0502020202020204" pitchFamily="34" charset="0"/>
                        </a:rPr>
                        <a:t>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4</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5</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6</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7</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8</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9</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10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2282880"/>
                  </a:ext>
                </a:extLst>
              </a:tr>
            </a:tbl>
          </a:graphicData>
        </a:graphic>
      </p:graphicFrame>
      <p:graphicFrame>
        <p:nvGraphicFramePr>
          <p:cNvPr id="16" name="Table 15">
            <a:extLst>
              <a:ext uri="{FF2B5EF4-FFF2-40B4-BE49-F238E27FC236}">
                <a16:creationId xmlns:a16="http://schemas.microsoft.com/office/drawing/2014/main" id="{85224054-DB87-4862-94CC-DCF0042DACD4}"/>
              </a:ext>
            </a:extLst>
          </p:cNvPr>
          <p:cNvGraphicFramePr>
            <a:graphicFrameLocks noGrp="1"/>
          </p:cNvGraphicFramePr>
          <p:nvPr>
            <p:extLst>
              <p:ext uri="{D42A27DB-BD31-4B8C-83A1-F6EECF244321}">
                <p14:modId xmlns:p14="http://schemas.microsoft.com/office/powerpoint/2010/main" val="71517902"/>
              </p:ext>
            </p:extLst>
          </p:nvPr>
        </p:nvGraphicFramePr>
        <p:xfrm>
          <a:off x="2052210" y="1780586"/>
          <a:ext cx="396000" cy="4356000"/>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1558057521"/>
                    </a:ext>
                  </a:extLst>
                </a:gridCol>
              </a:tblGrid>
              <a:tr h="396000">
                <a:tc>
                  <a:txBody>
                    <a:bodyPr/>
                    <a:lstStyle/>
                    <a:p>
                      <a:pPr algn="ctr"/>
                      <a:r>
                        <a:rPr lang="en-GB" sz="1800" b="1" dirty="0">
                          <a:latin typeface="Century Gothic" panose="020B0502020202020204" pitchFamily="34" charset="0"/>
                        </a:rPr>
                        <a:t>10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66773513"/>
                  </a:ext>
                </a:extLst>
              </a:tr>
              <a:tr h="396000">
                <a:tc>
                  <a:txBody>
                    <a:bodyPr/>
                    <a:lstStyle/>
                    <a:p>
                      <a:pPr algn="ctr"/>
                      <a:r>
                        <a:rPr lang="en-GB" sz="1800" b="1" dirty="0">
                          <a:latin typeface="Century Gothic" panose="020B0502020202020204" pitchFamily="34" charset="0"/>
                        </a:rPr>
                        <a:t>9</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67715751"/>
                  </a:ext>
                </a:extLst>
              </a:tr>
              <a:tr h="396000">
                <a:tc>
                  <a:txBody>
                    <a:bodyPr/>
                    <a:lstStyle/>
                    <a:p>
                      <a:pPr algn="ctr"/>
                      <a:r>
                        <a:rPr lang="en-GB" sz="1800" b="1" dirty="0">
                          <a:latin typeface="Century Gothic" panose="020B0502020202020204" pitchFamily="34" charset="0"/>
                        </a:rPr>
                        <a:t>8</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62670420"/>
                  </a:ext>
                </a:extLst>
              </a:tr>
              <a:tr h="396000">
                <a:tc>
                  <a:txBody>
                    <a:bodyPr/>
                    <a:lstStyle/>
                    <a:p>
                      <a:pPr algn="ctr"/>
                      <a:r>
                        <a:rPr lang="en-GB" sz="1800" b="1" dirty="0">
                          <a:latin typeface="Century Gothic" panose="020B0502020202020204" pitchFamily="34" charset="0"/>
                        </a:rPr>
                        <a:t>7</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906765403"/>
                  </a:ext>
                </a:extLst>
              </a:tr>
              <a:tr h="396000">
                <a:tc>
                  <a:txBody>
                    <a:bodyPr/>
                    <a:lstStyle/>
                    <a:p>
                      <a:pPr algn="ctr"/>
                      <a:r>
                        <a:rPr lang="en-GB" sz="1800" b="1" dirty="0">
                          <a:latin typeface="Century Gothic" panose="020B0502020202020204" pitchFamily="34" charset="0"/>
                        </a:rPr>
                        <a:t>6</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93086192"/>
                  </a:ext>
                </a:extLst>
              </a:tr>
              <a:tr h="396000">
                <a:tc>
                  <a:txBody>
                    <a:bodyPr/>
                    <a:lstStyle/>
                    <a:p>
                      <a:pPr algn="ctr"/>
                      <a:r>
                        <a:rPr lang="en-GB" sz="1800" b="1" dirty="0">
                          <a:latin typeface="Century Gothic" panose="020B0502020202020204" pitchFamily="34" charset="0"/>
                        </a:rPr>
                        <a:t>5</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50495358"/>
                  </a:ext>
                </a:extLst>
              </a:tr>
              <a:tr h="396000">
                <a:tc>
                  <a:txBody>
                    <a:bodyPr/>
                    <a:lstStyle/>
                    <a:p>
                      <a:pPr algn="ctr"/>
                      <a:r>
                        <a:rPr lang="en-GB" sz="1800" b="1" dirty="0">
                          <a:latin typeface="Century Gothic" panose="020B0502020202020204" pitchFamily="34" charset="0"/>
                        </a:rPr>
                        <a:t>4</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009334728"/>
                  </a:ext>
                </a:extLst>
              </a:tr>
              <a:tr h="396000">
                <a:tc>
                  <a:txBody>
                    <a:bodyPr/>
                    <a:lstStyle/>
                    <a:p>
                      <a:pPr algn="ctr"/>
                      <a:r>
                        <a:rPr lang="en-GB" sz="1800" b="1" dirty="0">
                          <a:latin typeface="Century Gothic" panose="020B0502020202020204" pitchFamily="34" charset="0"/>
                        </a:rPr>
                        <a:t>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051036295"/>
                  </a:ext>
                </a:extLst>
              </a:tr>
              <a:tr h="396000">
                <a:tc>
                  <a:txBody>
                    <a:bodyPr/>
                    <a:lstStyle/>
                    <a:p>
                      <a:pPr algn="ctr"/>
                      <a:r>
                        <a:rPr lang="en-GB" sz="1800" b="1" dirty="0">
                          <a:latin typeface="Century Gothic" panose="020B0502020202020204" pitchFamily="34" charset="0"/>
                        </a:rPr>
                        <a:t>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79429592"/>
                  </a:ext>
                </a:extLst>
              </a:tr>
              <a:tr h="396000">
                <a:tc>
                  <a:txBody>
                    <a:bodyPr/>
                    <a:lstStyle/>
                    <a:p>
                      <a:pPr algn="ctr"/>
                      <a:r>
                        <a:rPr lang="en-GB" sz="1800" b="1" dirty="0">
                          <a:latin typeface="Century Gothic" panose="020B0502020202020204" pitchFamily="34" charset="0"/>
                        </a:rPr>
                        <a:t>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758761416"/>
                  </a:ext>
                </a:extLst>
              </a:tr>
              <a:tr h="396000">
                <a:tc>
                  <a:txBody>
                    <a:bodyPr/>
                    <a:lstStyle/>
                    <a:p>
                      <a:pPr algn="ctr"/>
                      <a:r>
                        <a:rPr lang="en-GB" sz="1800" b="1" dirty="0">
                          <a:latin typeface="Century Gothic" panose="020B0502020202020204" pitchFamily="34" charset="0"/>
                        </a:rPr>
                        <a:t>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50889396"/>
                  </a:ext>
                </a:extLst>
              </a:tr>
            </a:tbl>
          </a:graphicData>
        </a:graphic>
      </p:graphicFrame>
      <p:sp>
        <p:nvSpPr>
          <p:cNvPr id="17" name="Isosceles Triangle 16">
            <a:extLst>
              <a:ext uri="{FF2B5EF4-FFF2-40B4-BE49-F238E27FC236}">
                <a16:creationId xmlns:a16="http://schemas.microsoft.com/office/drawing/2014/main" id="{A2EE07C2-469E-40EE-9A00-11D58FB6CB55}"/>
              </a:ext>
            </a:extLst>
          </p:cNvPr>
          <p:cNvSpPr/>
          <p:nvPr/>
        </p:nvSpPr>
        <p:spPr>
          <a:xfrm>
            <a:off x="2423578" y="1895768"/>
            <a:ext cx="133708" cy="101868"/>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Isosceles Triangle 17">
            <a:extLst>
              <a:ext uri="{FF2B5EF4-FFF2-40B4-BE49-F238E27FC236}">
                <a16:creationId xmlns:a16="http://schemas.microsoft.com/office/drawing/2014/main" id="{2FA8B3A1-2EC6-4804-B9CD-DF228DDF54B3}"/>
              </a:ext>
            </a:extLst>
          </p:cNvPr>
          <p:cNvSpPr/>
          <p:nvPr/>
        </p:nvSpPr>
        <p:spPr>
          <a:xfrm rot="5400000">
            <a:off x="6426202" y="5908352"/>
            <a:ext cx="133710" cy="10187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a:extLst>
              <a:ext uri="{FF2B5EF4-FFF2-40B4-BE49-F238E27FC236}">
                <a16:creationId xmlns:a16="http://schemas.microsoft.com/office/drawing/2014/main" id="{A07E4B3A-19A9-4B8C-8E5E-C3E75DCBA318}"/>
              </a:ext>
            </a:extLst>
          </p:cNvPr>
          <p:cNvSpPr/>
          <p:nvPr/>
        </p:nvSpPr>
        <p:spPr>
          <a:xfrm>
            <a:off x="4353100" y="4649772"/>
            <a:ext cx="218900" cy="2189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a:extLst>
              <a:ext uri="{FF2B5EF4-FFF2-40B4-BE49-F238E27FC236}">
                <a16:creationId xmlns:a16="http://schemas.microsoft.com/office/drawing/2014/main" id="{9317B13D-A2A2-427D-973E-CCDE57CB459D}"/>
              </a:ext>
            </a:extLst>
          </p:cNvPr>
          <p:cNvSpPr txBox="1"/>
          <p:nvPr/>
        </p:nvSpPr>
        <p:spPr>
          <a:xfrm>
            <a:off x="6619453" y="5744783"/>
            <a:ext cx="85969" cy="369332"/>
          </a:xfrm>
          <a:prstGeom prst="rect">
            <a:avLst/>
          </a:prstGeom>
          <a:noFill/>
        </p:spPr>
        <p:txBody>
          <a:bodyPr wrap="square" rtlCol="0">
            <a:spAutoFit/>
          </a:bodyPr>
          <a:lstStyle/>
          <a:p>
            <a:r>
              <a:rPr lang="en-GB" b="1" i="1" dirty="0">
                <a:solidFill>
                  <a:schemeClr val="bg1">
                    <a:lumMod val="50000"/>
                  </a:schemeClr>
                </a:solidFill>
                <a:latin typeface="Century Gothic" panose="020B0502020202020204" pitchFamily="34" charset="0"/>
              </a:rPr>
              <a:t>x</a:t>
            </a:r>
          </a:p>
        </p:txBody>
      </p:sp>
      <p:sp>
        <p:nvSpPr>
          <p:cNvPr id="31" name="TextBox 30">
            <a:extLst>
              <a:ext uri="{FF2B5EF4-FFF2-40B4-BE49-F238E27FC236}">
                <a16:creationId xmlns:a16="http://schemas.microsoft.com/office/drawing/2014/main" id="{8305EB3A-7B1F-43D7-93E6-AA97A78F25D5}"/>
              </a:ext>
            </a:extLst>
          </p:cNvPr>
          <p:cNvSpPr txBox="1"/>
          <p:nvPr/>
        </p:nvSpPr>
        <p:spPr>
          <a:xfrm>
            <a:off x="2416778" y="1446469"/>
            <a:ext cx="85969" cy="369332"/>
          </a:xfrm>
          <a:prstGeom prst="rect">
            <a:avLst/>
          </a:prstGeom>
          <a:noFill/>
        </p:spPr>
        <p:txBody>
          <a:bodyPr wrap="square" rtlCol="0">
            <a:spAutoFit/>
          </a:bodyPr>
          <a:lstStyle/>
          <a:p>
            <a:r>
              <a:rPr lang="en-GB" b="1" i="1" dirty="0">
                <a:solidFill>
                  <a:schemeClr val="bg1">
                    <a:lumMod val="50000"/>
                  </a:schemeClr>
                </a:solidFill>
                <a:latin typeface="Century Gothic" panose="020B0502020202020204" pitchFamily="34" charset="0"/>
              </a:rPr>
              <a:t>y</a:t>
            </a:r>
          </a:p>
        </p:txBody>
      </p:sp>
    </p:spTree>
    <p:extLst>
      <p:ext uri="{BB962C8B-B14F-4D97-AF65-F5344CB8AC3E}">
        <p14:creationId xmlns:p14="http://schemas.microsoft.com/office/powerpoint/2010/main" val="27387533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pPr lvl="0" algn="ctr" defTabSz="685800">
              <a:defRPr/>
            </a:pPr>
            <a:r>
              <a:rPr lang="en-GB" sz="2000" b="1" dirty="0">
                <a:solidFill>
                  <a:schemeClr val="tx1"/>
                </a:solidFill>
                <a:latin typeface="Century Gothic" panose="020B0502020202020204" pitchFamily="34" charset="0"/>
              </a:rPr>
              <a:t>Point A has been translated 3 squares right and 5 squares down to point B. Record the original coordinates for point A.</a:t>
            </a:r>
            <a:endParaRPr lang="en-GB" sz="1600" b="1" u="sng" dirty="0">
              <a:solidFill>
                <a:schemeClr val="tx1"/>
              </a:solidFill>
              <a:latin typeface="Century Gothic" panose="020B0502020202020204" pitchFamily="34" charset="0"/>
            </a:endParaRPr>
          </a:p>
          <a:p>
            <a:pPr algn="ctr"/>
            <a:endParaRPr lang="en-GB" sz="2000" b="1" dirty="0">
              <a:solidFill>
                <a:srgbClr val="FF0000"/>
              </a:solidFill>
              <a:latin typeface="Century Gothic" panose="020B0502020202020204" pitchFamily="34" charset="0"/>
            </a:endParaRPr>
          </a:p>
        </p:txBody>
      </p:sp>
      <p:grpSp>
        <p:nvGrpSpPr>
          <p:cNvPr id="21" name="Group 20">
            <a:extLst>
              <a:ext uri="{FF2B5EF4-FFF2-40B4-BE49-F238E27FC236}">
                <a16:creationId xmlns:a16="http://schemas.microsoft.com/office/drawing/2014/main" id="{986E7277-0912-4DCA-8B37-BF60CD9EE9A3}"/>
              </a:ext>
            </a:extLst>
          </p:cNvPr>
          <p:cNvGrpSpPr/>
          <p:nvPr/>
        </p:nvGrpSpPr>
        <p:grpSpPr>
          <a:xfrm>
            <a:off x="27814" y="6454317"/>
            <a:ext cx="1231337" cy="403587"/>
            <a:chOff x="27814" y="6454317"/>
            <a:chExt cx="1231337" cy="403587"/>
          </a:xfrm>
        </p:grpSpPr>
        <p:pic>
          <p:nvPicPr>
            <p:cNvPr id="22" name="Picture 21" descr="A close up of a sign&#10;&#10;Description generated with high confidence">
              <a:extLst>
                <a:ext uri="{FF2B5EF4-FFF2-40B4-BE49-F238E27FC236}">
                  <a16:creationId xmlns:a16="http://schemas.microsoft.com/office/drawing/2014/main" id="{6E28937C-BE08-4710-8752-463E1D11AA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23" name="TextBox 8">
              <a:extLst>
                <a:ext uri="{FF2B5EF4-FFF2-40B4-BE49-F238E27FC236}">
                  <a16:creationId xmlns:a16="http://schemas.microsoft.com/office/drawing/2014/main" id="{7BC4CF02-8B12-497A-BDD5-07C090D8C7E6}"/>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pSp>
      <p:graphicFrame>
        <p:nvGraphicFramePr>
          <p:cNvPr id="14" name="Table 13">
            <a:extLst>
              <a:ext uri="{FF2B5EF4-FFF2-40B4-BE49-F238E27FC236}">
                <a16:creationId xmlns:a16="http://schemas.microsoft.com/office/drawing/2014/main" id="{896F737F-5B3C-4F1A-854E-470843F8F4F0}"/>
              </a:ext>
            </a:extLst>
          </p:cNvPr>
          <p:cNvGraphicFramePr>
            <a:graphicFrameLocks noGrp="1"/>
          </p:cNvGraphicFramePr>
          <p:nvPr>
            <p:extLst>
              <p:ext uri="{D42A27DB-BD31-4B8C-83A1-F6EECF244321}">
                <p14:modId xmlns:p14="http://schemas.microsoft.com/office/powerpoint/2010/main" val="2610752706"/>
              </p:ext>
            </p:extLst>
          </p:nvPr>
        </p:nvGraphicFramePr>
        <p:xfrm>
          <a:off x="2482122" y="1997636"/>
          <a:ext cx="3960000" cy="3960000"/>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1558057521"/>
                    </a:ext>
                  </a:extLst>
                </a:gridCol>
                <a:gridCol w="396000">
                  <a:extLst>
                    <a:ext uri="{9D8B030D-6E8A-4147-A177-3AD203B41FA5}">
                      <a16:colId xmlns:a16="http://schemas.microsoft.com/office/drawing/2014/main" val="2542776153"/>
                    </a:ext>
                  </a:extLst>
                </a:gridCol>
                <a:gridCol w="396000">
                  <a:extLst>
                    <a:ext uri="{9D8B030D-6E8A-4147-A177-3AD203B41FA5}">
                      <a16:colId xmlns:a16="http://schemas.microsoft.com/office/drawing/2014/main" val="4116600443"/>
                    </a:ext>
                  </a:extLst>
                </a:gridCol>
                <a:gridCol w="396000">
                  <a:extLst>
                    <a:ext uri="{9D8B030D-6E8A-4147-A177-3AD203B41FA5}">
                      <a16:colId xmlns:a16="http://schemas.microsoft.com/office/drawing/2014/main" val="82236840"/>
                    </a:ext>
                  </a:extLst>
                </a:gridCol>
                <a:gridCol w="396000">
                  <a:extLst>
                    <a:ext uri="{9D8B030D-6E8A-4147-A177-3AD203B41FA5}">
                      <a16:colId xmlns:a16="http://schemas.microsoft.com/office/drawing/2014/main" val="1008990598"/>
                    </a:ext>
                  </a:extLst>
                </a:gridCol>
                <a:gridCol w="396000">
                  <a:extLst>
                    <a:ext uri="{9D8B030D-6E8A-4147-A177-3AD203B41FA5}">
                      <a16:colId xmlns:a16="http://schemas.microsoft.com/office/drawing/2014/main" val="2977428243"/>
                    </a:ext>
                  </a:extLst>
                </a:gridCol>
                <a:gridCol w="396000">
                  <a:extLst>
                    <a:ext uri="{9D8B030D-6E8A-4147-A177-3AD203B41FA5}">
                      <a16:colId xmlns:a16="http://schemas.microsoft.com/office/drawing/2014/main" val="3852278421"/>
                    </a:ext>
                  </a:extLst>
                </a:gridCol>
                <a:gridCol w="396000">
                  <a:extLst>
                    <a:ext uri="{9D8B030D-6E8A-4147-A177-3AD203B41FA5}">
                      <a16:colId xmlns:a16="http://schemas.microsoft.com/office/drawing/2014/main" val="604987861"/>
                    </a:ext>
                  </a:extLst>
                </a:gridCol>
                <a:gridCol w="396000">
                  <a:extLst>
                    <a:ext uri="{9D8B030D-6E8A-4147-A177-3AD203B41FA5}">
                      <a16:colId xmlns:a16="http://schemas.microsoft.com/office/drawing/2014/main" val="3759913392"/>
                    </a:ext>
                  </a:extLst>
                </a:gridCol>
                <a:gridCol w="396000">
                  <a:extLst>
                    <a:ext uri="{9D8B030D-6E8A-4147-A177-3AD203B41FA5}">
                      <a16:colId xmlns:a16="http://schemas.microsoft.com/office/drawing/2014/main" val="2874376345"/>
                    </a:ext>
                  </a:extLst>
                </a:gridCol>
              </a:tblGrid>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19295643"/>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r>
                        <a:rPr lang="en-GB" sz="1800" dirty="0">
                          <a:latin typeface="SassoonCRInfantMedium" panose="02000603020000020003" pitchFamily="2" charset="0"/>
                        </a:rPr>
                        <a:t> </a:t>
                      </a:r>
                      <a:r>
                        <a:rPr lang="en-GB" sz="1800" b="1" dirty="0">
                          <a:latin typeface="Century Gothic" panose="020B0502020202020204" pitchFamily="34" charset="0"/>
                        </a:rPr>
                        <a:t>A</a:t>
                      </a: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96406070"/>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3458788"/>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r>
                        <a:rPr lang="en-GB" sz="1800" b="1" dirty="0">
                          <a:latin typeface="Century Gothic" panose="020B0502020202020204" pitchFamily="34" charset="0"/>
                        </a:rPr>
                        <a:t>  </a:t>
                      </a: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15386765"/>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50495358"/>
                  </a:ext>
                </a:extLst>
              </a:tr>
              <a:tr h="396000">
                <a:tc>
                  <a:txBody>
                    <a:bodyPr/>
                    <a:lstStyle/>
                    <a:p>
                      <a:endParaRPr lang="en-GB" sz="180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09334728"/>
                  </a:ext>
                </a:extLst>
              </a:tr>
              <a:tr h="396000">
                <a:tc>
                  <a:txBody>
                    <a:bodyPr/>
                    <a:lstStyle/>
                    <a:p>
                      <a:endParaRPr lang="en-GB" sz="180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GB" sz="1800" b="1" dirty="0">
                          <a:latin typeface="Century Gothic" panose="020B0502020202020204" pitchFamily="34" charset="0"/>
                        </a:rPr>
                        <a:t>B</a:t>
                      </a: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51036295"/>
                  </a:ext>
                </a:extLst>
              </a:tr>
              <a:tr h="396000">
                <a:tc>
                  <a:txBody>
                    <a:bodyPr/>
                    <a:lstStyle/>
                    <a:p>
                      <a:endParaRPr lang="en-GB" sz="180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79429592"/>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58761416"/>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extLst>
                  <a:ext uri="{0D108BD9-81ED-4DB2-BD59-A6C34878D82A}">
                    <a16:rowId xmlns:a16="http://schemas.microsoft.com/office/drawing/2014/main" val="2050889396"/>
                  </a:ext>
                </a:extLst>
              </a:tr>
            </a:tbl>
          </a:graphicData>
        </a:graphic>
      </p:graphicFrame>
      <p:graphicFrame>
        <p:nvGraphicFramePr>
          <p:cNvPr id="15" name="Table 14">
            <a:extLst>
              <a:ext uri="{FF2B5EF4-FFF2-40B4-BE49-F238E27FC236}">
                <a16:creationId xmlns:a16="http://schemas.microsoft.com/office/drawing/2014/main" id="{B90FC36F-E8C0-4188-85FE-47F8C7D70888}"/>
              </a:ext>
            </a:extLst>
          </p:cNvPr>
          <p:cNvGraphicFramePr>
            <a:graphicFrameLocks noGrp="1"/>
          </p:cNvGraphicFramePr>
          <p:nvPr/>
        </p:nvGraphicFramePr>
        <p:xfrm>
          <a:off x="2272526" y="5910559"/>
          <a:ext cx="4356000" cy="396000"/>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2347820223"/>
                    </a:ext>
                  </a:extLst>
                </a:gridCol>
                <a:gridCol w="396000">
                  <a:extLst>
                    <a:ext uri="{9D8B030D-6E8A-4147-A177-3AD203B41FA5}">
                      <a16:colId xmlns:a16="http://schemas.microsoft.com/office/drawing/2014/main" val="2399004708"/>
                    </a:ext>
                  </a:extLst>
                </a:gridCol>
                <a:gridCol w="396000">
                  <a:extLst>
                    <a:ext uri="{9D8B030D-6E8A-4147-A177-3AD203B41FA5}">
                      <a16:colId xmlns:a16="http://schemas.microsoft.com/office/drawing/2014/main" val="581112305"/>
                    </a:ext>
                  </a:extLst>
                </a:gridCol>
                <a:gridCol w="396000">
                  <a:extLst>
                    <a:ext uri="{9D8B030D-6E8A-4147-A177-3AD203B41FA5}">
                      <a16:colId xmlns:a16="http://schemas.microsoft.com/office/drawing/2014/main" val="3147231651"/>
                    </a:ext>
                  </a:extLst>
                </a:gridCol>
                <a:gridCol w="396000">
                  <a:extLst>
                    <a:ext uri="{9D8B030D-6E8A-4147-A177-3AD203B41FA5}">
                      <a16:colId xmlns:a16="http://schemas.microsoft.com/office/drawing/2014/main" val="2990240486"/>
                    </a:ext>
                  </a:extLst>
                </a:gridCol>
                <a:gridCol w="396000">
                  <a:extLst>
                    <a:ext uri="{9D8B030D-6E8A-4147-A177-3AD203B41FA5}">
                      <a16:colId xmlns:a16="http://schemas.microsoft.com/office/drawing/2014/main" val="1179674656"/>
                    </a:ext>
                  </a:extLst>
                </a:gridCol>
                <a:gridCol w="396000">
                  <a:extLst>
                    <a:ext uri="{9D8B030D-6E8A-4147-A177-3AD203B41FA5}">
                      <a16:colId xmlns:a16="http://schemas.microsoft.com/office/drawing/2014/main" val="1871291404"/>
                    </a:ext>
                  </a:extLst>
                </a:gridCol>
                <a:gridCol w="396000">
                  <a:extLst>
                    <a:ext uri="{9D8B030D-6E8A-4147-A177-3AD203B41FA5}">
                      <a16:colId xmlns:a16="http://schemas.microsoft.com/office/drawing/2014/main" val="4025507444"/>
                    </a:ext>
                  </a:extLst>
                </a:gridCol>
                <a:gridCol w="396000">
                  <a:extLst>
                    <a:ext uri="{9D8B030D-6E8A-4147-A177-3AD203B41FA5}">
                      <a16:colId xmlns:a16="http://schemas.microsoft.com/office/drawing/2014/main" val="1073634476"/>
                    </a:ext>
                  </a:extLst>
                </a:gridCol>
                <a:gridCol w="396000">
                  <a:extLst>
                    <a:ext uri="{9D8B030D-6E8A-4147-A177-3AD203B41FA5}">
                      <a16:colId xmlns:a16="http://schemas.microsoft.com/office/drawing/2014/main" val="2229949342"/>
                    </a:ext>
                  </a:extLst>
                </a:gridCol>
                <a:gridCol w="396000">
                  <a:extLst>
                    <a:ext uri="{9D8B030D-6E8A-4147-A177-3AD203B41FA5}">
                      <a16:colId xmlns:a16="http://schemas.microsoft.com/office/drawing/2014/main" val="1603377529"/>
                    </a:ext>
                  </a:extLst>
                </a:gridCol>
              </a:tblGrid>
              <a:tr h="396000">
                <a:tc>
                  <a:txBody>
                    <a:bodyPr/>
                    <a:lstStyle/>
                    <a:p>
                      <a:pPr algn="ctr"/>
                      <a:r>
                        <a:rPr lang="en-GB" sz="1800" b="1" dirty="0">
                          <a:latin typeface="Century Gothic" panose="020B0502020202020204" pitchFamily="34" charset="0"/>
                        </a:rPr>
                        <a:t>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4</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5</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6</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7</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8</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9</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10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2282880"/>
                  </a:ext>
                </a:extLst>
              </a:tr>
            </a:tbl>
          </a:graphicData>
        </a:graphic>
      </p:graphicFrame>
      <p:graphicFrame>
        <p:nvGraphicFramePr>
          <p:cNvPr id="16" name="Table 15">
            <a:extLst>
              <a:ext uri="{FF2B5EF4-FFF2-40B4-BE49-F238E27FC236}">
                <a16:creationId xmlns:a16="http://schemas.microsoft.com/office/drawing/2014/main" id="{85224054-DB87-4862-94CC-DCF0042DACD4}"/>
              </a:ext>
            </a:extLst>
          </p:cNvPr>
          <p:cNvGraphicFramePr>
            <a:graphicFrameLocks noGrp="1"/>
          </p:cNvGraphicFramePr>
          <p:nvPr/>
        </p:nvGraphicFramePr>
        <p:xfrm>
          <a:off x="2052210" y="1780586"/>
          <a:ext cx="396000" cy="4356000"/>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1558057521"/>
                    </a:ext>
                  </a:extLst>
                </a:gridCol>
              </a:tblGrid>
              <a:tr h="396000">
                <a:tc>
                  <a:txBody>
                    <a:bodyPr/>
                    <a:lstStyle/>
                    <a:p>
                      <a:pPr algn="ctr"/>
                      <a:r>
                        <a:rPr lang="en-GB" sz="1800" b="1" dirty="0">
                          <a:latin typeface="Century Gothic" panose="020B0502020202020204" pitchFamily="34" charset="0"/>
                        </a:rPr>
                        <a:t>10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66773513"/>
                  </a:ext>
                </a:extLst>
              </a:tr>
              <a:tr h="396000">
                <a:tc>
                  <a:txBody>
                    <a:bodyPr/>
                    <a:lstStyle/>
                    <a:p>
                      <a:pPr algn="ctr"/>
                      <a:r>
                        <a:rPr lang="en-GB" sz="1800" b="1" dirty="0">
                          <a:latin typeface="Century Gothic" panose="020B0502020202020204" pitchFamily="34" charset="0"/>
                        </a:rPr>
                        <a:t>9</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67715751"/>
                  </a:ext>
                </a:extLst>
              </a:tr>
              <a:tr h="396000">
                <a:tc>
                  <a:txBody>
                    <a:bodyPr/>
                    <a:lstStyle/>
                    <a:p>
                      <a:pPr algn="ctr"/>
                      <a:r>
                        <a:rPr lang="en-GB" sz="1800" b="1" dirty="0">
                          <a:latin typeface="Century Gothic" panose="020B0502020202020204" pitchFamily="34" charset="0"/>
                        </a:rPr>
                        <a:t>8</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62670420"/>
                  </a:ext>
                </a:extLst>
              </a:tr>
              <a:tr h="396000">
                <a:tc>
                  <a:txBody>
                    <a:bodyPr/>
                    <a:lstStyle/>
                    <a:p>
                      <a:pPr algn="ctr"/>
                      <a:r>
                        <a:rPr lang="en-GB" sz="1800" b="1" dirty="0">
                          <a:latin typeface="Century Gothic" panose="020B0502020202020204" pitchFamily="34" charset="0"/>
                        </a:rPr>
                        <a:t>7</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906765403"/>
                  </a:ext>
                </a:extLst>
              </a:tr>
              <a:tr h="396000">
                <a:tc>
                  <a:txBody>
                    <a:bodyPr/>
                    <a:lstStyle/>
                    <a:p>
                      <a:pPr algn="ctr"/>
                      <a:r>
                        <a:rPr lang="en-GB" sz="1800" b="1" dirty="0">
                          <a:latin typeface="Century Gothic" panose="020B0502020202020204" pitchFamily="34" charset="0"/>
                        </a:rPr>
                        <a:t>6</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93086192"/>
                  </a:ext>
                </a:extLst>
              </a:tr>
              <a:tr h="396000">
                <a:tc>
                  <a:txBody>
                    <a:bodyPr/>
                    <a:lstStyle/>
                    <a:p>
                      <a:pPr algn="ctr"/>
                      <a:r>
                        <a:rPr lang="en-GB" sz="1800" b="1" dirty="0">
                          <a:latin typeface="Century Gothic" panose="020B0502020202020204" pitchFamily="34" charset="0"/>
                        </a:rPr>
                        <a:t>5</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50495358"/>
                  </a:ext>
                </a:extLst>
              </a:tr>
              <a:tr h="396000">
                <a:tc>
                  <a:txBody>
                    <a:bodyPr/>
                    <a:lstStyle/>
                    <a:p>
                      <a:pPr algn="ctr"/>
                      <a:r>
                        <a:rPr lang="en-GB" sz="1800" b="1" dirty="0">
                          <a:latin typeface="Century Gothic" panose="020B0502020202020204" pitchFamily="34" charset="0"/>
                        </a:rPr>
                        <a:t>4</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009334728"/>
                  </a:ext>
                </a:extLst>
              </a:tr>
              <a:tr h="396000">
                <a:tc>
                  <a:txBody>
                    <a:bodyPr/>
                    <a:lstStyle/>
                    <a:p>
                      <a:pPr algn="ctr"/>
                      <a:r>
                        <a:rPr lang="en-GB" sz="1800" b="1" dirty="0">
                          <a:latin typeface="Century Gothic" panose="020B0502020202020204" pitchFamily="34" charset="0"/>
                        </a:rPr>
                        <a:t>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051036295"/>
                  </a:ext>
                </a:extLst>
              </a:tr>
              <a:tr h="396000">
                <a:tc>
                  <a:txBody>
                    <a:bodyPr/>
                    <a:lstStyle/>
                    <a:p>
                      <a:pPr algn="ctr"/>
                      <a:r>
                        <a:rPr lang="en-GB" sz="1800" b="1" dirty="0">
                          <a:latin typeface="Century Gothic" panose="020B0502020202020204" pitchFamily="34" charset="0"/>
                        </a:rPr>
                        <a:t>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79429592"/>
                  </a:ext>
                </a:extLst>
              </a:tr>
              <a:tr h="396000">
                <a:tc>
                  <a:txBody>
                    <a:bodyPr/>
                    <a:lstStyle/>
                    <a:p>
                      <a:pPr algn="ctr"/>
                      <a:r>
                        <a:rPr lang="en-GB" sz="1800" b="1" dirty="0">
                          <a:latin typeface="Century Gothic" panose="020B0502020202020204" pitchFamily="34" charset="0"/>
                        </a:rPr>
                        <a:t>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758761416"/>
                  </a:ext>
                </a:extLst>
              </a:tr>
              <a:tr h="396000">
                <a:tc>
                  <a:txBody>
                    <a:bodyPr/>
                    <a:lstStyle/>
                    <a:p>
                      <a:pPr algn="ctr"/>
                      <a:r>
                        <a:rPr lang="en-GB" sz="1800" b="1" dirty="0">
                          <a:latin typeface="Century Gothic" panose="020B0502020202020204" pitchFamily="34" charset="0"/>
                        </a:rPr>
                        <a:t>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50889396"/>
                  </a:ext>
                </a:extLst>
              </a:tr>
            </a:tbl>
          </a:graphicData>
        </a:graphic>
      </p:graphicFrame>
      <p:sp>
        <p:nvSpPr>
          <p:cNvPr id="17" name="Isosceles Triangle 16">
            <a:extLst>
              <a:ext uri="{FF2B5EF4-FFF2-40B4-BE49-F238E27FC236}">
                <a16:creationId xmlns:a16="http://schemas.microsoft.com/office/drawing/2014/main" id="{A2EE07C2-469E-40EE-9A00-11D58FB6CB55}"/>
              </a:ext>
            </a:extLst>
          </p:cNvPr>
          <p:cNvSpPr/>
          <p:nvPr/>
        </p:nvSpPr>
        <p:spPr>
          <a:xfrm>
            <a:off x="2423578" y="1895768"/>
            <a:ext cx="133708" cy="101868"/>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Isosceles Triangle 17">
            <a:extLst>
              <a:ext uri="{FF2B5EF4-FFF2-40B4-BE49-F238E27FC236}">
                <a16:creationId xmlns:a16="http://schemas.microsoft.com/office/drawing/2014/main" id="{2FA8B3A1-2EC6-4804-B9CD-DF228DDF54B3}"/>
              </a:ext>
            </a:extLst>
          </p:cNvPr>
          <p:cNvSpPr/>
          <p:nvPr/>
        </p:nvSpPr>
        <p:spPr>
          <a:xfrm rot="5400000">
            <a:off x="6426202" y="5908352"/>
            <a:ext cx="133710" cy="10187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a:extLst>
              <a:ext uri="{FF2B5EF4-FFF2-40B4-BE49-F238E27FC236}">
                <a16:creationId xmlns:a16="http://schemas.microsoft.com/office/drawing/2014/main" id="{A07E4B3A-19A9-4B8C-8E5E-C3E75DCBA318}"/>
              </a:ext>
            </a:extLst>
          </p:cNvPr>
          <p:cNvSpPr/>
          <p:nvPr/>
        </p:nvSpPr>
        <p:spPr>
          <a:xfrm>
            <a:off x="4353100" y="4649772"/>
            <a:ext cx="218900" cy="2189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a:extLst>
              <a:ext uri="{FF2B5EF4-FFF2-40B4-BE49-F238E27FC236}">
                <a16:creationId xmlns:a16="http://schemas.microsoft.com/office/drawing/2014/main" id="{9317B13D-A2A2-427D-973E-CCDE57CB459D}"/>
              </a:ext>
            </a:extLst>
          </p:cNvPr>
          <p:cNvSpPr txBox="1"/>
          <p:nvPr/>
        </p:nvSpPr>
        <p:spPr>
          <a:xfrm>
            <a:off x="6619453" y="5744783"/>
            <a:ext cx="85969" cy="369332"/>
          </a:xfrm>
          <a:prstGeom prst="rect">
            <a:avLst/>
          </a:prstGeom>
          <a:noFill/>
        </p:spPr>
        <p:txBody>
          <a:bodyPr wrap="square" rtlCol="0">
            <a:spAutoFit/>
          </a:bodyPr>
          <a:lstStyle/>
          <a:p>
            <a:r>
              <a:rPr lang="en-GB" b="1" i="1" dirty="0">
                <a:solidFill>
                  <a:schemeClr val="bg1">
                    <a:lumMod val="50000"/>
                  </a:schemeClr>
                </a:solidFill>
                <a:latin typeface="Century Gothic" panose="020B0502020202020204" pitchFamily="34" charset="0"/>
              </a:rPr>
              <a:t>x</a:t>
            </a:r>
          </a:p>
        </p:txBody>
      </p:sp>
      <p:sp>
        <p:nvSpPr>
          <p:cNvPr id="31" name="TextBox 30">
            <a:extLst>
              <a:ext uri="{FF2B5EF4-FFF2-40B4-BE49-F238E27FC236}">
                <a16:creationId xmlns:a16="http://schemas.microsoft.com/office/drawing/2014/main" id="{8305EB3A-7B1F-43D7-93E6-AA97A78F25D5}"/>
              </a:ext>
            </a:extLst>
          </p:cNvPr>
          <p:cNvSpPr txBox="1"/>
          <p:nvPr/>
        </p:nvSpPr>
        <p:spPr>
          <a:xfrm>
            <a:off x="2416778" y="1446469"/>
            <a:ext cx="85969" cy="369332"/>
          </a:xfrm>
          <a:prstGeom prst="rect">
            <a:avLst/>
          </a:prstGeom>
          <a:noFill/>
        </p:spPr>
        <p:txBody>
          <a:bodyPr wrap="square" rtlCol="0">
            <a:spAutoFit/>
          </a:bodyPr>
          <a:lstStyle/>
          <a:p>
            <a:r>
              <a:rPr lang="en-GB" b="1" i="1" dirty="0">
                <a:solidFill>
                  <a:schemeClr val="bg1">
                    <a:lumMod val="50000"/>
                  </a:schemeClr>
                </a:solidFill>
                <a:latin typeface="Century Gothic" panose="020B0502020202020204" pitchFamily="34" charset="0"/>
              </a:rPr>
              <a:t>y</a:t>
            </a:r>
          </a:p>
        </p:txBody>
      </p:sp>
      <p:sp>
        <p:nvSpPr>
          <p:cNvPr id="24" name="Oval 23">
            <a:extLst>
              <a:ext uri="{FF2B5EF4-FFF2-40B4-BE49-F238E27FC236}">
                <a16:creationId xmlns:a16="http://schemas.microsoft.com/office/drawing/2014/main" id="{57E475CA-1EC5-42C6-881B-4D11C5EEC0E2}"/>
              </a:ext>
            </a:extLst>
          </p:cNvPr>
          <p:cNvSpPr/>
          <p:nvPr/>
        </p:nvSpPr>
        <p:spPr>
          <a:xfrm>
            <a:off x="3155001" y="2665219"/>
            <a:ext cx="218900" cy="2189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TextBox 24">
            <a:extLst>
              <a:ext uri="{FF2B5EF4-FFF2-40B4-BE49-F238E27FC236}">
                <a16:creationId xmlns:a16="http://schemas.microsoft.com/office/drawing/2014/main" id="{3F5F5E14-CC04-4BC3-9A09-2E30208AC58C}"/>
              </a:ext>
            </a:extLst>
          </p:cNvPr>
          <p:cNvSpPr txBox="1"/>
          <p:nvPr/>
        </p:nvSpPr>
        <p:spPr>
          <a:xfrm>
            <a:off x="3448909" y="2485974"/>
            <a:ext cx="817303" cy="338554"/>
          </a:xfrm>
          <a:prstGeom prst="rect">
            <a:avLst/>
          </a:prstGeom>
          <a:noFill/>
        </p:spPr>
        <p:txBody>
          <a:bodyPr wrap="square" rtlCol="0">
            <a:spAutoFit/>
          </a:bodyPr>
          <a:lstStyle/>
          <a:p>
            <a:r>
              <a:rPr lang="en-GB" sz="1600" b="1" dirty="0">
                <a:solidFill>
                  <a:srgbClr val="FF0000"/>
                </a:solidFill>
                <a:latin typeface="Century Gothic" panose="020B0502020202020204" pitchFamily="34" charset="0"/>
              </a:rPr>
              <a:t>(2, 8)</a:t>
            </a:r>
          </a:p>
        </p:txBody>
      </p:sp>
    </p:spTree>
    <p:extLst>
      <p:ext uri="{BB962C8B-B14F-4D97-AF65-F5344CB8AC3E}">
        <p14:creationId xmlns:p14="http://schemas.microsoft.com/office/powerpoint/2010/main" val="2416456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1</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Move one point to create the vertices for a square. Record the new coordinates.</a:t>
            </a:r>
          </a:p>
          <a:p>
            <a:pPr algn="ctr"/>
            <a:endParaRPr lang="en-GB" sz="2000" b="1" u="sng" dirty="0">
              <a:solidFill>
                <a:schemeClr val="bg2">
                  <a:lumMod val="50000"/>
                </a:schemeClr>
              </a:solidFill>
              <a:latin typeface="Century Gothic" panose="020B0502020202020204" pitchFamily="34" charset="0"/>
            </a:endParaRPr>
          </a:p>
          <a:p>
            <a:pPr algn="ctr"/>
            <a:endParaRPr lang="en-GB" sz="2000" b="1" dirty="0">
              <a:solidFill>
                <a:srgbClr val="FF0000"/>
              </a:solidFill>
              <a:latin typeface="Century Gothic" panose="020B0502020202020204" pitchFamily="34" charset="0"/>
            </a:endParaRPr>
          </a:p>
        </p:txBody>
      </p:sp>
      <p:grpSp>
        <p:nvGrpSpPr>
          <p:cNvPr id="21" name="Group 20">
            <a:extLst>
              <a:ext uri="{FF2B5EF4-FFF2-40B4-BE49-F238E27FC236}">
                <a16:creationId xmlns:a16="http://schemas.microsoft.com/office/drawing/2014/main" id="{86A3FEB0-B3CE-41E6-82F6-BDD565A4A241}"/>
              </a:ext>
            </a:extLst>
          </p:cNvPr>
          <p:cNvGrpSpPr/>
          <p:nvPr/>
        </p:nvGrpSpPr>
        <p:grpSpPr>
          <a:xfrm>
            <a:off x="27814" y="6454317"/>
            <a:ext cx="1231337" cy="403587"/>
            <a:chOff x="27814" y="6454317"/>
            <a:chExt cx="1231337" cy="403587"/>
          </a:xfrm>
        </p:grpSpPr>
        <p:pic>
          <p:nvPicPr>
            <p:cNvPr id="22" name="Picture 21" descr="A close up of a sign&#10;&#10;Description generated with high confidence">
              <a:extLst>
                <a:ext uri="{FF2B5EF4-FFF2-40B4-BE49-F238E27FC236}">
                  <a16:creationId xmlns:a16="http://schemas.microsoft.com/office/drawing/2014/main" id="{033BBBDB-A579-4FC6-9960-D7C8585ABC7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23" name="TextBox 8">
              <a:extLst>
                <a:ext uri="{FF2B5EF4-FFF2-40B4-BE49-F238E27FC236}">
                  <a16:creationId xmlns:a16="http://schemas.microsoft.com/office/drawing/2014/main" id="{2AF53E0E-CF20-4DA1-8DED-96AD67480307}"/>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pSp>
      <p:graphicFrame>
        <p:nvGraphicFramePr>
          <p:cNvPr id="18" name="Table 17">
            <a:extLst>
              <a:ext uri="{FF2B5EF4-FFF2-40B4-BE49-F238E27FC236}">
                <a16:creationId xmlns:a16="http://schemas.microsoft.com/office/drawing/2014/main" id="{D3ED12D5-3841-4BF4-AA5B-596346B92C92}"/>
              </a:ext>
            </a:extLst>
          </p:cNvPr>
          <p:cNvGraphicFramePr>
            <a:graphicFrameLocks noGrp="1"/>
          </p:cNvGraphicFramePr>
          <p:nvPr>
            <p:extLst>
              <p:ext uri="{D42A27DB-BD31-4B8C-83A1-F6EECF244321}">
                <p14:modId xmlns:p14="http://schemas.microsoft.com/office/powerpoint/2010/main" val="1181355067"/>
              </p:ext>
            </p:extLst>
          </p:nvPr>
        </p:nvGraphicFramePr>
        <p:xfrm>
          <a:off x="2552462" y="1707782"/>
          <a:ext cx="3960000" cy="3960000"/>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1558057521"/>
                    </a:ext>
                  </a:extLst>
                </a:gridCol>
                <a:gridCol w="396000">
                  <a:extLst>
                    <a:ext uri="{9D8B030D-6E8A-4147-A177-3AD203B41FA5}">
                      <a16:colId xmlns:a16="http://schemas.microsoft.com/office/drawing/2014/main" val="2542776153"/>
                    </a:ext>
                  </a:extLst>
                </a:gridCol>
                <a:gridCol w="396000">
                  <a:extLst>
                    <a:ext uri="{9D8B030D-6E8A-4147-A177-3AD203B41FA5}">
                      <a16:colId xmlns:a16="http://schemas.microsoft.com/office/drawing/2014/main" val="4116600443"/>
                    </a:ext>
                  </a:extLst>
                </a:gridCol>
                <a:gridCol w="396000">
                  <a:extLst>
                    <a:ext uri="{9D8B030D-6E8A-4147-A177-3AD203B41FA5}">
                      <a16:colId xmlns:a16="http://schemas.microsoft.com/office/drawing/2014/main" val="82236840"/>
                    </a:ext>
                  </a:extLst>
                </a:gridCol>
                <a:gridCol w="396000">
                  <a:extLst>
                    <a:ext uri="{9D8B030D-6E8A-4147-A177-3AD203B41FA5}">
                      <a16:colId xmlns:a16="http://schemas.microsoft.com/office/drawing/2014/main" val="1008990598"/>
                    </a:ext>
                  </a:extLst>
                </a:gridCol>
                <a:gridCol w="396000">
                  <a:extLst>
                    <a:ext uri="{9D8B030D-6E8A-4147-A177-3AD203B41FA5}">
                      <a16:colId xmlns:a16="http://schemas.microsoft.com/office/drawing/2014/main" val="2977428243"/>
                    </a:ext>
                  </a:extLst>
                </a:gridCol>
                <a:gridCol w="396000">
                  <a:extLst>
                    <a:ext uri="{9D8B030D-6E8A-4147-A177-3AD203B41FA5}">
                      <a16:colId xmlns:a16="http://schemas.microsoft.com/office/drawing/2014/main" val="3852278421"/>
                    </a:ext>
                  </a:extLst>
                </a:gridCol>
                <a:gridCol w="396000">
                  <a:extLst>
                    <a:ext uri="{9D8B030D-6E8A-4147-A177-3AD203B41FA5}">
                      <a16:colId xmlns:a16="http://schemas.microsoft.com/office/drawing/2014/main" val="604987861"/>
                    </a:ext>
                  </a:extLst>
                </a:gridCol>
                <a:gridCol w="396000">
                  <a:extLst>
                    <a:ext uri="{9D8B030D-6E8A-4147-A177-3AD203B41FA5}">
                      <a16:colId xmlns:a16="http://schemas.microsoft.com/office/drawing/2014/main" val="3759913392"/>
                    </a:ext>
                  </a:extLst>
                </a:gridCol>
                <a:gridCol w="396000">
                  <a:extLst>
                    <a:ext uri="{9D8B030D-6E8A-4147-A177-3AD203B41FA5}">
                      <a16:colId xmlns:a16="http://schemas.microsoft.com/office/drawing/2014/main" val="2874376345"/>
                    </a:ext>
                  </a:extLst>
                </a:gridCol>
              </a:tblGrid>
              <a:tr h="396000">
                <a:tc>
                  <a:txBody>
                    <a:bodyPr/>
                    <a:lstStyle/>
                    <a:p>
                      <a:pPr algn="ctr"/>
                      <a:endParaRPr lang="en-GB" sz="1800" b="1" dirty="0">
                        <a:latin typeface="Century Gothic" panose="020B0502020202020204" pitchFamily="34"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19295643"/>
                  </a:ext>
                </a:extLst>
              </a:tr>
              <a:tr h="396000">
                <a:tc>
                  <a:txBody>
                    <a:bodyPr/>
                    <a:lstStyle/>
                    <a:p>
                      <a:pPr algn="ctr"/>
                      <a:endParaRPr lang="en-GB" sz="1800" b="1" dirty="0">
                        <a:latin typeface="Century Gothic" panose="020B0502020202020204" pitchFamily="34"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96406070"/>
                  </a:ext>
                </a:extLst>
              </a:tr>
              <a:tr h="396000">
                <a:tc>
                  <a:txBody>
                    <a:bodyPr/>
                    <a:lstStyle/>
                    <a:p>
                      <a:pPr algn="ctr"/>
                      <a:endParaRPr lang="en-GB" sz="1800" b="1" dirty="0">
                        <a:latin typeface="Century Gothic" panose="020B0502020202020204" pitchFamily="34"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3458788"/>
                  </a:ext>
                </a:extLst>
              </a:tr>
              <a:tr h="396000">
                <a:tc>
                  <a:txBody>
                    <a:bodyPr/>
                    <a:lstStyle/>
                    <a:p>
                      <a:pPr algn="ctr"/>
                      <a:endParaRPr lang="en-GB" sz="1800" b="1" dirty="0">
                        <a:latin typeface="Century Gothic" panose="020B0502020202020204" pitchFamily="34"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15386765"/>
                  </a:ext>
                </a:extLst>
              </a:tr>
              <a:tr h="396000">
                <a:tc>
                  <a:txBody>
                    <a:bodyPr/>
                    <a:lstStyle/>
                    <a:p>
                      <a:pPr algn="ctr"/>
                      <a:endParaRPr lang="en-GB" sz="1800" b="1" dirty="0">
                        <a:latin typeface="Century Gothic" panose="020B0502020202020204" pitchFamily="34"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GB" sz="1800" b="1" dirty="0">
                          <a:latin typeface="Century Gothic" panose="020B0502020202020204" pitchFamily="34" charset="0"/>
                        </a:rPr>
                        <a:t>B</a:t>
                      </a: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50495358"/>
                  </a:ext>
                </a:extLst>
              </a:tr>
              <a:tr h="396000">
                <a:tc>
                  <a:txBody>
                    <a:bodyPr/>
                    <a:lstStyle/>
                    <a:p>
                      <a:pPr algn="ctr"/>
                      <a:endParaRPr lang="en-GB" sz="1800" b="1">
                        <a:latin typeface="Century Gothic" panose="020B0502020202020204" pitchFamily="34"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GB" sz="1800" b="1" dirty="0">
                          <a:latin typeface="Century Gothic" panose="020B0502020202020204" pitchFamily="34" charset="0"/>
                        </a:rPr>
                        <a:t>C</a:t>
                      </a: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09334728"/>
                  </a:ext>
                </a:extLst>
              </a:tr>
              <a:tr h="396000">
                <a:tc>
                  <a:txBody>
                    <a:bodyPr/>
                    <a:lstStyle/>
                    <a:p>
                      <a:pPr algn="ctr"/>
                      <a:endParaRPr lang="en-GB" sz="1800" b="1">
                        <a:latin typeface="Century Gothic" panose="020B0502020202020204" pitchFamily="34"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51036295"/>
                  </a:ext>
                </a:extLst>
              </a:tr>
              <a:tr h="396000">
                <a:tc>
                  <a:txBody>
                    <a:bodyPr/>
                    <a:lstStyle/>
                    <a:p>
                      <a:pPr algn="ctr"/>
                      <a:endParaRPr lang="en-GB" sz="1800" b="1">
                        <a:latin typeface="Century Gothic" panose="020B0502020202020204" pitchFamily="34"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79429592"/>
                  </a:ext>
                </a:extLst>
              </a:tr>
              <a:tr h="396000">
                <a:tc>
                  <a:txBody>
                    <a:bodyPr/>
                    <a:lstStyle/>
                    <a:p>
                      <a:pPr algn="ctr"/>
                      <a:endParaRPr lang="en-GB" sz="1800" b="1" dirty="0">
                        <a:latin typeface="Century Gothic" panose="020B0502020202020204" pitchFamily="34"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GB" sz="1800" b="1" dirty="0">
                          <a:latin typeface="Century Gothic" panose="020B0502020202020204" pitchFamily="34" charset="0"/>
                        </a:rPr>
                        <a:t>A</a:t>
                      </a: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GB" sz="1800" b="1" dirty="0">
                          <a:latin typeface="Century Gothic" panose="020B0502020202020204" pitchFamily="34" charset="0"/>
                        </a:rPr>
                        <a:t>D</a:t>
                      </a: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58761416"/>
                  </a:ext>
                </a:extLst>
              </a:tr>
              <a:tr h="396000">
                <a:tc>
                  <a:txBody>
                    <a:bodyPr/>
                    <a:lstStyle/>
                    <a:p>
                      <a:pPr algn="ctr"/>
                      <a:endParaRPr lang="en-GB" sz="1800" b="1" dirty="0">
                        <a:latin typeface="Century Gothic" panose="020B0502020202020204" pitchFamily="34"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pPr algn="ctr"/>
                      <a:endParaRPr lang="en-GB" sz="1800" b="1">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pPr algn="ctr"/>
                      <a:endParaRPr lang="en-GB" sz="1800" b="1">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pPr algn="ctr"/>
                      <a:endParaRPr lang="en-GB" sz="1800" b="1">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extLst>
                  <a:ext uri="{0D108BD9-81ED-4DB2-BD59-A6C34878D82A}">
                    <a16:rowId xmlns:a16="http://schemas.microsoft.com/office/drawing/2014/main" val="2050889396"/>
                  </a:ext>
                </a:extLst>
              </a:tr>
            </a:tbl>
          </a:graphicData>
        </a:graphic>
      </p:graphicFrame>
      <p:graphicFrame>
        <p:nvGraphicFramePr>
          <p:cNvPr id="20" name="Table 19">
            <a:extLst>
              <a:ext uri="{FF2B5EF4-FFF2-40B4-BE49-F238E27FC236}">
                <a16:creationId xmlns:a16="http://schemas.microsoft.com/office/drawing/2014/main" id="{0C625F4E-E1B9-4E8B-B680-7184A4DA93CE}"/>
              </a:ext>
            </a:extLst>
          </p:cNvPr>
          <p:cNvGraphicFramePr>
            <a:graphicFrameLocks noGrp="1"/>
          </p:cNvGraphicFramePr>
          <p:nvPr>
            <p:extLst>
              <p:ext uri="{D42A27DB-BD31-4B8C-83A1-F6EECF244321}">
                <p14:modId xmlns:p14="http://schemas.microsoft.com/office/powerpoint/2010/main" val="3738613607"/>
              </p:ext>
            </p:extLst>
          </p:nvPr>
        </p:nvGraphicFramePr>
        <p:xfrm>
          <a:off x="2342866" y="5620705"/>
          <a:ext cx="4356000" cy="396000"/>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2347820223"/>
                    </a:ext>
                  </a:extLst>
                </a:gridCol>
                <a:gridCol w="396000">
                  <a:extLst>
                    <a:ext uri="{9D8B030D-6E8A-4147-A177-3AD203B41FA5}">
                      <a16:colId xmlns:a16="http://schemas.microsoft.com/office/drawing/2014/main" val="2399004708"/>
                    </a:ext>
                  </a:extLst>
                </a:gridCol>
                <a:gridCol w="396000">
                  <a:extLst>
                    <a:ext uri="{9D8B030D-6E8A-4147-A177-3AD203B41FA5}">
                      <a16:colId xmlns:a16="http://schemas.microsoft.com/office/drawing/2014/main" val="581112305"/>
                    </a:ext>
                  </a:extLst>
                </a:gridCol>
                <a:gridCol w="396000">
                  <a:extLst>
                    <a:ext uri="{9D8B030D-6E8A-4147-A177-3AD203B41FA5}">
                      <a16:colId xmlns:a16="http://schemas.microsoft.com/office/drawing/2014/main" val="3147231651"/>
                    </a:ext>
                  </a:extLst>
                </a:gridCol>
                <a:gridCol w="396000">
                  <a:extLst>
                    <a:ext uri="{9D8B030D-6E8A-4147-A177-3AD203B41FA5}">
                      <a16:colId xmlns:a16="http://schemas.microsoft.com/office/drawing/2014/main" val="2990240486"/>
                    </a:ext>
                  </a:extLst>
                </a:gridCol>
                <a:gridCol w="396000">
                  <a:extLst>
                    <a:ext uri="{9D8B030D-6E8A-4147-A177-3AD203B41FA5}">
                      <a16:colId xmlns:a16="http://schemas.microsoft.com/office/drawing/2014/main" val="1179674656"/>
                    </a:ext>
                  </a:extLst>
                </a:gridCol>
                <a:gridCol w="396000">
                  <a:extLst>
                    <a:ext uri="{9D8B030D-6E8A-4147-A177-3AD203B41FA5}">
                      <a16:colId xmlns:a16="http://schemas.microsoft.com/office/drawing/2014/main" val="1871291404"/>
                    </a:ext>
                  </a:extLst>
                </a:gridCol>
                <a:gridCol w="396000">
                  <a:extLst>
                    <a:ext uri="{9D8B030D-6E8A-4147-A177-3AD203B41FA5}">
                      <a16:colId xmlns:a16="http://schemas.microsoft.com/office/drawing/2014/main" val="4025507444"/>
                    </a:ext>
                  </a:extLst>
                </a:gridCol>
                <a:gridCol w="396000">
                  <a:extLst>
                    <a:ext uri="{9D8B030D-6E8A-4147-A177-3AD203B41FA5}">
                      <a16:colId xmlns:a16="http://schemas.microsoft.com/office/drawing/2014/main" val="1073634476"/>
                    </a:ext>
                  </a:extLst>
                </a:gridCol>
                <a:gridCol w="396000">
                  <a:extLst>
                    <a:ext uri="{9D8B030D-6E8A-4147-A177-3AD203B41FA5}">
                      <a16:colId xmlns:a16="http://schemas.microsoft.com/office/drawing/2014/main" val="2229949342"/>
                    </a:ext>
                  </a:extLst>
                </a:gridCol>
                <a:gridCol w="396000">
                  <a:extLst>
                    <a:ext uri="{9D8B030D-6E8A-4147-A177-3AD203B41FA5}">
                      <a16:colId xmlns:a16="http://schemas.microsoft.com/office/drawing/2014/main" val="1603377529"/>
                    </a:ext>
                  </a:extLst>
                </a:gridCol>
              </a:tblGrid>
              <a:tr h="396000">
                <a:tc>
                  <a:txBody>
                    <a:bodyPr/>
                    <a:lstStyle/>
                    <a:p>
                      <a:pPr algn="ctr"/>
                      <a:r>
                        <a:rPr lang="en-GB" sz="1800" b="1" dirty="0">
                          <a:latin typeface="Century Gothic" panose="020B0502020202020204" pitchFamily="34" charset="0"/>
                        </a:rPr>
                        <a:t>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4</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5</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6</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7</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8</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9</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10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2282880"/>
                  </a:ext>
                </a:extLst>
              </a:tr>
            </a:tbl>
          </a:graphicData>
        </a:graphic>
      </p:graphicFrame>
      <p:graphicFrame>
        <p:nvGraphicFramePr>
          <p:cNvPr id="25" name="Table 24">
            <a:extLst>
              <a:ext uri="{FF2B5EF4-FFF2-40B4-BE49-F238E27FC236}">
                <a16:creationId xmlns:a16="http://schemas.microsoft.com/office/drawing/2014/main" id="{51F801EB-6797-47FF-A95A-EE906A545A33}"/>
              </a:ext>
            </a:extLst>
          </p:cNvPr>
          <p:cNvGraphicFramePr>
            <a:graphicFrameLocks noGrp="1"/>
          </p:cNvGraphicFramePr>
          <p:nvPr>
            <p:extLst>
              <p:ext uri="{D42A27DB-BD31-4B8C-83A1-F6EECF244321}">
                <p14:modId xmlns:p14="http://schemas.microsoft.com/office/powerpoint/2010/main" val="414928245"/>
              </p:ext>
            </p:extLst>
          </p:nvPr>
        </p:nvGraphicFramePr>
        <p:xfrm>
          <a:off x="2122550" y="1490732"/>
          <a:ext cx="396000" cy="4356000"/>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1558057521"/>
                    </a:ext>
                  </a:extLst>
                </a:gridCol>
              </a:tblGrid>
              <a:tr h="396000">
                <a:tc>
                  <a:txBody>
                    <a:bodyPr/>
                    <a:lstStyle/>
                    <a:p>
                      <a:pPr algn="ctr"/>
                      <a:r>
                        <a:rPr lang="en-GB" sz="1800" b="1" dirty="0">
                          <a:latin typeface="Century Gothic" panose="020B0502020202020204" pitchFamily="34" charset="0"/>
                        </a:rPr>
                        <a:t>10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66773513"/>
                  </a:ext>
                </a:extLst>
              </a:tr>
              <a:tr h="396000">
                <a:tc>
                  <a:txBody>
                    <a:bodyPr/>
                    <a:lstStyle/>
                    <a:p>
                      <a:pPr algn="ctr"/>
                      <a:r>
                        <a:rPr lang="en-GB" sz="1800" b="1" dirty="0">
                          <a:latin typeface="Century Gothic" panose="020B0502020202020204" pitchFamily="34" charset="0"/>
                        </a:rPr>
                        <a:t>9</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67715751"/>
                  </a:ext>
                </a:extLst>
              </a:tr>
              <a:tr h="396000">
                <a:tc>
                  <a:txBody>
                    <a:bodyPr/>
                    <a:lstStyle/>
                    <a:p>
                      <a:pPr algn="ctr"/>
                      <a:r>
                        <a:rPr lang="en-GB" sz="1800" b="1" dirty="0">
                          <a:latin typeface="Century Gothic" panose="020B0502020202020204" pitchFamily="34" charset="0"/>
                        </a:rPr>
                        <a:t>8</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62670420"/>
                  </a:ext>
                </a:extLst>
              </a:tr>
              <a:tr h="396000">
                <a:tc>
                  <a:txBody>
                    <a:bodyPr/>
                    <a:lstStyle/>
                    <a:p>
                      <a:pPr algn="ctr"/>
                      <a:r>
                        <a:rPr lang="en-GB" sz="1800" b="1" dirty="0">
                          <a:latin typeface="Century Gothic" panose="020B0502020202020204" pitchFamily="34" charset="0"/>
                        </a:rPr>
                        <a:t>7</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906765403"/>
                  </a:ext>
                </a:extLst>
              </a:tr>
              <a:tr h="396000">
                <a:tc>
                  <a:txBody>
                    <a:bodyPr/>
                    <a:lstStyle/>
                    <a:p>
                      <a:pPr algn="ctr"/>
                      <a:r>
                        <a:rPr lang="en-GB" sz="1800" b="1" dirty="0">
                          <a:latin typeface="Century Gothic" panose="020B0502020202020204" pitchFamily="34" charset="0"/>
                        </a:rPr>
                        <a:t>6</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93086192"/>
                  </a:ext>
                </a:extLst>
              </a:tr>
              <a:tr h="396000">
                <a:tc>
                  <a:txBody>
                    <a:bodyPr/>
                    <a:lstStyle/>
                    <a:p>
                      <a:pPr algn="ctr"/>
                      <a:r>
                        <a:rPr lang="en-GB" sz="1800" b="1" dirty="0">
                          <a:latin typeface="Century Gothic" panose="020B0502020202020204" pitchFamily="34" charset="0"/>
                        </a:rPr>
                        <a:t>5</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50495358"/>
                  </a:ext>
                </a:extLst>
              </a:tr>
              <a:tr h="396000">
                <a:tc>
                  <a:txBody>
                    <a:bodyPr/>
                    <a:lstStyle/>
                    <a:p>
                      <a:pPr algn="ctr"/>
                      <a:r>
                        <a:rPr lang="en-GB" sz="1800" b="1" dirty="0">
                          <a:latin typeface="Century Gothic" panose="020B0502020202020204" pitchFamily="34" charset="0"/>
                        </a:rPr>
                        <a:t>4</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009334728"/>
                  </a:ext>
                </a:extLst>
              </a:tr>
              <a:tr h="396000">
                <a:tc>
                  <a:txBody>
                    <a:bodyPr/>
                    <a:lstStyle/>
                    <a:p>
                      <a:pPr algn="ctr"/>
                      <a:r>
                        <a:rPr lang="en-GB" sz="1800" b="1" dirty="0">
                          <a:latin typeface="Century Gothic" panose="020B0502020202020204" pitchFamily="34" charset="0"/>
                        </a:rPr>
                        <a:t>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051036295"/>
                  </a:ext>
                </a:extLst>
              </a:tr>
              <a:tr h="396000">
                <a:tc>
                  <a:txBody>
                    <a:bodyPr/>
                    <a:lstStyle/>
                    <a:p>
                      <a:pPr algn="ctr"/>
                      <a:r>
                        <a:rPr lang="en-GB" sz="1800" b="1" dirty="0">
                          <a:latin typeface="Century Gothic" panose="020B0502020202020204" pitchFamily="34" charset="0"/>
                        </a:rPr>
                        <a:t>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79429592"/>
                  </a:ext>
                </a:extLst>
              </a:tr>
              <a:tr h="396000">
                <a:tc>
                  <a:txBody>
                    <a:bodyPr/>
                    <a:lstStyle/>
                    <a:p>
                      <a:pPr algn="ctr"/>
                      <a:r>
                        <a:rPr lang="en-GB" sz="1800" b="1" dirty="0">
                          <a:latin typeface="Century Gothic" panose="020B0502020202020204" pitchFamily="34" charset="0"/>
                        </a:rPr>
                        <a:t>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758761416"/>
                  </a:ext>
                </a:extLst>
              </a:tr>
              <a:tr h="396000">
                <a:tc>
                  <a:txBody>
                    <a:bodyPr/>
                    <a:lstStyle/>
                    <a:p>
                      <a:pPr algn="ctr"/>
                      <a:r>
                        <a:rPr lang="en-GB" sz="1800" b="1" dirty="0">
                          <a:latin typeface="Century Gothic" panose="020B0502020202020204" pitchFamily="34" charset="0"/>
                        </a:rPr>
                        <a:t>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50889396"/>
                  </a:ext>
                </a:extLst>
              </a:tr>
            </a:tbl>
          </a:graphicData>
        </a:graphic>
      </p:graphicFrame>
      <p:sp>
        <p:nvSpPr>
          <p:cNvPr id="26" name="Isosceles Triangle 25">
            <a:extLst>
              <a:ext uri="{FF2B5EF4-FFF2-40B4-BE49-F238E27FC236}">
                <a16:creationId xmlns:a16="http://schemas.microsoft.com/office/drawing/2014/main" id="{8A2C0DE5-0359-4D00-B039-A95BB0B7F659}"/>
              </a:ext>
            </a:extLst>
          </p:cNvPr>
          <p:cNvSpPr/>
          <p:nvPr/>
        </p:nvSpPr>
        <p:spPr>
          <a:xfrm>
            <a:off x="2493918" y="1605914"/>
            <a:ext cx="133708" cy="101868"/>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Isosceles Triangle 26">
            <a:extLst>
              <a:ext uri="{FF2B5EF4-FFF2-40B4-BE49-F238E27FC236}">
                <a16:creationId xmlns:a16="http://schemas.microsoft.com/office/drawing/2014/main" id="{95AC415A-8D4B-4D33-9791-C42398988CA6}"/>
              </a:ext>
            </a:extLst>
          </p:cNvPr>
          <p:cNvSpPr/>
          <p:nvPr/>
        </p:nvSpPr>
        <p:spPr>
          <a:xfrm rot="5400000">
            <a:off x="6496542" y="5618498"/>
            <a:ext cx="133710" cy="10187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a:extLst>
              <a:ext uri="{FF2B5EF4-FFF2-40B4-BE49-F238E27FC236}">
                <a16:creationId xmlns:a16="http://schemas.microsoft.com/office/drawing/2014/main" id="{ADF3D2E2-953D-4012-8A4C-8E26B51B41A0}"/>
              </a:ext>
            </a:extLst>
          </p:cNvPr>
          <p:cNvSpPr/>
          <p:nvPr/>
        </p:nvSpPr>
        <p:spPr>
          <a:xfrm>
            <a:off x="3232496" y="5148609"/>
            <a:ext cx="218900" cy="2189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TextBox 28">
            <a:extLst>
              <a:ext uri="{FF2B5EF4-FFF2-40B4-BE49-F238E27FC236}">
                <a16:creationId xmlns:a16="http://schemas.microsoft.com/office/drawing/2014/main" id="{757814B1-E37F-49E0-89CD-1F9A715F21A3}"/>
              </a:ext>
            </a:extLst>
          </p:cNvPr>
          <p:cNvSpPr txBox="1"/>
          <p:nvPr/>
        </p:nvSpPr>
        <p:spPr>
          <a:xfrm>
            <a:off x="6689793" y="5454929"/>
            <a:ext cx="85969" cy="369332"/>
          </a:xfrm>
          <a:prstGeom prst="rect">
            <a:avLst/>
          </a:prstGeom>
          <a:noFill/>
        </p:spPr>
        <p:txBody>
          <a:bodyPr wrap="square" rtlCol="0">
            <a:spAutoFit/>
          </a:bodyPr>
          <a:lstStyle/>
          <a:p>
            <a:r>
              <a:rPr lang="en-GB" b="1" i="1" dirty="0">
                <a:solidFill>
                  <a:schemeClr val="bg1">
                    <a:lumMod val="50000"/>
                  </a:schemeClr>
                </a:solidFill>
                <a:latin typeface="Century Gothic" panose="020B0502020202020204" pitchFamily="34" charset="0"/>
              </a:rPr>
              <a:t>x</a:t>
            </a:r>
          </a:p>
        </p:txBody>
      </p:sp>
      <p:sp>
        <p:nvSpPr>
          <p:cNvPr id="30" name="TextBox 29">
            <a:extLst>
              <a:ext uri="{FF2B5EF4-FFF2-40B4-BE49-F238E27FC236}">
                <a16:creationId xmlns:a16="http://schemas.microsoft.com/office/drawing/2014/main" id="{3CF002D5-919F-4760-82D9-2E181DE81482}"/>
              </a:ext>
            </a:extLst>
          </p:cNvPr>
          <p:cNvSpPr txBox="1"/>
          <p:nvPr/>
        </p:nvSpPr>
        <p:spPr>
          <a:xfrm>
            <a:off x="2487118" y="1213765"/>
            <a:ext cx="85969" cy="369332"/>
          </a:xfrm>
          <a:prstGeom prst="rect">
            <a:avLst/>
          </a:prstGeom>
          <a:noFill/>
        </p:spPr>
        <p:txBody>
          <a:bodyPr wrap="square" rtlCol="0">
            <a:spAutoFit/>
          </a:bodyPr>
          <a:lstStyle/>
          <a:p>
            <a:r>
              <a:rPr lang="en-GB" b="1" i="1" dirty="0">
                <a:solidFill>
                  <a:schemeClr val="bg1">
                    <a:lumMod val="50000"/>
                  </a:schemeClr>
                </a:solidFill>
                <a:latin typeface="Century Gothic" panose="020B0502020202020204" pitchFamily="34" charset="0"/>
              </a:rPr>
              <a:t>y</a:t>
            </a:r>
          </a:p>
        </p:txBody>
      </p:sp>
      <p:sp>
        <p:nvSpPr>
          <p:cNvPr id="33" name="Oval 32">
            <a:extLst>
              <a:ext uri="{FF2B5EF4-FFF2-40B4-BE49-F238E27FC236}">
                <a16:creationId xmlns:a16="http://schemas.microsoft.com/office/drawing/2014/main" id="{89805B7A-B3F5-46A2-8098-80744528ADB9}"/>
              </a:ext>
            </a:extLst>
          </p:cNvPr>
          <p:cNvSpPr/>
          <p:nvPr/>
        </p:nvSpPr>
        <p:spPr>
          <a:xfrm>
            <a:off x="4422068" y="3970956"/>
            <a:ext cx="218900" cy="2189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a:extLst>
              <a:ext uri="{FF2B5EF4-FFF2-40B4-BE49-F238E27FC236}">
                <a16:creationId xmlns:a16="http://schemas.microsoft.com/office/drawing/2014/main" id="{4D88AD67-BB19-44C9-A89C-568E1C1B8472}"/>
              </a:ext>
            </a:extLst>
          </p:cNvPr>
          <p:cNvSpPr/>
          <p:nvPr/>
        </p:nvSpPr>
        <p:spPr>
          <a:xfrm>
            <a:off x="4422068" y="5162677"/>
            <a:ext cx="218900" cy="2189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val 40">
            <a:extLst>
              <a:ext uri="{FF2B5EF4-FFF2-40B4-BE49-F238E27FC236}">
                <a16:creationId xmlns:a16="http://schemas.microsoft.com/office/drawing/2014/main" id="{6E475501-A87B-4253-8F21-86E812BA7C8F}"/>
              </a:ext>
            </a:extLst>
          </p:cNvPr>
          <p:cNvSpPr/>
          <p:nvPr/>
        </p:nvSpPr>
        <p:spPr>
          <a:xfrm>
            <a:off x="3646000" y="3592400"/>
            <a:ext cx="218900" cy="2189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04289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1</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Move one point to create the vertices for a square. Record the new coordinates.</a:t>
            </a:r>
          </a:p>
          <a:p>
            <a:pPr algn="ctr"/>
            <a:endParaRPr lang="en-GB" sz="2000" b="1" u="sng" dirty="0">
              <a:solidFill>
                <a:schemeClr val="bg2">
                  <a:lumMod val="50000"/>
                </a:schemeClr>
              </a:solidFill>
              <a:latin typeface="Century Gothic" panose="020B0502020202020204" pitchFamily="34" charset="0"/>
            </a:endParaRPr>
          </a:p>
          <a:p>
            <a:pPr algn="ctr"/>
            <a:endParaRPr lang="en-GB" sz="2000" b="1" dirty="0">
              <a:solidFill>
                <a:srgbClr val="FF0000"/>
              </a:solidFill>
              <a:latin typeface="Century Gothic" panose="020B0502020202020204" pitchFamily="34" charset="0"/>
            </a:endParaRPr>
          </a:p>
        </p:txBody>
      </p:sp>
      <p:grpSp>
        <p:nvGrpSpPr>
          <p:cNvPr id="21" name="Group 20">
            <a:extLst>
              <a:ext uri="{FF2B5EF4-FFF2-40B4-BE49-F238E27FC236}">
                <a16:creationId xmlns:a16="http://schemas.microsoft.com/office/drawing/2014/main" id="{86A3FEB0-B3CE-41E6-82F6-BDD565A4A241}"/>
              </a:ext>
            </a:extLst>
          </p:cNvPr>
          <p:cNvGrpSpPr/>
          <p:nvPr/>
        </p:nvGrpSpPr>
        <p:grpSpPr>
          <a:xfrm>
            <a:off x="27814" y="6454317"/>
            <a:ext cx="1231337" cy="403587"/>
            <a:chOff x="27814" y="6454317"/>
            <a:chExt cx="1231337" cy="403587"/>
          </a:xfrm>
        </p:grpSpPr>
        <p:pic>
          <p:nvPicPr>
            <p:cNvPr id="22" name="Picture 21" descr="A close up of a sign&#10;&#10;Description generated with high confidence">
              <a:extLst>
                <a:ext uri="{FF2B5EF4-FFF2-40B4-BE49-F238E27FC236}">
                  <a16:creationId xmlns:a16="http://schemas.microsoft.com/office/drawing/2014/main" id="{033BBBDB-A579-4FC6-9960-D7C8585ABC7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23" name="TextBox 8">
              <a:extLst>
                <a:ext uri="{FF2B5EF4-FFF2-40B4-BE49-F238E27FC236}">
                  <a16:creationId xmlns:a16="http://schemas.microsoft.com/office/drawing/2014/main" id="{2AF53E0E-CF20-4DA1-8DED-96AD67480307}"/>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pSp>
      <p:graphicFrame>
        <p:nvGraphicFramePr>
          <p:cNvPr id="18" name="Table 17">
            <a:extLst>
              <a:ext uri="{FF2B5EF4-FFF2-40B4-BE49-F238E27FC236}">
                <a16:creationId xmlns:a16="http://schemas.microsoft.com/office/drawing/2014/main" id="{D3ED12D5-3841-4BF4-AA5B-596346B92C92}"/>
              </a:ext>
            </a:extLst>
          </p:cNvPr>
          <p:cNvGraphicFramePr>
            <a:graphicFrameLocks noGrp="1"/>
          </p:cNvGraphicFramePr>
          <p:nvPr/>
        </p:nvGraphicFramePr>
        <p:xfrm>
          <a:off x="2552462" y="1707782"/>
          <a:ext cx="3960000" cy="3960000"/>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1558057521"/>
                    </a:ext>
                  </a:extLst>
                </a:gridCol>
                <a:gridCol w="396000">
                  <a:extLst>
                    <a:ext uri="{9D8B030D-6E8A-4147-A177-3AD203B41FA5}">
                      <a16:colId xmlns:a16="http://schemas.microsoft.com/office/drawing/2014/main" val="2542776153"/>
                    </a:ext>
                  </a:extLst>
                </a:gridCol>
                <a:gridCol w="396000">
                  <a:extLst>
                    <a:ext uri="{9D8B030D-6E8A-4147-A177-3AD203B41FA5}">
                      <a16:colId xmlns:a16="http://schemas.microsoft.com/office/drawing/2014/main" val="4116600443"/>
                    </a:ext>
                  </a:extLst>
                </a:gridCol>
                <a:gridCol w="396000">
                  <a:extLst>
                    <a:ext uri="{9D8B030D-6E8A-4147-A177-3AD203B41FA5}">
                      <a16:colId xmlns:a16="http://schemas.microsoft.com/office/drawing/2014/main" val="82236840"/>
                    </a:ext>
                  </a:extLst>
                </a:gridCol>
                <a:gridCol w="396000">
                  <a:extLst>
                    <a:ext uri="{9D8B030D-6E8A-4147-A177-3AD203B41FA5}">
                      <a16:colId xmlns:a16="http://schemas.microsoft.com/office/drawing/2014/main" val="1008990598"/>
                    </a:ext>
                  </a:extLst>
                </a:gridCol>
                <a:gridCol w="396000">
                  <a:extLst>
                    <a:ext uri="{9D8B030D-6E8A-4147-A177-3AD203B41FA5}">
                      <a16:colId xmlns:a16="http://schemas.microsoft.com/office/drawing/2014/main" val="2977428243"/>
                    </a:ext>
                  </a:extLst>
                </a:gridCol>
                <a:gridCol w="396000">
                  <a:extLst>
                    <a:ext uri="{9D8B030D-6E8A-4147-A177-3AD203B41FA5}">
                      <a16:colId xmlns:a16="http://schemas.microsoft.com/office/drawing/2014/main" val="3852278421"/>
                    </a:ext>
                  </a:extLst>
                </a:gridCol>
                <a:gridCol w="396000">
                  <a:extLst>
                    <a:ext uri="{9D8B030D-6E8A-4147-A177-3AD203B41FA5}">
                      <a16:colId xmlns:a16="http://schemas.microsoft.com/office/drawing/2014/main" val="604987861"/>
                    </a:ext>
                  </a:extLst>
                </a:gridCol>
                <a:gridCol w="396000">
                  <a:extLst>
                    <a:ext uri="{9D8B030D-6E8A-4147-A177-3AD203B41FA5}">
                      <a16:colId xmlns:a16="http://schemas.microsoft.com/office/drawing/2014/main" val="3759913392"/>
                    </a:ext>
                  </a:extLst>
                </a:gridCol>
                <a:gridCol w="396000">
                  <a:extLst>
                    <a:ext uri="{9D8B030D-6E8A-4147-A177-3AD203B41FA5}">
                      <a16:colId xmlns:a16="http://schemas.microsoft.com/office/drawing/2014/main" val="2874376345"/>
                    </a:ext>
                  </a:extLst>
                </a:gridCol>
              </a:tblGrid>
              <a:tr h="396000">
                <a:tc>
                  <a:txBody>
                    <a:bodyPr/>
                    <a:lstStyle/>
                    <a:p>
                      <a:pPr algn="ctr"/>
                      <a:endParaRPr lang="en-GB" sz="1800" b="1" dirty="0">
                        <a:latin typeface="Century Gothic" panose="020B0502020202020204" pitchFamily="34"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19295643"/>
                  </a:ext>
                </a:extLst>
              </a:tr>
              <a:tr h="396000">
                <a:tc>
                  <a:txBody>
                    <a:bodyPr/>
                    <a:lstStyle/>
                    <a:p>
                      <a:pPr algn="ctr"/>
                      <a:endParaRPr lang="en-GB" sz="1800" b="1" dirty="0">
                        <a:latin typeface="Century Gothic" panose="020B0502020202020204" pitchFamily="34"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96406070"/>
                  </a:ext>
                </a:extLst>
              </a:tr>
              <a:tr h="396000">
                <a:tc>
                  <a:txBody>
                    <a:bodyPr/>
                    <a:lstStyle/>
                    <a:p>
                      <a:pPr algn="ctr"/>
                      <a:endParaRPr lang="en-GB" sz="1800" b="1" dirty="0">
                        <a:latin typeface="Century Gothic" panose="020B0502020202020204" pitchFamily="34"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3458788"/>
                  </a:ext>
                </a:extLst>
              </a:tr>
              <a:tr h="396000">
                <a:tc>
                  <a:txBody>
                    <a:bodyPr/>
                    <a:lstStyle/>
                    <a:p>
                      <a:pPr algn="ctr"/>
                      <a:endParaRPr lang="en-GB" sz="1800" b="1" dirty="0">
                        <a:latin typeface="Century Gothic" panose="020B0502020202020204" pitchFamily="34"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15386765"/>
                  </a:ext>
                </a:extLst>
              </a:tr>
              <a:tr h="396000">
                <a:tc>
                  <a:txBody>
                    <a:bodyPr/>
                    <a:lstStyle/>
                    <a:p>
                      <a:pPr algn="ctr"/>
                      <a:endParaRPr lang="en-GB" sz="1800" b="1" dirty="0">
                        <a:latin typeface="Century Gothic" panose="020B0502020202020204" pitchFamily="34"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GB" sz="1800" b="1" dirty="0">
                          <a:latin typeface="Century Gothic" panose="020B0502020202020204" pitchFamily="34" charset="0"/>
                        </a:rPr>
                        <a:t>B</a:t>
                      </a: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50495358"/>
                  </a:ext>
                </a:extLst>
              </a:tr>
              <a:tr h="396000">
                <a:tc>
                  <a:txBody>
                    <a:bodyPr/>
                    <a:lstStyle/>
                    <a:p>
                      <a:pPr algn="ctr"/>
                      <a:endParaRPr lang="en-GB" sz="1800" b="1">
                        <a:latin typeface="Century Gothic" panose="020B0502020202020204" pitchFamily="34"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GB" sz="1800" b="1" dirty="0">
                          <a:latin typeface="Century Gothic" panose="020B0502020202020204" pitchFamily="34" charset="0"/>
                        </a:rPr>
                        <a:t>C</a:t>
                      </a: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09334728"/>
                  </a:ext>
                </a:extLst>
              </a:tr>
              <a:tr h="396000">
                <a:tc>
                  <a:txBody>
                    <a:bodyPr/>
                    <a:lstStyle/>
                    <a:p>
                      <a:pPr algn="ctr"/>
                      <a:endParaRPr lang="en-GB" sz="1800" b="1">
                        <a:latin typeface="Century Gothic" panose="020B0502020202020204" pitchFamily="34"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51036295"/>
                  </a:ext>
                </a:extLst>
              </a:tr>
              <a:tr h="396000">
                <a:tc>
                  <a:txBody>
                    <a:bodyPr/>
                    <a:lstStyle/>
                    <a:p>
                      <a:pPr algn="ctr"/>
                      <a:endParaRPr lang="en-GB" sz="1800" b="1">
                        <a:latin typeface="Century Gothic" panose="020B0502020202020204" pitchFamily="34"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79429592"/>
                  </a:ext>
                </a:extLst>
              </a:tr>
              <a:tr h="396000">
                <a:tc>
                  <a:txBody>
                    <a:bodyPr/>
                    <a:lstStyle/>
                    <a:p>
                      <a:pPr algn="ctr"/>
                      <a:endParaRPr lang="en-GB" sz="1800" b="1" dirty="0">
                        <a:latin typeface="Century Gothic" panose="020B0502020202020204" pitchFamily="34"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GB" sz="1800" b="1" dirty="0">
                          <a:latin typeface="Century Gothic" panose="020B0502020202020204" pitchFamily="34" charset="0"/>
                        </a:rPr>
                        <a:t>A</a:t>
                      </a: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GB" sz="1800" b="1" dirty="0">
                          <a:latin typeface="Century Gothic" panose="020B0502020202020204" pitchFamily="34" charset="0"/>
                        </a:rPr>
                        <a:t>D</a:t>
                      </a: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58761416"/>
                  </a:ext>
                </a:extLst>
              </a:tr>
              <a:tr h="396000">
                <a:tc>
                  <a:txBody>
                    <a:bodyPr/>
                    <a:lstStyle/>
                    <a:p>
                      <a:pPr algn="ctr"/>
                      <a:endParaRPr lang="en-GB" sz="1800" b="1" dirty="0">
                        <a:latin typeface="Century Gothic" panose="020B0502020202020204" pitchFamily="34"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pPr algn="ctr"/>
                      <a:endParaRPr lang="en-GB" sz="1800" b="1">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pPr algn="ctr"/>
                      <a:endParaRPr lang="en-GB" sz="1800" b="1">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pPr algn="ctr"/>
                      <a:endParaRPr lang="en-GB" sz="1800" b="1">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extLst>
                  <a:ext uri="{0D108BD9-81ED-4DB2-BD59-A6C34878D82A}">
                    <a16:rowId xmlns:a16="http://schemas.microsoft.com/office/drawing/2014/main" val="2050889396"/>
                  </a:ext>
                </a:extLst>
              </a:tr>
            </a:tbl>
          </a:graphicData>
        </a:graphic>
      </p:graphicFrame>
      <p:graphicFrame>
        <p:nvGraphicFramePr>
          <p:cNvPr id="20" name="Table 19">
            <a:extLst>
              <a:ext uri="{FF2B5EF4-FFF2-40B4-BE49-F238E27FC236}">
                <a16:creationId xmlns:a16="http://schemas.microsoft.com/office/drawing/2014/main" id="{0C625F4E-E1B9-4E8B-B680-7184A4DA93CE}"/>
              </a:ext>
            </a:extLst>
          </p:cNvPr>
          <p:cNvGraphicFramePr>
            <a:graphicFrameLocks noGrp="1"/>
          </p:cNvGraphicFramePr>
          <p:nvPr/>
        </p:nvGraphicFramePr>
        <p:xfrm>
          <a:off x="2342866" y="5620705"/>
          <a:ext cx="4356000" cy="396000"/>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2347820223"/>
                    </a:ext>
                  </a:extLst>
                </a:gridCol>
                <a:gridCol w="396000">
                  <a:extLst>
                    <a:ext uri="{9D8B030D-6E8A-4147-A177-3AD203B41FA5}">
                      <a16:colId xmlns:a16="http://schemas.microsoft.com/office/drawing/2014/main" val="2399004708"/>
                    </a:ext>
                  </a:extLst>
                </a:gridCol>
                <a:gridCol w="396000">
                  <a:extLst>
                    <a:ext uri="{9D8B030D-6E8A-4147-A177-3AD203B41FA5}">
                      <a16:colId xmlns:a16="http://schemas.microsoft.com/office/drawing/2014/main" val="581112305"/>
                    </a:ext>
                  </a:extLst>
                </a:gridCol>
                <a:gridCol w="396000">
                  <a:extLst>
                    <a:ext uri="{9D8B030D-6E8A-4147-A177-3AD203B41FA5}">
                      <a16:colId xmlns:a16="http://schemas.microsoft.com/office/drawing/2014/main" val="3147231651"/>
                    </a:ext>
                  </a:extLst>
                </a:gridCol>
                <a:gridCol w="396000">
                  <a:extLst>
                    <a:ext uri="{9D8B030D-6E8A-4147-A177-3AD203B41FA5}">
                      <a16:colId xmlns:a16="http://schemas.microsoft.com/office/drawing/2014/main" val="2990240486"/>
                    </a:ext>
                  </a:extLst>
                </a:gridCol>
                <a:gridCol w="396000">
                  <a:extLst>
                    <a:ext uri="{9D8B030D-6E8A-4147-A177-3AD203B41FA5}">
                      <a16:colId xmlns:a16="http://schemas.microsoft.com/office/drawing/2014/main" val="1179674656"/>
                    </a:ext>
                  </a:extLst>
                </a:gridCol>
                <a:gridCol w="396000">
                  <a:extLst>
                    <a:ext uri="{9D8B030D-6E8A-4147-A177-3AD203B41FA5}">
                      <a16:colId xmlns:a16="http://schemas.microsoft.com/office/drawing/2014/main" val="1871291404"/>
                    </a:ext>
                  </a:extLst>
                </a:gridCol>
                <a:gridCol w="396000">
                  <a:extLst>
                    <a:ext uri="{9D8B030D-6E8A-4147-A177-3AD203B41FA5}">
                      <a16:colId xmlns:a16="http://schemas.microsoft.com/office/drawing/2014/main" val="4025507444"/>
                    </a:ext>
                  </a:extLst>
                </a:gridCol>
                <a:gridCol w="396000">
                  <a:extLst>
                    <a:ext uri="{9D8B030D-6E8A-4147-A177-3AD203B41FA5}">
                      <a16:colId xmlns:a16="http://schemas.microsoft.com/office/drawing/2014/main" val="1073634476"/>
                    </a:ext>
                  </a:extLst>
                </a:gridCol>
                <a:gridCol w="396000">
                  <a:extLst>
                    <a:ext uri="{9D8B030D-6E8A-4147-A177-3AD203B41FA5}">
                      <a16:colId xmlns:a16="http://schemas.microsoft.com/office/drawing/2014/main" val="2229949342"/>
                    </a:ext>
                  </a:extLst>
                </a:gridCol>
                <a:gridCol w="396000">
                  <a:extLst>
                    <a:ext uri="{9D8B030D-6E8A-4147-A177-3AD203B41FA5}">
                      <a16:colId xmlns:a16="http://schemas.microsoft.com/office/drawing/2014/main" val="1603377529"/>
                    </a:ext>
                  </a:extLst>
                </a:gridCol>
              </a:tblGrid>
              <a:tr h="396000">
                <a:tc>
                  <a:txBody>
                    <a:bodyPr/>
                    <a:lstStyle/>
                    <a:p>
                      <a:pPr algn="ctr"/>
                      <a:r>
                        <a:rPr lang="en-GB" sz="1800" b="1" dirty="0">
                          <a:latin typeface="Century Gothic" panose="020B0502020202020204" pitchFamily="34" charset="0"/>
                        </a:rPr>
                        <a:t>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4</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5</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6</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7</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8</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9</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10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2282880"/>
                  </a:ext>
                </a:extLst>
              </a:tr>
            </a:tbl>
          </a:graphicData>
        </a:graphic>
      </p:graphicFrame>
      <p:graphicFrame>
        <p:nvGraphicFramePr>
          <p:cNvPr id="25" name="Table 24">
            <a:extLst>
              <a:ext uri="{FF2B5EF4-FFF2-40B4-BE49-F238E27FC236}">
                <a16:creationId xmlns:a16="http://schemas.microsoft.com/office/drawing/2014/main" id="{51F801EB-6797-47FF-A95A-EE906A545A33}"/>
              </a:ext>
            </a:extLst>
          </p:cNvPr>
          <p:cNvGraphicFramePr>
            <a:graphicFrameLocks noGrp="1"/>
          </p:cNvGraphicFramePr>
          <p:nvPr/>
        </p:nvGraphicFramePr>
        <p:xfrm>
          <a:off x="2122550" y="1490732"/>
          <a:ext cx="396000" cy="4356000"/>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1558057521"/>
                    </a:ext>
                  </a:extLst>
                </a:gridCol>
              </a:tblGrid>
              <a:tr h="396000">
                <a:tc>
                  <a:txBody>
                    <a:bodyPr/>
                    <a:lstStyle/>
                    <a:p>
                      <a:pPr algn="ctr"/>
                      <a:r>
                        <a:rPr lang="en-GB" sz="1800" b="1" dirty="0">
                          <a:latin typeface="Century Gothic" panose="020B0502020202020204" pitchFamily="34" charset="0"/>
                        </a:rPr>
                        <a:t>10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66773513"/>
                  </a:ext>
                </a:extLst>
              </a:tr>
              <a:tr h="396000">
                <a:tc>
                  <a:txBody>
                    <a:bodyPr/>
                    <a:lstStyle/>
                    <a:p>
                      <a:pPr algn="ctr"/>
                      <a:r>
                        <a:rPr lang="en-GB" sz="1800" b="1" dirty="0">
                          <a:latin typeface="Century Gothic" panose="020B0502020202020204" pitchFamily="34" charset="0"/>
                        </a:rPr>
                        <a:t>9</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67715751"/>
                  </a:ext>
                </a:extLst>
              </a:tr>
              <a:tr h="396000">
                <a:tc>
                  <a:txBody>
                    <a:bodyPr/>
                    <a:lstStyle/>
                    <a:p>
                      <a:pPr algn="ctr"/>
                      <a:r>
                        <a:rPr lang="en-GB" sz="1800" b="1" dirty="0">
                          <a:latin typeface="Century Gothic" panose="020B0502020202020204" pitchFamily="34" charset="0"/>
                        </a:rPr>
                        <a:t>8</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62670420"/>
                  </a:ext>
                </a:extLst>
              </a:tr>
              <a:tr h="396000">
                <a:tc>
                  <a:txBody>
                    <a:bodyPr/>
                    <a:lstStyle/>
                    <a:p>
                      <a:pPr algn="ctr"/>
                      <a:r>
                        <a:rPr lang="en-GB" sz="1800" b="1" dirty="0">
                          <a:latin typeface="Century Gothic" panose="020B0502020202020204" pitchFamily="34" charset="0"/>
                        </a:rPr>
                        <a:t>7</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906765403"/>
                  </a:ext>
                </a:extLst>
              </a:tr>
              <a:tr h="396000">
                <a:tc>
                  <a:txBody>
                    <a:bodyPr/>
                    <a:lstStyle/>
                    <a:p>
                      <a:pPr algn="ctr"/>
                      <a:r>
                        <a:rPr lang="en-GB" sz="1800" b="1" dirty="0">
                          <a:latin typeface="Century Gothic" panose="020B0502020202020204" pitchFamily="34" charset="0"/>
                        </a:rPr>
                        <a:t>6</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93086192"/>
                  </a:ext>
                </a:extLst>
              </a:tr>
              <a:tr h="396000">
                <a:tc>
                  <a:txBody>
                    <a:bodyPr/>
                    <a:lstStyle/>
                    <a:p>
                      <a:pPr algn="ctr"/>
                      <a:r>
                        <a:rPr lang="en-GB" sz="1800" b="1" dirty="0">
                          <a:latin typeface="Century Gothic" panose="020B0502020202020204" pitchFamily="34" charset="0"/>
                        </a:rPr>
                        <a:t>5</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50495358"/>
                  </a:ext>
                </a:extLst>
              </a:tr>
              <a:tr h="396000">
                <a:tc>
                  <a:txBody>
                    <a:bodyPr/>
                    <a:lstStyle/>
                    <a:p>
                      <a:pPr algn="ctr"/>
                      <a:r>
                        <a:rPr lang="en-GB" sz="1800" b="1" dirty="0">
                          <a:latin typeface="Century Gothic" panose="020B0502020202020204" pitchFamily="34" charset="0"/>
                        </a:rPr>
                        <a:t>4</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009334728"/>
                  </a:ext>
                </a:extLst>
              </a:tr>
              <a:tr h="396000">
                <a:tc>
                  <a:txBody>
                    <a:bodyPr/>
                    <a:lstStyle/>
                    <a:p>
                      <a:pPr algn="ctr"/>
                      <a:r>
                        <a:rPr lang="en-GB" sz="1800" b="1" dirty="0">
                          <a:latin typeface="Century Gothic" panose="020B0502020202020204" pitchFamily="34" charset="0"/>
                        </a:rPr>
                        <a:t>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051036295"/>
                  </a:ext>
                </a:extLst>
              </a:tr>
              <a:tr h="396000">
                <a:tc>
                  <a:txBody>
                    <a:bodyPr/>
                    <a:lstStyle/>
                    <a:p>
                      <a:pPr algn="ctr"/>
                      <a:r>
                        <a:rPr lang="en-GB" sz="1800" b="1" dirty="0">
                          <a:latin typeface="Century Gothic" panose="020B0502020202020204" pitchFamily="34" charset="0"/>
                        </a:rPr>
                        <a:t>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79429592"/>
                  </a:ext>
                </a:extLst>
              </a:tr>
              <a:tr h="396000">
                <a:tc>
                  <a:txBody>
                    <a:bodyPr/>
                    <a:lstStyle/>
                    <a:p>
                      <a:pPr algn="ctr"/>
                      <a:r>
                        <a:rPr lang="en-GB" sz="1800" b="1" dirty="0">
                          <a:latin typeface="Century Gothic" panose="020B0502020202020204" pitchFamily="34" charset="0"/>
                        </a:rPr>
                        <a:t>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758761416"/>
                  </a:ext>
                </a:extLst>
              </a:tr>
              <a:tr h="396000">
                <a:tc>
                  <a:txBody>
                    <a:bodyPr/>
                    <a:lstStyle/>
                    <a:p>
                      <a:pPr algn="ctr"/>
                      <a:r>
                        <a:rPr lang="en-GB" sz="1800" b="1" dirty="0">
                          <a:latin typeface="Century Gothic" panose="020B0502020202020204" pitchFamily="34" charset="0"/>
                        </a:rPr>
                        <a:t>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50889396"/>
                  </a:ext>
                </a:extLst>
              </a:tr>
            </a:tbl>
          </a:graphicData>
        </a:graphic>
      </p:graphicFrame>
      <p:sp>
        <p:nvSpPr>
          <p:cNvPr id="26" name="Isosceles Triangle 25">
            <a:extLst>
              <a:ext uri="{FF2B5EF4-FFF2-40B4-BE49-F238E27FC236}">
                <a16:creationId xmlns:a16="http://schemas.microsoft.com/office/drawing/2014/main" id="{8A2C0DE5-0359-4D00-B039-A95BB0B7F659}"/>
              </a:ext>
            </a:extLst>
          </p:cNvPr>
          <p:cNvSpPr/>
          <p:nvPr/>
        </p:nvSpPr>
        <p:spPr>
          <a:xfrm>
            <a:off x="2493918" y="1605914"/>
            <a:ext cx="133708" cy="101868"/>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Isosceles Triangle 26">
            <a:extLst>
              <a:ext uri="{FF2B5EF4-FFF2-40B4-BE49-F238E27FC236}">
                <a16:creationId xmlns:a16="http://schemas.microsoft.com/office/drawing/2014/main" id="{95AC415A-8D4B-4D33-9791-C42398988CA6}"/>
              </a:ext>
            </a:extLst>
          </p:cNvPr>
          <p:cNvSpPr/>
          <p:nvPr/>
        </p:nvSpPr>
        <p:spPr>
          <a:xfrm rot="5400000">
            <a:off x="6496542" y="5618498"/>
            <a:ext cx="133710" cy="10187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a:extLst>
              <a:ext uri="{FF2B5EF4-FFF2-40B4-BE49-F238E27FC236}">
                <a16:creationId xmlns:a16="http://schemas.microsoft.com/office/drawing/2014/main" id="{ADF3D2E2-953D-4012-8A4C-8E26B51B41A0}"/>
              </a:ext>
            </a:extLst>
          </p:cNvPr>
          <p:cNvSpPr/>
          <p:nvPr/>
        </p:nvSpPr>
        <p:spPr>
          <a:xfrm>
            <a:off x="3232496" y="5148609"/>
            <a:ext cx="218900" cy="2189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TextBox 28">
            <a:extLst>
              <a:ext uri="{FF2B5EF4-FFF2-40B4-BE49-F238E27FC236}">
                <a16:creationId xmlns:a16="http://schemas.microsoft.com/office/drawing/2014/main" id="{757814B1-E37F-49E0-89CD-1F9A715F21A3}"/>
              </a:ext>
            </a:extLst>
          </p:cNvPr>
          <p:cNvSpPr txBox="1"/>
          <p:nvPr/>
        </p:nvSpPr>
        <p:spPr>
          <a:xfrm>
            <a:off x="6689793" y="5454929"/>
            <a:ext cx="85969" cy="369332"/>
          </a:xfrm>
          <a:prstGeom prst="rect">
            <a:avLst/>
          </a:prstGeom>
          <a:noFill/>
        </p:spPr>
        <p:txBody>
          <a:bodyPr wrap="square" rtlCol="0">
            <a:spAutoFit/>
          </a:bodyPr>
          <a:lstStyle/>
          <a:p>
            <a:r>
              <a:rPr lang="en-GB" b="1" i="1" dirty="0">
                <a:solidFill>
                  <a:schemeClr val="bg1">
                    <a:lumMod val="50000"/>
                  </a:schemeClr>
                </a:solidFill>
                <a:latin typeface="Century Gothic" panose="020B0502020202020204" pitchFamily="34" charset="0"/>
              </a:rPr>
              <a:t>x</a:t>
            </a:r>
          </a:p>
        </p:txBody>
      </p:sp>
      <p:sp>
        <p:nvSpPr>
          <p:cNvPr id="30" name="TextBox 29">
            <a:extLst>
              <a:ext uri="{FF2B5EF4-FFF2-40B4-BE49-F238E27FC236}">
                <a16:creationId xmlns:a16="http://schemas.microsoft.com/office/drawing/2014/main" id="{3CF002D5-919F-4760-82D9-2E181DE81482}"/>
              </a:ext>
            </a:extLst>
          </p:cNvPr>
          <p:cNvSpPr txBox="1"/>
          <p:nvPr/>
        </p:nvSpPr>
        <p:spPr>
          <a:xfrm>
            <a:off x="2487118" y="1213765"/>
            <a:ext cx="85969" cy="369332"/>
          </a:xfrm>
          <a:prstGeom prst="rect">
            <a:avLst/>
          </a:prstGeom>
          <a:noFill/>
        </p:spPr>
        <p:txBody>
          <a:bodyPr wrap="square" rtlCol="0">
            <a:spAutoFit/>
          </a:bodyPr>
          <a:lstStyle/>
          <a:p>
            <a:r>
              <a:rPr lang="en-GB" b="1" i="1" dirty="0">
                <a:solidFill>
                  <a:schemeClr val="bg1">
                    <a:lumMod val="50000"/>
                  </a:schemeClr>
                </a:solidFill>
                <a:latin typeface="Century Gothic" panose="020B0502020202020204" pitchFamily="34" charset="0"/>
              </a:rPr>
              <a:t>y</a:t>
            </a:r>
          </a:p>
        </p:txBody>
      </p:sp>
      <p:sp>
        <p:nvSpPr>
          <p:cNvPr id="33" name="Oval 32">
            <a:extLst>
              <a:ext uri="{FF2B5EF4-FFF2-40B4-BE49-F238E27FC236}">
                <a16:creationId xmlns:a16="http://schemas.microsoft.com/office/drawing/2014/main" id="{89805B7A-B3F5-46A2-8098-80744528ADB9}"/>
              </a:ext>
            </a:extLst>
          </p:cNvPr>
          <p:cNvSpPr/>
          <p:nvPr/>
        </p:nvSpPr>
        <p:spPr>
          <a:xfrm>
            <a:off x="4422068" y="3970956"/>
            <a:ext cx="218900" cy="2189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a:extLst>
              <a:ext uri="{FF2B5EF4-FFF2-40B4-BE49-F238E27FC236}">
                <a16:creationId xmlns:a16="http://schemas.microsoft.com/office/drawing/2014/main" id="{4D88AD67-BB19-44C9-A89C-568E1C1B8472}"/>
              </a:ext>
            </a:extLst>
          </p:cNvPr>
          <p:cNvSpPr/>
          <p:nvPr/>
        </p:nvSpPr>
        <p:spPr>
          <a:xfrm>
            <a:off x="4422068" y="5162677"/>
            <a:ext cx="218900" cy="2189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val 40">
            <a:extLst>
              <a:ext uri="{FF2B5EF4-FFF2-40B4-BE49-F238E27FC236}">
                <a16:creationId xmlns:a16="http://schemas.microsoft.com/office/drawing/2014/main" id="{6E475501-A87B-4253-8F21-86E812BA7C8F}"/>
              </a:ext>
            </a:extLst>
          </p:cNvPr>
          <p:cNvSpPr/>
          <p:nvPr/>
        </p:nvSpPr>
        <p:spPr>
          <a:xfrm>
            <a:off x="3646000" y="3592400"/>
            <a:ext cx="218900" cy="2189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a:extLst>
              <a:ext uri="{FF2B5EF4-FFF2-40B4-BE49-F238E27FC236}">
                <a16:creationId xmlns:a16="http://schemas.microsoft.com/office/drawing/2014/main" id="{28D0A003-DE23-4B6D-AE46-5D3F37BE23A1}"/>
              </a:ext>
            </a:extLst>
          </p:cNvPr>
          <p:cNvSpPr/>
          <p:nvPr/>
        </p:nvSpPr>
        <p:spPr>
          <a:xfrm>
            <a:off x="3230265" y="3961431"/>
            <a:ext cx="218900" cy="2189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TextBox 35">
            <a:extLst>
              <a:ext uri="{FF2B5EF4-FFF2-40B4-BE49-F238E27FC236}">
                <a16:creationId xmlns:a16="http://schemas.microsoft.com/office/drawing/2014/main" id="{A9754F57-8F91-4246-AA3A-74EE1195A7E6}"/>
              </a:ext>
            </a:extLst>
          </p:cNvPr>
          <p:cNvSpPr txBox="1"/>
          <p:nvPr/>
        </p:nvSpPr>
        <p:spPr>
          <a:xfrm>
            <a:off x="2550574" y="3691055"/>
            <a:ext cx="918366" cy="369332"/>
          </a:xfrm>
          <a:prstGeom prst="rect">
            <a:avLst/>
          </a:prstGeom>
          <a:noFill/>
        </p:spPr>
        <p:txBody>
          <a:bodyPr wrap="square" rtlCol="0">
            <a:spAutoFit/>
          </a:bodyPr>
          <a:lstStyle/>
          <a:p>
            <a:r>
              <a:rPr lang="en-GB" b="1" dirty="0">
                <a:solidFill>
                  <a:srgbClr val="FF0000"/>
                </a:solidFill>
                <a:latin typeface="Century Gothic" panose="020B0502020202020204" pitchFamily="34" charset="0"/>
              </a:rPr>
              <a:t>(2, 4)</a:t>
            </a:r>
          </a:p>
        </p:txBody>
      </p:sp>
      <p:cxnSp>
        <p:nvCxnSpPr>
          <p:cNvPr id="37" name="Straight Arrow Connector 36">
            <a:extLst>
              <a:ext uri="{FF2B5EF4-FFF2-40B4-BE49-F238E27FC236}">
                <a16:creationId xmlns:a16="http://schemas.microsoft.com/office/drawing/2014/main" id="{1C503F7D-3DBE-46EF-8EFE-796970E12442}"/>
              </a:ext>
            </a:extLst>
          </p:cNvPr>
          <p:cNvCxnSpPr>
            <a:cxnSpLocks/>
          </p:cNvCxnSpPr>
          <p:nvPr/>
        </p:nvCxnSpPr>
        <p:spPr>
          <a:xfrm>
            <a:off x="3342375" y="3670968"/>
            <a:ext cx="0" cy="259859"/>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id="{2A40C9DC-7CB8-4842-97F8-75D8EB4B6642}"/>
              </a:ext>
            </a:extLst>
          </p:cNvPr>
          <p:cNvCxnSpPr/>
          <p:nvPr/>
        </p:nvCxnSpPr>
        <p:spPr>
          <a:xfrm flipH="1">
            <a:off x="3335089" y="3683769"/>
            <a:ext cx="30726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9495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Points are placed on the following coordinates: </a:t>
            </a:r>
            <a:br>
              <a:rPr lang="en-GB" sz="2000" b="1" dirty="0">
                <a:solidFill>
                  <a:schemeClr val="tx1"/>
                </a:solidFill>
                <a:latin typeface="Century Gothic" panose="020B0502020202020204" pitchFamily="34" charset="0"/>
              </a:rPr>
            </a:b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(7, 5)  (4, 7)  (5, 4) </a:t>
            </a:r>
          </a:p>
          <a:p>
            <a:pPr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Each of the points have been moved 2 squares in one direction and 2 squares in another.  </a:t>
            </a:r>
            <a:br>
              <a:rPr lang="en-GB" sz="2000" b="1" dirty="0">
                <a:solidFill>
                  <a:schemeClr val="tx1"/>
                </a:solidFill>
                <a:latin typeface="Century Gothic" panose="020B0502020202020204" pitchFamily="34" charset="0"/>
              </a:rPr>
            </a:b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chemeClr val="tx1"/>
                </a:solidFill>
                <a:latin typeface="Century Gothic" panose="020B0502020202020204" pitchFamily="34" charset="0"/>
                <a:sym typeface="Wingdings" panose="05000000000000000000" pitchFamily="2" charset="2"/>
              </a:rPr>
              <a:t>What could the new coordinates be?</a:t>
            </a:r>
          </a:p>
          <a:p>
            <a:r>
              <a:rPr lang="en-GB" sz="2000" b="1" dirty="0">
                <a:solidFill>
                  <a:schemeClr val="tx1"/>
                </a:solidFill>
                <a:latin typeface="Century Gothic" panose="020B0502020202020204" pitchFamily="34" charset="0"/>
                <a:sym typeface="Wingdings" panose="05000000000000000000" pitchFamily="2" charset="2"/>
              </a:rPr>
              <a:t>Find 2 possibilities. </a:t>
            </a:r>
            <a:endParaRPr lang="en-GB" sz="3200" b="1" dirty="0">
              <a:solidFill>
                <a:schemeClr val="tx1"/>
              </a:solidFill>
              <a:latin typeface="Century Gothic" panose="020B0502020202020204" pitchFamily="34" charset="0"/>
              <a:sym typeface="Wingdings" panose="05000000000000000000" pitchFamily="2" charset="2"/>
            </a:endParaRPr>
          </a:p>
          <a:p>
            <a:pPr algn="ctr"/>
            <a:endParaRPr lang="en-GB" sz="1400" b="1" u="sng" dirty="0">
              <a:solidFill>
                <a:schemeClr val="bg2">
                  <a:lumMod val="50000"/>
                </a:schemeClr>
              </a:solidFill>
              <a:latin typeface="Century Gothic" panose="020B0502020202020204" pitchFamily="34" charset="0"/>
            </a:endParaRPr>
          </a:p>
        </p:txBody>
      </p:sp>
      <p:grpSp>
        <p:nvGrpSpPr>
          <p:cNvPr id="7" name="Group 6">
            <a:extLst>
              <a:ext uri="{FF2B5EF4-FFF2-40B4-BE49-F238E27FC236}">
                <a16:creationId xmlns:a16="http://schemas.microsoft.com/office/drawing/2014/main" id="{6FD105E2-1D65-4974-BA4F-5F1BC0B29498}"/>
              </a:ext>
            </a:extLst>
          </p:cNvPr>
          <p:cNvGrpSpPr/>
          <p:nvPr/>
        </p:nvGrpSpPr>
        <p:grpSpPr>
          <a:xfrm>
            <a:off x="27814" y="6454317"/>
            <a:ext cx="1231337" cy="403587"/>
            <a:chOff x="27814" y="6454317"/>
            <a:chExt cx="1231337" cy="403587"/>
          </a:xfrm>
        </p:grpSpPr>
        <p:pic>
          <p:nvPicPr>
            <p:cNvPr id="9" name="Picture 8" descr="A close up of a sign&#10;&#10;Description generated with high confidence">
              <a:extLst>
                <a:ext uri="{FF2B5EF4-FFF2-40B4-BE49-F238E27FC236}">
                  <a16:creationId xmlns:a16="http://schemas.microsoft.com/office/drawing/2014/main" id="{D4FFE4D4-1AA2-4D8E-B3EA-D18A71E471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0" name="TextBox 8">
              <a:extLst>
                <a:ext uri="{FF2B5EF4-FFF2-40B4-BE49-F238E27FC236}">
                  <a16:creationId xmlns:a16="http://schemas.microsoft.com/office/drawing/2014/main" id="{D5CD770F-5C66-4098-8192-1188066ED00F}"/>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pSp>
    </p:spTree>
    <p:extLst>
      <p:ext uri="{BB962C8B-B14F-4D97-AF65-F5344CB8AC3E}">
        <p14:creationId xmlns:p14="http://schemas.microsoft.com/office/powerpoint/2010/main" val="3692081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Points are placed on the following coordinates: </a:t>
            </a:r>
            <a:br>
              <a:rPr lang="en-GB" sz="2000" b="1" dirty="0">
                <a:solidFill>
                  <a:schemeClr val="tx1"/>
                </a:solidFill>
                <a:latin typeface="Century Gothic" panose="020B0502020202020204" pitchFamily="34" charset="0"/>
              </a:rPr>
            </a:b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(7, 5)  (4, 7)  (5, 4) </a:t>
            </a:r>
          </a:p>
          <a:p>
            <a:pPr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Each of the points have been moved 2 squares in one direction and 3 squares in another.  </a:t>
            </a:r>
            <a:br>
              <a:rPr lang="en-GB" sz="2000" b="1" dirty="0">
                <a:solidFill>
                  <a:schemeClr val="tx1"/>
                </a:solidFill>
                <a:latin typeface="Century Gothic" panose="020B0502020202020204" pitchFamily="34" charset="0"/>
              </a:rPr>
            </a:b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chemeClr val="tx1"/>
                </a:solidFill>
                <a:latin typeface="Century Gothic" panose="020B0502020202020204" pitchFamily="34" charset="0"/>
                <a:sym typeface="Wingdings" panose="05000000000000000000" pitchFamily="2" charset="2"/>
              </a:rPr>
              <a:t>What could the new coordinates be?</a:t>
            </a:r>
          </a:p>
          <a:p>
            <a:r>
              <a:rPr lang="en-GB" sz="2000" b="1" dirty="0">
                <a:solidFill>
                  <a:schemeClr val="tx1"/>
                </a:solidFill>
                <a:latin typeface="Century Gothic" panose="020B0502020202020204" pitchFamily="34" charset="0"/>
                <a:sym typeface="Wingdings" panose="05000000000000000000" pitchFamily="2" charset="2"/>
              </a:rPr>
              <a:t>Find 2 possibilities.</a:t>
            </a: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rgbClr val="FF0000"/>
                </a:solidFill>
                <a:latin typeface="Century Gothic" panose="020B0502020202020204" pitchFamily="34" charset="0"/>
                <a:sym typeface="Wingdings" panose="05000000000000000000" pitchFamily="2" charset="2"/>
              </a:rPr>
              <a:t>(9,  8), (6, 10), (7, 7) or (5, 2), (2, 4), (3, 1)</a:t>
            </a:r>
            <a:endParaRPr lang="en-GB" sz="3200" b="1" dirty="0">
              <a:solidFill>
                <a:srgbClr val="FF0000"/>
              </a:solidFill>
              <a:latin typeface="Century Gothic" panose="020B0502020202020204" pitchFamily="34" charset="0"/>
              <a:sym typeface="Wingdings" panose="05000000000000000000" pitchFamily="2" charset="2"/>
            </a:endParaRPr>
          </a:p>
          <a:p>
            <a:pPr algn="ctr"/>
            <a:endParaRPr lang="en-GB" sz="1400" b="1" u="sng" dirty="0">
              <a:solidFill>
                <a:schemeClr val="bg2">
                  <a:lumMod val="50000"/>
                </a:schemeClr>
              </a:solidFill>
              <a:latin typeface="Century Gothic" panose="020B0502020202020204" pitchFamily="34" charset="0"/>
            </a:endParaRPr>
          </a:p>
        </p:txBody>
      </p:sp>
      <p:grpSp>
        <p:nvGrpSpPr>
          <p:cNvPr id="7" name="Group 6">
            <a:extLst>
              <a:ext uri="{FF2B5EF4-FFF2-40B4-BE49-F238E27FC236}">
                <a16:creationId xmlns:a16="http://schemas.microsoft.com/office/drawing/2014/main" id="{6FD105E2-1D65-4974-BA4F-5F1BC0B29498}"/>
              </a:ext>
            </a:extLst>
          </p:cNvPr>
          <p:cNvGrpSpPr/>
          <p:nvPr/>
        </p:nvGrpSpPr>
        <p:grpSpPr>
          <a:xfrm>
            <a:off x="27814" y="6454317"/>
            <a:ext cx="1231337" cy="403587"/>
            <a:chOff x="27814" y="6454317"/>
            <a:chExt cx="1231337" cy="403587"/>
          </a:xfrm>
        </p:grpSpPr>
        <p:pic>
          <p:nvPicPr>
            <p:cNvPr id="9" name="Picture 8" descr="A close up of a sign&#10;&#10;Description generated with high confidence">
              <a:extLst>
                <a:ext uri="{FF2B5EF4-FFF2-40B4-BE49-F238E27FC236}">
                  <a16:creationId xmlns:a16="http://schemas.microsoft.com/office/drawing/2014/main" id="{D4FFE4D4-1AA2-4D8E-B3EA-D18A71E471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0" name="TextBox 8">
              <a:extLst>
                <a:ext uri="{FF2B5EF4-FFF2-40B4-BE49-F238E27FC236}">
                  <a16:creationId xmlns:a16="http://schemas.microsoft.com/office/drawing/2014/main" id="{D5CD770F-5C66-4098-8192-1188066ED00F}"/>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pSp>
    </p:spTree>
    <p:extLst>
      <p:ext uri="{BB962C8B-B14F-4D97-AF65-F5344CB8AC3E}">
        <p14:creationId xmlns:p14="http://schemas.microsoft.com/office/powerpoint/2010/main" val="3715523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algn="ctr"/>
            <a:endParaRPr lang="en-GB" sz="105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The point was moved 1 right and 2 up. </a:t>
            </a:r>
          </a:p>
          <a:p>
            <a:r>
              <a:rPr lang="en-GB" sz="2000" b="1" dirty="0">
                <a:solidFill>
                  <a:schemeClr val="tx1"/>
                </a:solidFill>
                <a:latin typeface="Century Gothic" panose="020B0502020202020204" pitchFamily="34" charset="0"/>
              </a:rPr>
              <a:t>Greg thinks the original co-ordinates were (4, 4). </a:t>
            </a:r>
          </a:p>
          <a:p>
            <a:r>
              <a:rPr lang="en-GB" sz="2000" b="1" dirty="0">
                <a:solidFill>
                  <a:schemeClr val="tx1"/>
                </a:solidFill>
                <a:latin typeface="Century Gothic" panose="020B0502020202020204" pitchFamily="34" charset="0"/>
              </a:rPr>
              <a:t>Is he correct? Prove it.</a:t>
            </a:r>
          </a:p>
          <a:p>
            <a:pPr lvl="0" defTabSz="514350">
              <a:defRPr/>
            </a:pPr>
            <a:endParaRPr lang="en-GB" sz="2000" b="1" dirty="0">
              <a:solidFill>
                <a:srgbClr val="FF0000"/>
              </a:solidFill>
              <a:latin typeface="Century Gothic" panose="020B0502020202020204" pitchFamily="34" charset="0"/>
            </a:endParaRPr>
          </a:p>
          <a:p>
            <a:pPr lvl="0" defTabSz="514350">
              <a:defRPr/>
            </a:pPr>
            <a:endParaRPr lang="en-GB" sz="2000" b="1" dirty="0">
              <a:solidFill>
                <a:srgbClr val="FF0000"/>
              </a:solidFill>
              <a:latin typeface="Century Gothic" panose="020B0502020202020204" pitchFamily="34" charset="0"/>
            </a:endParaRPr>
          </a:p>
          <a:p>
            <a:pPr lvl="0" defTabSz="514350">
              <a:defRPr/>
            </a:pPr>
            <a:endParaRPr lang="en-GB" sz="2000" b="1" dirty="0">
              <a:solidFill>
                <a:srgbClr val="FF0000"/>
              </a:solidFill>
              <a:latin typeface="Century Gothic" panose="020B0502020202020204" pitchFamily="34" charset="0"/>
            </a:endParaRPr>
          </a:p>
          <a:p>
            <a:pPr lvl="0" defTabSz="514350">
              <a:defRPr/>
            </a:pPr>
            <a:endParaRPr lang="en-GB" sz="2000" b="1" dirty="0">
              <a:solidFill>
                <a:srgbClr val="FF0000"/>
              </a:solidFill>
              <a:latin typeface="Century Gothic" panose="020B0502020202020204" pitchFamily="34" charset="0"/>
            </a:endParaRPr>
          </a:p>
          <a:p>
            <a:pPr lvl="0" defTabSz="514350">
              <a:defRPr/>
            </a:pPr>
            <a:endParaRPr lang="en-GB" sz="2000" b="1" dirty="0">
              <a:solidFill>
                <a:srgbClr val="FF0000"/>
              </a:solidFill>
              <a:latin typeface="Century Gothic" panose="020B0502020202020204" pitchFamily="34" charset="0"/>
            </a:endParaRPr>
          </a:p>
          <a:p>
            <a:pPr lvl="0" defTabSz="514350">
              <a:defRPr/>
            </a:pPr>
            <a:endParaRPr lang="en-GB" sz="2000" b="1" dirty="0">
              <a:solidFill>
                <a:srgbClr val="FF0000"/>
              </a:solidFill>
              <a:latin typeface="Century Gothic" panose="020B0502020202020204" pitchFamily="34" charset="0"/>
            </a:endParaRPr>
          </a:p>
          <a:p>
            <a:pPr lvl="0" defTabSz="514350">
              <a:defRPr/>
            </a:pPr>
            <a:endParaRPr lang="en-GB" sz="2000" b="1" dirty="0">
              <a:solidFill>
                <a:srgbClr val="FF0000"/>
              </a:solidFill>
              <a:latin typeface="Century Gothic" panose="020B0502020202020204" pitchFamily="34" charset="0"/>
            </a:endParaRPr>
          </a:p>
          <a:p>
            <a:pPr lvl="0" defTabSz="514350">
              <a:defRPr/>
            </a:pPr>
            <a:endParaRPr lang="en-GB" sz="2000" b="1" dirty="0">
              <a:solidFill>
                <a:srgbClr val="FF0000"/>
              </a:solidFill>
              <a:latin typeface="Century Gothic" panose="020B0502020202020204" pitchFamily="34" charset="0"/>
            </a:endParaRPr>
          </a:p>
          <a:p>
            <a:pPr lvl="0" defTabSz="514350">
              <a:defRPr/>
            </a:pPr>
            <a:endParaRPr lang="en-GB" sz="2000" b="1" dirty="0">
              <a:solidFill>
                <a:srgbClr val="FF0000"/>
              </a:solidFill>
              <a:latin typeface="Century Gothic" panose="020B0502020202020204" pitchFamily="34" charset="0"/>
            </a:endParaRPr>
          </a:p>
          <a:p>
            <a:pPr lvl="0" defTabSz="514350">
              <a:defRPr/>
            </a:pPr>
            <a:endParaRPr lang="en-GB" sz="2000" b="1" dirty="0">
              <a:solidFill>
                <a:srgbClr val="FF0000"/>
              </a:solidFill>
              <a:latin typeface="Century Gothic" panose="020B0502020202020204" pitchFamily="34" charset="0"/>
            </a:endParaRPr>
          </a:p>
          <a:p>
            <a:pPr lvl="0" defTabSz="514350">
              <a:defRPr/>
            </a:pPr>
            <a:endParaRPr lang="en-GB" sz="2000" b="1" dirty="0">
              <a:solidFill>
                <a:srgbClr val="FF0000"/>
              </a:solidFill>
              <a:latin typeface="Century Gothic" panose="020B0502020202020204" pitchFamily="34" charset="0"/>
            </a:endParaRPr>
          </a:p>
          <a:p>
            <a:pPr algn="ctr"/>
            <a:endParaRPr lang="en-GB" sz="1600" b="1" u="sng" dirty="0">
              <a:solidFill>
                <a:schemeClr val="bg2">
                  <a:lumMod val="50000"/>
                </a:schemeClr>
              </a:solidFill>
              <a:latin typeface="Century Gothic" panose="020B0502020202020204" pitchFamily="34" charset="0"/>
            </a:endParaRPr>
          </a:p>
          <a:p>
            <a:pPr algn="ctr"/>
            <a:endParaRPr lang="en-GB" sz="2000" b="1" dirty="0">
              <a:solidFill>
                <a:srgbClr val="FF0000"/>
              </a:solidFill>
              <a:latin typeface="Century Gothic" panose="020B0502020202020204" pitchFamily="34" charset="0"/>
            </a:endParaRPr>
          </a:p>
        </p:txBody>
      </p:sp>
      <p:grpSp>
        <p:nvGrpSpPr>
          <p:cNvPr id="13" name="Group 12">
            <a:extLst>
              <a:ext uri="{FF2B5EF4-FFF2-40B4-BE49-F238E27FC236}">
                <a16:creationId xmlns:a16="http://schemas.microsoft.com/office/drawing/2014/main" id="{3D3B0BE7-CD14-47C5-8DAA-C260E303A5E4}"/>
              </a:ext>
            </a:extLst>
          </p:cNvPr>
          <p:cNvGrpSpPr/>
          <p:nvPr/>
        </p:nvGrpSpPr>
        <p:grpSpPr>
          <a:xfrm>
            <a:off x="27814" y="6454317"/>
            <a:ext cx="1231337" cy="403587"/>
            <a:chOff x="27814" y="6454317"/>
            <a:chExt cx="1231337" cy="403587"/>
          </a:xfrm>
        </p:grpSpPr>
        <p:pic>
          <p:nvPicPr>
            <p:cNvPr id="14" name="Picture 13" descr="A close up of a sign&#10;&#10;Description generated with high confidence">
              <a:extLst>
                <a:ext uri="{FF2B5EF4-FFF2-40B4-BE49-F238E27FC236}">
                  <a16:creationId xmlns:a16="http://schemas.microsoft.com/office/drawing/2014/main" id="{EFEEF1DF-813F-4409-84F9-C8DEDE3B9B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5" name="TextBox 8">
              <a:extLst>
                <a:ext uri="{FF2B5EF4-FFF2-40B4-BE49-F238E27FC236}">
                  <a16:creationId xmlns:a16="http://schemas.microsoft.com/office/drawing/2014/main" id="{EA63686E-278E-47B2-82E5-9671007BC3BC}"/>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pSp>
      <p:graphicFrame>
        <p:nvGraphicFramePr>
          <p:cNvPr id="16" name="Table 15">
            <a:extLst>
              <a:ext uri="{FF2B5EF4-FFF2-40B4-BE49-F238E27FC236}">
                <a16:creationId xmlns:a16="http://schemas.microsoft.com/office/drawing/2014/main" id="{2DA1DD45-4207-4221-BB1F-79AFFD41344A}"/>
              </a:ext>
            </a:extLst>
          </p:cNvPr>
          <p:cNvGraphicFramePr>
            <a:graphicFrameLocks noGrp="1"/>
          </p:cNvGraphicFramePr>
          <p:nvPr>
            <p:extLst>
              <p:ext uri="{D42A27DB-BD31-4B8C-83A1-F6EECF244321}">
                <p14:modId xmlns:p14="http://schemas.microsoft.com/office/powerpoint/2010/main" val="3006640449"/>
              </p:ext>
            </p:extLst>
          </p:nvPr>
        </p:nvGraphicFramePr>
        <p:xfrm>
          <a:off x="4296855" y="1790315"/>
          <a:ext cx="3960000" cy="3960000"/>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1558057521"/>
                    </a:ext>
                  </a:extLst>
                </a:gridCol>
                <a:gridCol w="396000">
                  <a:extLst>
                    <a:ext uri="{9D8B030D-6E8A-4147-A177-3AD203B41FA5}">
                      <a16:colId xmlns:a16="http://schemas.microsoft.com/office/drawing/2014/main" val="2542776153"/>
                    </a:ext>
                  </a:extLst>
                </a:gridCol>
                <a:gridCol w="396000">
                  <a:extLst>
                    <a:ext uri="{9D8B030D-6E8A-4147-A177-3AD203B41FA5}">
                      <a16:colId xmlns:a16="http://schemas.microsoft.com/office/drawing/2014/main" val="4116600443"/>
                    </a:ext>
                  </a:extLst>
                </a:gridCol>
                <a:gridCol w="396000">
                  <a:extLst>
                    <a:ext uri="{9D8B030D-6E8A-4147-A177-3AD203B41FA5}">
                      <a16:colId xmlns:a16="http://schemas.microsoft.com/office/drawing/2014/main" val="82236840"/>
                    </a:ext>
                  </a:extLst>
                </a:gridCol>
                <a:gridCol w="396000">
                  <a:extLst>
                    <a:ext uri="{9D8B030D-6E8A-4147-A177-3AD203B41FA5}">
                      <a16:colId xmlns:a16="http://schemas.microsoft.com/office/drawing/2014/main" val="1008990598"/>
                    </a:ext>
                  </a:extLst>
                </a:gridCol>
                <a:gridCol w="396000">
                  <a:extLst>
                    <a:ext uri="{9D8B030D-6E8A-4147-A177-3AD203B41FA5}">
                      <a16:colId xmlns:a16="http://schemas.microsoft.com/office/drawing/2014/main" val="2977428243"/>
                    </a:ext>
                  </a:extLst>
                </a:gridCol>
                <a:gridCol w="396000">
                  <a:extLst>
                    <a:ext uri="{9D8B030D-6E8A-4147-A177-3AD203B41FA5}">
                      <a16:colId xmlns:a16="http://schemas.microsoft.com/office/drawing/2014/main" val="3852278421"/>
                    </a:ext>
                  </a:extLst>
                </a:gridCol>
                <a:gridCol w="396000">
                  <a:extLst>
                    <a:ext uri="{9D8B030D-6E8A-4147-A177-3AD203B41FA5}">
                      <a16:colId xmlns:a16="http://schemas.microsoft.com/office/drawing/2014/main" val="604987861"/>
                    </a:ext>
                  </a:extLst>
                </a:gridCol>
                <a:gridCol w="396000">
                  <a:extLst>
                    <a:ext uri="{9D8B030D-6E8A-4147-A177-3AD203B41FA5}">
                      <a16:colId xmlns:a16="http://schemas.microsoft.com/office/drawing/2014/main" val="3759913392"/>
                    </a:ext>
                  </a:extLst>
                </a:gridCol>
                <a:gridCol w="396000">
                  <a:extLst>
                    <a:ext uri="{9D8B030D-6E8A-4147-A177-3AD203B41FA5}">
                      <a16:colId xmlns:a16="http://schemas.microsoft.com/office/drawing/2014/main" val="2874376345"/>
                    </a:ext>
                  </a:extLst>
                </a:gridCol>
              </a:tblGrid>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19295643"/>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96406070"/>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3458788"/>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15386765"/>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50495358"/>
                  </a:ext>
                </a:extLst>
              </a:tr>
              <a:tr h="396000">
                <a:tc>
                  <a:txBody>
                    <a:bodyPr/>
                    <a:lstStyle/>
                    <a:p>
                      <a:endParaRPr lang="en-GB" sz="180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09334728"/>
                  </a:ext>
                </a:extLst>
              </a:tr>
              <a:tr h="396000">
                <a:tc>
                  <a:txBody>
                    <a:bodyPr/>
                    <a:lstStyle/>
                    <a:p>
                      <a:endParaRPr lang="en-GB" sz="180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51036295"/>
                  </a:ext>
                </a:extLst>
              </a:tr>
              <a:tr h="396000">
                <a:tc>
                  <a:txBody>
                    <a:bodyPr/>
                    <a:lstStyle/>
                    <a:p>
                      <a:endParaRPr lang="en-GB" sz="180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79429592"/>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58761416"/>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extLst>
                  <a:ext uri="{0D108BD9-81ED-4DB2-BD59-A6C34878D82A}">
                    <a16:rowId xmlns:a16="http://schemas.microsoft.com/office/drawing/2014/main" val="2050889396"/>
                  </a:ext>
                </a:extLst>
              </a:tr>
            </a:tbl>
          </a:graphicData>
        </a:graphic>
      </p:graphicFrame>
      <p:graphicFrame>
        <p:nvGraphicFramePr>
          <p:cNvPr id="18" name="Table 17">
            <a:extLst>
              <a:ext uri="{FF2B5EF4-FFF2-40B4-BE49-F238E27FC236}">
                <a16:creationId xmlns:a16="http://schemas.microsoft.com/office/drawing/2014/main" id="{72B9606A-6216-4CDF-9585-DEC74255A311}"/>
              </a:ext>
            </a:extLst>
          </p:cNvPr>
          <p:cNvGraphicFramePr>
            <a:graphicFrameLocks noGrp="1"/>
          </p:cNvGraphicFramePr>
          <p:nvPr>
            <p:extLst>
              <p:ext uri="{D42A27DB-BD31-4B8C-83A1-F6EECF244321}">
                <p14:modId xmlns:p14="http://schemas.microsoft.com/office/powerpoint/2010/main" val="2125510153"/>
              </p:ext>
            </p:extLst>
          </p:nvPr>
        </p:nvGraphicFramePr>
        <p:xfrm>
          <a:off x="3866943" y="1573265"/>
          <a:ext cx="396000" cy="4356000"/>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1558057521"/>
                    </a:ext>
                  </a:extLst>
                </a:gridCol>
              </a:tblGrid>
              <a:tr h="396000">
                <a:tc>
                  <a:txBody>
                    <a:bodyPr/>
                    <a:lstStyle/>
                    <a:p>
                      <a:pPr algn="ctr"/>
                      <a:r>
                        <a:rPr lang="en-GB" sz="1800" b="1" dirty="0">
                          <a:latin typeface="Century Gothic" panose="020B0502020202020204" pitchFamily="34" charset="0"/>
                        </a:rPr>
                        <a:t>10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66773513"/>
                  </a:ext>
                </a:extLst>
              </a:tr>
              <a:tr h="396000">
                <a:tc>
                  <a:txBody>
                    <a:bodyPr/>
                    <a:lstStyle/>
                    <a:p>
                      <a:pPr algn="ctr"/>
                      <a:r>
                        <a:rPr lang="en-GB" sz="1800" b="1" dirty="0">
                          <a:latin typeface="Century Gothic" panose="020B0502020202020204" pitchFamily="34" charset="0"/>
                        </a:rPr>
                        <a:t>9</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67715751"/>
                  </a:ext>
                </a:extLst>
              </a:tr>
              <a:tr h="396000">
                <a:tc>
                  <a:txBody>
                    <a:bodyPr/>
                    <a:lstStyle/>
                    <a:p>
                      <a:pPr algn="ctr"/>
                      <a:r>
                        <a:rPr lang="en-GB" sz="1800" b="1" dirty="0">
                          <a:latin typeface="Century Gothic" panose="020B0502020202020204" pitchFamily="34" charset="0"/>
                        </a:rPr>
                        <a:t>8</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62670420"/>
                  </a:ext>
                </a:extLst>
              </a:tr>
              <a:tr h="396000">
                <a:tc>
                  <a:txBody>
                    <a:bodyPr/>
                    <a:lstStyle/>
                    <a:p>
                      <a:pPr algn="ctr"/>
                      <a:r>
                        <a:rPr lang="en-GB" sz="1800" b="1" dirty="0">
                          <a:latin typeface="Century Gothic" panose="020B0502020202020204" pitchFamily="34" charset="0"/>
                        </a:rPr>
                        <a:t>7</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906765403"/>
                  </a:ext>
                </a:extLst>
              </a:tr>
              <a:tr h="396000">
                <a:tc>
                  <a:txBody>
                    <a:bodyPr/>
                    <a:lstStyle/>
                    <a:p>
                      <a:pPr algn="ctr"/>
                      <a:r>
                        <a:rPr lang="en-GB" sz="1800" b="1" dirty="0">
                          <a:latin typeface="Century Gothic" panose="020B0502020202020204" pitchFamily="34" charset="0"/>
                        </a:rPr>
                        <a:t>6</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93086192"/>
                  </a:ext>
                </a:extLst>
              </a:tr>
              <a:tr h="396000">
                <a:tc>
                  <a:txBody>
                    <a:bodyPr/>
                    <a:lstStyle/>
                    <a:p>
                      <a:pPr algn="ctr"/>
                      <a:r>
                        <a:rPr lang="en-GB" sz="1800" b="1" dirty="0">
                          <a:latin typeface="Century Gothic" panose="020B0502020202020204" pitchFamily="34" charset="0"/>
                        </a:rPr>
                        <a:t>5</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50495358"/>
                  </a:ext>
                </a:extLst>
              </a:tr>
              <a:tr h="396000">
                <a:tc>
                  <a:txBody>
                    <a:bodyPr/>
                    <a:lstStyle/>
                    <a:p>
                      <a:pPr algn="ctr"/>
                      <a:r>
                        <a:rPr lang="en-GB" sz="1800" b="1" dirty="0">
                          <a:latin typeface="Century Gothic" panose="020B0502020202020204" pitchFamily="34" charset="0"/>
                        </a:rPr>
                        <a:t>4</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009334728"/>
                  </a:ext>
                </a:extLst>
              </a:tr>
              <a:tr h="396000">
                <a:tc>
                  <a:txBody>
                    <a:bodyPr/>
                    <a:lstStyle/>
                    <a:p>
                      <a:pPr algn="ctr"/>
                      <a:r>
                        <a:rPr lang="en-GB" sz="1800" b="1" dirty="0">
                          <a:latin typeface="Century Gothic" panose="020B0502020202020204" pitchFamily="34" charset="0"/>
                        </a:rPr>
                        <a:t>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051036295"/>
                  </a:ext>
                </a:extLst>
              </a:tr>
              <a:tr h="396000">
                <a:tc>
                  <a:txBody>
                    <a:bodyPr/>
                    <a:lstStyle/>
                    <a:p>
                      <a:pPr algn="ctr"/>
                      <a:r>
                        <a:rPr lang="en-GB" sz="1800" b="1" dirty="0">
                          <a:latin typeface="Century Gothic" panose="020B0502020202020204" pitchFamily="34" charset="0"/>
                        </a:rPr>
                        <a:t>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79429592"/>
                  </a:ext>
                </a:extLst>
              </a:tr>
              <a:tr h="396000">
                <a:tc>
                  <a:txBody>
                    <a:bodyPr/>
                    <a:lstStyle/>
                    <a:p>
                      <a:pPr algn="ctr"/>
                      <a:r>
                        <a:rPr lang="en-GB" sz="1800" b="1" dirty="0">
                          <a:latin typeface="Century Gothic" panose="020B0502020202020204" pitchFamily="34" charset="0"/>
                        </a:rPr>
                        <a:t>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758761416"/>
                  </a:ext>
                </a:extLst>
              </a:tr>
              <a:tr h="396000">
                <a:tc>
                  <a:txBody>
                    <a:bodyPr/>
                    <a:lstStyle/>
                    <a:p>
                      <a:pPr algn="ctr"/>
                      <a:r>
                        <a:rPr lang="en-GB" sz="1800" b="1" dirty="0">
                          <a:latin typeface="Century Gothic" panose="020B0502020202020204" pitchFamily="34" charset="0"/>
                        </a:rPr>
                        <a:t>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50889396"/>
                  </a:ext>
                </a:extLst>
              </a:tr>
            </a:tbl>
          </a:graphicData>
        </a:graphic>
      </p:graphicFrame>
      <p:sp>
        <p:nvSpPr>
          <p:cNvPr id="20" name="Isosceles Triangle 19">
            <a:extLst>
              <a:ext uri="{FF2B5EF4-FFF2-40B4-BE49-F238E27FC236}">
                <a16:creationId xmlns:a16="http://schemas.microsoft.com/office/drawing/2014/main" id="{6AC0C4A0-32C4-4A8D-9E33-33A56B966EE9}"/>
              </a:ext>
            </a:extLst>
          </p:cNvPr>
          <p:cNvSpPr/>
          <p:nvPr/>
        </p:nvSpPr>
        <p:spPr>
          <a:xfrm>
            <a:off x="4238311" y="1688447"/>
            <a:ext cx="133708" cy="101868"/>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Isosceles Triangle 20">
            <a:extLst>
              <a:ext uri="{FF2B5EF4-FFF2-40B4-BE49-F238E27FC236}">
                <a16:creationId xmlns:a16="http://schemas.microsoft.com/office/drawing/2014/main" id="{AE8C6F45-8BAC-4432-A43F-686DB0863B9D}"/>
              </a:ext>
            </a:extLst>
          </p:cNvPr>
          <p:cNvSpPr/>
          <p:nvPr/>
        </p:nvSpPr>
        <p:spPr>
          <a:xfrm rot="5400000">
            <a:off x="8240935" y="5701031"/>
            <a:ext cx="133710" cy="10187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a:extLst>
              <a:ext uri="{FF2B5EF4-FFF2-40B4-BE49-F238E27FC236}">
                <a16:creationId xmlns:a16="http://schemas.microsoft.com/office/drawing/2014/main" id="{828ACBFF-DD35-4B2C-BDE0-1CCBA5137F5E}"/>
              </a:ext>
            </a:extLst>
          </p:cNvPr>
          <p:cNvSpPr/>
          <p:nvPr/>
        </p:nvSpPr>
        <p:spPr>
          <a:xfrm>
            <a:off x="5368565" y="4834824"/>
            <a:ext cx="218900" cy="2189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TextBox 28">
            <a:extLst>
              <a:ext uri="{FF2B5EF4-FFF2-40B4-BE49-F238E27FC236}">
                <a16:creationId xmlns:a16="http://schemas.microsoft.com/office/drawing/2014/main" id="{70752EE7-29D2-4C4A-B8C5-5157384754A6}"/>
              </a:ext>
            </a:extLst>
          </p:cNvPr>
          <p:cNvSpPr txBox="1"/>
          <p:nvPr/>
        </p:nvSpPr>
        <p:spPr>
          <a:xfrm>
            <a:off x="4231511" y="1296298"/>
            <a:ext cx="85969" cy="369332"/>
          </a:xfrm>
          <a:prstGeom prst="rect">
            <a:avLst/>
          </a:prstGeom>
          <a:noFill/>
        </p:spPr>
        <p:txBody>
          <a:bodyPr wrap="square" rtlCol="0">
            <a:spAutoFit/>
          </a:bodyPr>
          <a:lstStyle/>
          <a:p>
            <a:r>
              <a:rPr lang="en-GB" b="1" i="1" dirty="0">
                <a:solidFill>
                  <a:schemeClr val="bg1">
                    <a:lumMod val="50000"/>
                  </a:schemeClr>
                </a:solidFill>
                <a:latin typeface="Century Gothic" panose="020B0502020202020204" pitchFamily="34" charset="0"/>
              </a:rPr>
              <a:t>y</a:t>
            </a:r>
          </a:p>
        </p:txBody>
      </p:sp>
      <p:sp>
        <p:nvSpPr>
          <p:cNvPr id="30" name="TextBox 29">
            <a:extLst>
              <a:ext uri="{FF2B5EF4-FFF2-40B4-BE49-F238E27FC236}">
                <a16:creationId xmlns:a16="http://schemas.microsoft.com/office/drawing/2014/main" id="{D76BE458-6543-4DC0-813A-6DAE4CBF9C38}"/>
              </a:ext>
            </a:extLst>
          </p:cNvPr>
          <p:cNvSpPr txBox="1"/>
          <p:nvPr/>
        </p:nvSpPr>
        <p:spPr>
          <a:xfrm>
            <a:off x="8434186" y="5537462"/>
            <a:ext cx="85969" cy="369332"/>
          </a:xfrm>
          <a:prstGeom prst="rect">
            <a:avLst/>
          </a:prstGeom>
          <a:noFill/>
        </p:spPr>
        <p:txBody>
          <a:bodyPr wrap="square" rtlCol="0">
            <a:spAutoFit/>
          </a:bodyPr>
          <a:lstStyle/>
          <a:p>
            <a:r>
              <a:rPr lang="en-GB" b="1" i="1" dirty="0">
                <a:solidFill>
                  <a:schemeClr val="bg1">
                    <a:lumMod val="50000"/>
                  </a:schemeClr>
                </a:solidFill>
                <a:latin typeface="Century Gothic" panose="020B0502020202020204" pitchFamily="34" charset="0"/>
              </a:rPr>
              <a:t>x</a:t>
            </a:r>
          </a:p>
        </p:txBody>
      </p:sp>
      <p:graphicFrame>
        <p:nvGraphicFramePr>
          <p:cNvPr id="22" name="Table 21">
            <a:extLst>
              <a:ext uri="{FF2B5EF4-FFF2-40B4-BE49-F238E27FC236}">
                <a16:creationId xmlns:a16="http://schemas.microsoft.com/office/drawing/2014/main" id="{83E4F30C-C06B-4F0E-A51B-7E918D2AC08C}"/>
              </a:ext>
            </a:extLst>
          </p:cNvPr>
          <p:cNvGraphicFramePr>
            <a:graphicFrameLocks noGrp="1"/>
          </p:cNvGraphicFramePr>
          <p:nvPr>
            <p:extLst>
              <p:ext uri="{D42A27DB-BD31-4B8C-83A1-F6EECF244321}">
                <p14:modId xmlns:p14="http://schemas.microsoft.com/office/powerpoint/2010/main" val="2309616047"/>
              </p:ext>
            </p:extLst>
          </p:nvPr>
        </p:nvGraphicFramePr>
        <p:xfrm>
          <a:off x="4087259" y="5743582"/>
          <a:ext cx="4356000" cy="396000"/>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2347820223"/>
                    </a:ext>
                  </a:extLst>
                </a:gridCol>
                <a:gridCol w="396000">
                  <a:extLst>
                    <a:ext uri="{9D8B030D-6E8A-4147-A177-3AD203B41FA5}">
                      <a16:colId xmlns:a16="http://schemas.microsoft.com/office/drawing/2014/main" val="2399004708"/>
                    </a:ext>
                  </a:extLst>
                </a:gridCol>
                <a:gridCol w="396000">
                  <a:extLst>
                    <a:ext uri="{9D8B030D-6E8A-4147-A177-3AD203B41FA5}">
                      <a16:colId xmlns:a16="http://schemas.microsoft.com/office/drawing/2014/main" val="581112305"/>
                    </a:ext>
                  </a:extLst>
                </a:gridCol>
                <a:gridCol w="396000">
                  <a:extLst>
                    <a:ext uri="{9D8B030D-6E8A-4147-A177-3AD203B41FA5}">
                      <a16:colId xmlns:a16="http://schemas.microsoft.com/office/drawing/2014/main" val="3147231651"/>
                    </a:ext>
                  </a:extLst>
                </a:gridCol>
                <a:gridCol w="396000">
                  <a:extLst>
                    <a:ext uri="{9D8B030D-6E8A-4147-A177-3AD203B41FA5}">
                      <a16:colId xmlns:a16="http://schemas.microsoft.com/office/drawing/2014/main" val="2990240486"/>
                    </a:ext>
                  </a:extLst>
                </a:gridCol>
                <a:gridCol w="396000">
                  <a:extLst>
                    <a:ext uri="{9D8B030D-6E8A-4147-A177-3AD203B41FA5}">
                      <a16:colId xmlns:a16="http://schemas.microsoft.com/office/drawing/2014/main" val="1179674656"/>
                    </a:ext>
                  </a:extLst>
                </a:gridCol>
                <a:gridCol w="396000">
                  <a:extLst>
                    <a:ext uri="{9D8B030D-6E8A-4147-A177-3AD203B41FA5}">
                      <a16:colId xmlns:a16="http://schemas.microsoft.com/office/drawing/2014/main" val="1871291404"/>
                    </a:ext>
                  </a:extLst>
                </a:gridCol>
                <a:gridCol w="396000">
                  <a:extLst>
                    <a:ext uri="{9D8B030D-6E8A-4147-A177-3AD203B41FA5}">
                      <a16:colId xmlns:a16="http://schemas.microsoft.com/office/drawing/2014/main" val="4025507444"/>
                    </a:ext>
                  </a:extLst>
                </a:gridCol>
                <a:gridCol w="396000">
                  <a:extLst>
                    <a:ext uri="{9D8B030D-6E8A-4147-A177-3AD203B41FA5}">
                      <a16:colId xmlns:a16="http://schemas.microsoft.com/office/drawing/2014/main" val="1073634476"/>
                    </a:ext>
                  </a:extLst>
                </a:gridCol>
                <a:gridCol w="396000">
                  <a:extLst>
                    <a:ext uri="{9D8B030D-6E8A-4147-A177-3AD203B41FA5}">
                      <a16:colId xmlns:a16="http://schemas.microsoft.com/office/drawing/2014/main" val="2229949342"/>
                    </a:ext>
                  </a:extLst>
                </a:gridCol>
                <a:gridCol w="396000">
                  <a:extLst>
                    <a:ext uri="{9D8B030D-6E8A-4147-A177-3AD203B41FA5}">
                      <a16:colId xmlns:a16="http://schemas.microsoft.com/office/drawing/2014/main" val="1603377529"/>
                    </a:ext>
                  </a:extLst>
                </a:gridCol>
              </a:tblGrid>
              <a:tr h="396000">
                <a:tc>
                  <a:txBody>
                    <a:bodyPr/>
                    <a:lstStyle/>
                    <a:p>
                      <a:pPr algn="ctr"/>
                      <a:r>
                        <a:rPr lang="en-GB" sz="1800" b="1" dirty="0">
                          <a:latin typeface="Century Gothic" panose="020B0502020202020204" pitchFamily="34" charset="0"/>
                        </a:rPr>
                        <a:t>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4</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5</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6</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7</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8</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9</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10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2282880"/>
                  </a:ext>
                </a:extLst>
              </a:tr>
            </a:tbl>
          </a:graphicData>
        </a:graphic>
      </p:graphicFrame>
    </p:spTree>
    <p:extLst>
      <p:ext uri="{BB962C8B-B14F-4D97-AF65-F5344CB8AC3E}">
        <p14:creationId xmlns:p14="http://schemas.microsoft.com/office/powerpoint/2010/main" val="4529488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algn="ctr"/>
            <a:endParaRPr lang="en-GB" sz="105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The point was moved 1 right and 2 up. </a:t>
            </a:r>
          </a:p>
          <a:p>
            <a:r>
              <a:rPr lang="en-GB" sz="2000" b="1" dirty="0">
                <a:solidFill>
                  <a:schemeClr val="tx1"/>
                </a:solidFill>
                <a:latin typeface="Century Gothic" panose="020B0502020202020204" pitchFamily="34" charset="0"/>
              </a:rPr>
              <a:t>Greg thinks the original co-ordinates were (4, 4). </a:t>
            </a:r>
          </a:p>
          <a:p>
            <a:r>
              <a:rPr lang="en-GB" sz="2000" b="1" dirty="0">
                <a:solidFill>
                  <a:schemeClr val="tx1"/>
                </a:solidFill>
                <a:latin typeface="Century Gothic" panose="020B0502020202020204" pitchFamily="34" charset="0"/>
              </a:rPr>
              <a:t>Is he correct? Prove it.</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algn="ctr"/>
            <a:endParaRPr lang="en-GB" sz="1600" b="1" u="sng" dirty="0">
              <a:solidFill>
                <a:schemeClr val="bg2">
                  <a:lumMod val="50000"/>
                </a:schemeClr>
              </a:solidFill>
              <a:latin typeface="Century Gothic" panose="020B0502020202020204" pitchFamily="34" charset="0"/>
            </a:endParaRPr>
          </a:p>
          <a:p>
            <a:pPr lvl="0" defTabSz="514350">
              <a:defRPr/>
            </a:pPr>
            <a:endParaRPr lang="en-GB" sz="2000" b="1" dirty="0">
              <a:solidFill>
                <a:srgbClr val="FF0000"/>
              </a:solidFill>
              <a:latin typeface="Century Gothic" panose="020B0502020202020204" pitchFamily="34" charset="0"/>
            </a:endParaRPr>
          </a:p>
          <a:p>
            <a:pPr lvl="0" defTabSz="514350">
              <a:defRPr/>
            </a:pPr>
            <a:endParaRPr lang="en-GB" sz="2000" b="1" dirty="0">
              <a:solidFill>
                <a:srgbClr val="FF0000"/>
              </a:solidFill>
              <a:latin typeface="Century Gothic" panose="020B0502020202020204" pitchFamily="34" charset="0"/>
            </a:endParaRPr>
          </a:p>
          <a:p>
            <a:pPr lvl="0" defTabSz="514350">
              <a:defRPr/>
            </a:pPr>
            <a:endParaRPr lang="en-GB" sz="2000" b="1" dirty="0">
              <a:solidFill>
                <a:srgbClr val="FF0000"/>
              </a:solidFill>
              <a:latin typeface="Century Gothic" panose="020B0502020202020204" pitchFamily="34" charset="0"/>
            </a:endParaRPr>
          </a:p>
          <a:p>
            <a:pPr lvl="0" defTabSz="514350">
              <a:defRPr/>
            </a:pPr>
            <a:endParaRPr lang="en-GB" sz="2000" b="1" dirty="0">
              <a:solidFill>
                <a:srgbClr val="FF0000"/>
              </a:solidFill>
              <a:latin typeface="Century Gothic" panose="020B0502020202020204" pitchFamily="34" charset="0"/>
            </a:endParaRPr>
          </a:p>
          <a:p>
            <a:pPr lvl="0" defTabSz="514350">
              <a:defRPr/>
            </a:pPr>
            <a:endParaRPr lang="en-GB" sz="2000" b="1" dirty="0">
              <a:solidFill>
                <a:srgbClr val="FF0000"/>
              </a:solidFill>
              <a:latin typeface="Century Gothic" panose="020B0502020202020204" pitchFamily="34" charset="0"/>
            </a:endParaRPr>
          </a:p>
          <a:p>
            <a:pPr lvl="0" defTabSz="514350">
              <a:defRPr/>
            </a:pPr>
            <a:endParaRPr lang="en-GB" sz="2000" b="1" dirty="0">
              <a:solidFill>
                <a:srgbClr val="FF0000"/>
              </a:solidFill>
              <a:latin typeface="Century Gothic" panose="020B0502020202020204" pitchFamily="34" charset="0"/>
            </a:endParaRPr>
          </a:p>
          <a:p>
            <a:pPr lvl="0" defTabSz="514350">
              <a:defRPr/>
            </a:pPr>
            <a:endParaRPr lang="en-GB" sz="2000" b="1" dirty="0">
              <a:solidFill>
                <a:srgbClr val="FF0000"/>
              </a:solidFill>
              <a:latin typeface="Century Gothic" panose="020B0502020202020204" pitchFamily="34" charset="0"/>
            </a:endParaRPr>
          </a:p>
          <a:p>
            <a:pPr lvl="0" defTabSz="514350">
              <a:defRPr/>
            </a:pPr>
            <a:endParaRPr lang="en-GB" sz="2000" b="1" dirty="0">
              <a:solidFill>
                <a:srgbClr val="FF0000"/>
              </a:solidFill>
              <a:latin typeface="Century Gothic" panose="020B0502020202020204" pitchFamily="34" charset="0"/>
            </a:endParaRPr>
          </a:p>
          <a:p>
            <a:pPr lvl="0" defTabSz="514350">
              <a:defRPr/>
            </a:pPr>
            <a:endParaRPr lang="en-GB" sz="2000" b="1" dirty="0">
              <a:solidFill>
                <a:srgbClr val="FF0000"/>
              </a:solidFill>
              <a:latin typeface="Century Gothic" panose="020B0502020202020204" pitchFamily="34" charset="0"/>
            </a:endParaRPr>
          </a:p>
          <a:p>
            <a:pPr lvl="0" defTabSz="514350">
              <a:defRPr/>
            </a:pPr>
            <a:endParaRPr lang="en-GB" sz="2000" b="1" dirty="0">
              <a:solidFill>
                <a:srgbClr val="FF0000"/>
              </a:solidFill>
              <a:latin typeface="Century Gothic" panose="020B0502020202020204" pitchFamily="34" charset="0"/>
            </a:endParaRPr>
          </a:p>
          <a:p>
            <a:pPr algn="ctr"/>
            <a:endParaRPr lang="en-GB" sz="1600" b="1" u="sng" dirty="0">
              <a:solidFill>
                <a:schemeClr val="bg2">
                  <a:lumMod val="50000"/>
                </a:schemeClr>
              </a:solidFill>
              <a:latin typeface="Century Gothic" panose="020B0502020202020204" pitchFamily="34" charset="0"/>
            </a:endParaRPr>
          </a:p>
          <a:p>
            <a:pPr algn="ctr"/>
            <a:endParaRPr lang="en-GB" sz="2000" b="1" dirty="0">
              <a:solidFill>
                <a:srgbClr val="FF0000"/>
              </a:solidFill>
              <a:latin typeface="Century Gothic" panose="020B0502020202020204" pitchFamily="34" charset="0"/>
            </a:endParaRPr>
          </a:p>
        </p:txBody>
      </p:sp>
      <p:grpSp>
        <p:nvGrpSpPr>
          <p:cNvPr id="13" name="Group 12">
            <a:extLst>
              <a:ext uri="{FF2B5EF4-FFF2-40B4-BE49-F238E27FC236}">
                <a16:creationId xmlns:a16="http://schemas.microsoft.com/office/drawing/2014/main" id="{3D3B0BE7-CD14-47C5-8DAA-C260E303A5E4}"/>
              </a:ext>
            </a:extLst>
          </p:cNvPr>
          <p:cNvGrpSpPr/>
          <p:nvPr/>
        </p:nvGrpSpPr>
        <p:grpSpPr>
          <a:xfrm>
            <a:off x="27814" y="6454317"/>
            <a:ext cx="1231337" cy="403587"/>
            <a:chOff x="27814" y="6454317"/>
            <a:chExt cx="1231337" cy="403587"/>
          </a:xfrm>
        </p:grpSpPr>
        <p:pic>
          <p:nvPicPr>
            <p:cNvPr id="14" name="Picture 13" descr="A close up of a sign&#10;&#10;Description generated with high confidence">
              <a:extLst>
                <a:ext uri="{FF2B5EF4-FFF2-40B4-BE49-F238E27FC236}">
                  <a16:creationId xmlns:a16="http://schemas.microsoft.com/office/drawing/2014/main" id="{EFEEF1DF-813F-4409-84F9-C8DEDE3B9B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5" name="TextBox 8">
              <a:extLst>
                <a:ext uri="{FF2B5EF4-FFF2-40B4-BE49-F238E27FC236}">
                  <a16:creationId xmlns:a16="http://schemas.microsoft.com/office/drawing/2014/main" id="{EA63686E-278E-47B2-82E5-9671007BC3BC}"/>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pSp>
      <p:graphicFrame>
        <p:nvGraphicFramePr>
          <p:cNvPr id="16" name="Table 15">
            <a:extLst>
              <a:ext uri="{FF2B5EF4-FFF2-40B4-BE49-F238E27FC236}">
                <a16:creationId xmlns:a16="http://schemas.microsoft.com/office/drawing/2014/main" id="{2DA1DD45-4207-4221-BB1F-79AFFD41344A}"/>
              </a:ext>
            </a:extLst>
          </p:cNvPr>
          <p:cNvGraphicFramePr>
            <a:graphicFrameLocks noGrp="1"/>
          </p:cNvGraphicFramePr>
          <p:nvPr/>
        </p:nvGraphicFramePr>
        <p:xfrm>
          <a:off x="4296855" y="1790315"/>
          <a:ext cx="3960000" cy="3960000"/>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1558057521"/>
                    </a:ext>
                  </a:extLst>
                </a:gridCol>
                <a:gridCol w="396000">
                  <a:extLst>
                    <a:ext uri="{9D8B030D-6E8A-4147-A177-3AD203B41FA5}">
                      <a16:colId xmlns:a16="http://schemas.microsoft.com/office/drawing/2014/main" val="2542776153"/>
                    </a:ext>
                  </a:extLst>
                </a:gridCol>
                <a:gridCol w="396000">
                  <a:extLst>
                    <a:ext uri="{9D8B030D-6E8A-4147-A177-3AD203B41FA5}">
                      <a16:colId xmlns:a16="http://schemas.microsoft.com/office/drawing/2014/main" val="4116600443"/>
                    </a:ext>
                  </a:extLst>
                </a:gridCol>
                <a:gridCol w="396000">
                  <a:extLst>
                    <a:ext uri="{9D8B030D-6E8A-4147-A177-3AD203B41FA5}">
                      <a16:colId xmlns:a16="http://schemas.microsoft.com/office/drawing/2014/main" val="82236840"/>
                    </a:ext>
                  </a:extLst>
                </a:gridCol>
                <a:gridCol w="396000">
                  <a:extLst>
                    <a:ext uri="{9D8B030D-6E8A-4147-A177-3AD203B41FA5}">
                      <a16:colId xmlns:a16="http://schemas.microsoft.com/office/drawing/2014/main" val="1008990598"/>
                    </a:ext>
                  </a:extLst>
                </a:gridCol>
                <a:gridCol w="396000">
                  <a:extLst>
                    <a:ext uri="{9D8B030D-6E8A-4147-A177-3AD203B41FA5}">
                      <a16:colId xmlns:a16="http://schemas.microsoft.com/office/drawing/2014/main" val="2977428243"/>
                    </a:ext>
                  </a:extLst>
                </a:gridCol>
                <a:gridCol w="396000">
                  <a:extLst>
                    <a:ext uri="{9D8B030D-6E8A-4147-A177-3AD203B41FA5}">
                      <a16:colId xmlns:a16="http://schemas.microsoft.com/office/drawing/2014/main" val="3852278421"/>
                    </a:ext>
                  </a:extLst>
                </a:gridCol>
                <a:gridCol w="396000">
                  <a:extLst>
                    <a:ext uri="{9D8B030D-6E8A-4147-A177-3AD203B41FA5}">
                      <a16:colId xmlns:a16="http://schemas.microsoft.com/office/drawing/2014/main" val="604987861"/>
                    </a:ext>
                  </a:extLst>
                </a:gridCol>
                <a:gridCol w="396000">
                  <a:extLst>
                    <a:ext uri="{9D8B030D-6E8A-4147-A177-3AD203B41FA5}">
                      <a16:colId xmlns:a16="http://schemas.microsoft.com/office/drawing/2014/main" val="3759913392"/>
                    </a:ext>
                  </a:extLst>
                </a:gridCol>
                <a:gridCol w="396000">
                  <a:extLst>
                    <a:ext uri="{9D8B030D-6E8A-4147-A177-3AD203B41FA5}">
                      <a16:colId xmlns:a16="http://schemas.microsoft.com/office/drawing/2014/main" val="2874376345"/>
                    </a:ext>
                  </a:extLst>
                </a:gridCol>
              </a:tblGrid>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19295643"/>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96406070"/>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3458788"/>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15386765"/>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50495358"/>
                  </a:ext>
                </a:extLst>
              </a:tr>
              <a:tr h="396000">
                <a:tc>
                  <a:txBody>
                    <a:bodyPr/>
                    <a:lstStyle/>
                    <a:p>
                      <a:endParaRPr lang="en-GB" sz="180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09334728"/>
                  </a:ext>
                </a:extLst>
              </a:tr>
              <a:tr h="396000">
                <a:tc>
                  <a:txBody>
                    <a:bodyPr/>
                    <a:lstStyle/>
                    <a:p>
                      <a:endParaRPr lang="en-GB" sz="180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51036295"/>
                  </a:ext>
                </a:extLst>
              </a:tr>
              <a:tr h="396000">
                <a:tc>
                  <a:txBody>
                    <a:bodyPr/>
                    <a:lstStyle/>
                    <a:p>
                      <a:endParaRPr lang="en-GB" sz="180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79429592"/>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58761416"/>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extLst>
                  <a:ext uri="{0D108BD9-81ED-4DB2-BD59-A6C34878D82A}">
                    <a16:rowId xmlns:a16="http://schemas.microsoft.com/office/drawing/2014/main" val="2050889396"/>
                  </a:ext>
                </a:extLst>
              </a:tr>
            </a:tbl>
          </a:graphicData>
        </a:graphic>
      </p:graphicFrame>
      <p:graphicFrame>
        <p:nvGraphicFramePr>
          <p:cNvPr id="17" name="Table 16">
            <a:extLst>
              <a:ext uri="{FF2B5EF4-FFF2-40B4-BE49-F238E27FC236}">
                <a16:creationId xmlns:a16="http://schemas.microsoft.com/office/drawing/2014/main" id="{40E16C08-0555-4272-B7A8-6287BAFFE1E0}"/>
              </a:ext>
            </a:extLst>
          </p:cNvPr>
          <p:cNvGraphicFramePr>
            <a:graphicFrameLocks noGrp="1"/>
          </p:cNvGraphicFramePr>
          <p:nvPr>
            <p:extLst>
              <p:ext uri="{D42A27DB-BD31-4B8C-83A1-F6EECF244321}">
                <p14:modId xmlns:p14="http://schemas.microsoft.com/office/powerpoint/2010/main" val="2943343259"/>
              </p:ext>
            </p:extLst>
          </p:nvPr>
        </p:nvGraphicFramePr>
        <p:xfrm>
          <a:off x="4087259" y="5743582"/>
          <a:ext cx="4356000" cy="396000"/>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2347820223"/>
                    </a:ext>
                  </a:extLst>
                </a:gridCol>
                <a:gridCol w="396000">
                  <a:extLst>
                    <a:ext uri="{9D8B030D-6E8A-4147-A177-3AD203B41FA5}">
                      <a16:colId xmlns:a16="http://schemas.microsoft.com/office/drawing/2014/main" val="2399004708"/>
                    </a:ext>
                  </a:extLst>
                </a:gridCol>
                <a:gridCol w="396000">
                  <a:extLst>
                    <a:ext uri="{9D8B030D-6E8A-4147-A177-3AD203B41FA5}">
                      <a16:colId xmlns:a16="http://schemas.microsoft.com/office/drawing/2014/main" val="581112305"/>
                    </a:ext>
                  </a:extLst>
                </a:gridCol>
                <a:gridCol w="396000">
                  <a:extLst>
                    <a:ext uri="{9D8B030D-6E8A-4147-A177-3AD203B41FA5}">
                      <a16:colId xmlns:a16="http://schemas.microsoft.com/office/drawing/2014/main" val="3147231651"/>
                    </a:ext>
                  </a:extLst>
                </a:gridCol>
                <a:gridCol w="396000">
                  <a:extLst>
                    <a:ext uri="{9D8B030D-6E8A-4147-A177-3AD203B41FA5}">
                      <a16:colId xmlns:a16="http://schemas.microsoft.com/office/drawing/2014/main" val="2990240486"/>
                    </a:ext>
                  </a:extLst>
                </a:gridCol>
                <a:gridCol w="396000">
                  <a:extLst>
                    <a:ext uri="{9D8B030D-6E8A-4147-A177-3AD203B41FA5}">
                      <a16:colId xmlns:a16="http://schemas.microsoft.com/office/drawing/2014/main" val="1179674656"/>
                    </a:ext>
                  </a:extLst>
                </a:gridCol>
                <a:gridCol w="396000">
                  <a:extLst>
                    <a:ext uri="{9D8B030D-6E8A-4147-A177-3AD203B41FA5}">
                      <a16:colId xmlns:a16="http://schemas.microsoft.com/office/drawing/2014/main" val="1871291404"/>
                    </a:ext>
                  </a:extLst>
                </a:gridCol>
                <a:gridCol w="396000">
                  <a:extLst>
                    <a:ext uri="{9D8B030D-6E8A-4147-A177-3AD203B41FA5}">
                      <a16:colId xmlns:a16="http://schemas.microsoft.com/office/drawing/2014/main" val="4025507444"/>
                    </a:ext>
                  </a:extLst>
                </a:gridCol>
                <a:gridCol w="396000">
                  <a:extLst>
                    <a:ext uri="{9D8B030D-6E8A-4147-A177-3AD203B41FA5}">
                      <a16:colId xmlns:a16="http://schemas.microsoft.com/office/drawing/2014/main" val="1073634476"/>
                    </a:ext>
                  </a:extLst>
                </a:gridCol>
                <a:gridCol w="396000">
                  <a:extLst>
                    <a:ext uri="{9D8B030D-6E8A-4147-A177-3AD203B41FA5}">
                      <a16:colId xmlns:a16="http://schemas.microsoft.com/office/drawing/2014/main" val="2229949342"/>
                    </a:ext>
                  </a:extLst>
                </a:gridCol>
                <a:gridCol w="396000">
                  <a:extLst>
                    <a:ext uri="{9D8B030D-6E8A-4147-A177-3AD203B41FA5}">
                      <a16:colId xmlns:a16="http://schemas.microsoft.com/office/drawing/2014/main" val="1603377529"/>
                    </a:ext>
                  </a:extLst>
                </a:gridCol>
              </a:tblGrid>
              <a:tr h="396000">
                <a:tc>
                  <a:txBody>
                    <a:bodyPr/>
                    <a:lstStyle/>
                    <a:p>
                      <a:pPr algn="ctr"/>
                      <a:r>
                        <a:rPr lang="en-GB" sz="1800" b="1" dirty="0">
                          <a:latin typeface="Century Gothic" panose="020B0502020202020204" pitchFamily="34" charset="0"/>
                        </a:rPr>
                        <a:t>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4</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5</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6</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7</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8</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9</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10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2282880"/>
                  </a:ext>
                </a:extLst>
              </a:tr>
            </a:tbl>
          </a:graphicData>
        </a:graphic>
      </p:graphicFrame>
      <p:graphicFrame>
        <p:nvGraphicFramePr>
          <p:cNvPr id="18" name="Table 17">
            <a:extLst>
              <a:ext uri="{FF2B5EF4-FFF2-40B4-BE49-F238E27FC236}">
                <a16:creationId xmlns:a16="http://schemas.microsoft.com/office/drawing/2014/main" id="{72B9606A-6216-4CDF-9585-DEC74255A311}"/>
              </a:ext>
            </a:extLst>
          </p:cNvPr>
          <p:cNvGraphicFramePr>
            <a:graphicFrameLocks noGrp="1"/>
          </p:cNvGraphicFramePr>
          <p:nvPr/>
        </p:nvGraphicFramePr>
        <p:xfrm>
          <a:off x="3866943" y="1573265"/>
          <a:ext cx="396000" cy="4356000"/>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1558057521"/>
                    </a:ext>
                  </a:extLst>
                </a:gridCol>
              </a:tblGrid>
              <a:tr h="396000">
                <a:tc>
                  <a:txBody>
                    <a:bodyPr/>
                    <a:lstStyle/>
                    <a:p>
                      <a:pPr algn="ctr"/>
                      <a:r>
                        <a:rPr lang="en-GB" sz="1800" b="1" dirty="0">
                          <a:latin typeface="Century Gothic" panose="020B0502020202020204" pitchFamily="34" charset="0"/>
                        </a:rPr>
                        <a:t>10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66773513"/>
                  </a:ext>
                </a:extLst>
              </a:tr>
              <a:tr h="396000">
                <a:tc>
                  <a:txBody>
                    <a:bodyPr/>
                    <a:lstStyle/>
                    <a:p>
                      <a:pPr algn="ctr"/>
                      <a:r>
                        <a:rPr lang="en-GB" sz="1800" b="1" dirty="0">
                          <a:latin typeface="Century Gothic" panose="020B0502020202020204" pitchFamily="34" charset="0"/>
                        </a:rPr>
                        <a:t>9</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67715751"/>
                  </a:ext>
                </a:extLst>
              </a:tr>
              <a:tr h="396000">
                <a:tc>
                  <a:txBody>
                    <a:bodyPr/>
                    <a:lstStyle/>
                    <a:p>
                      <a:pPr algn="ctr"/>
                      <a:r>
                        <a:rPr lang="en-GB" sz="1800" b="1" dirty="0">
                          <a:latin typeface="Century Gothic" panose="020B0502020202020204" pitchFamily="34" charset="0"/>
                        </a:rPr>
                        <a:t>8</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62670420"/>
                  </a:ext>
                </a:extLst>
              </a:tr>
              <a:tr h="396000">
                <a:tc>
                  <a:txBody>
                    <a:bodyPr/>
                    <a:lstStyle/>
                    <a:p>
                      <a:pPr algn="ctr"/>
                      <a:r>
                        <a:rPr lang="en-GB" sz="1800" b="1" dirty="0">
                          <a:latin typeface="Century Gothic" panose="020B0502020202020204" pitchFamily="34" charset="0"/>
                        </a:rPr>
                        <a:t>7</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906765403"/>
                  </a:ext>
                </a:extLst>
              </a:tr>
              <a:tr h="396000">
                <a:tc>
                  <a:txBody>
                    <a:bodyPr/>
                    <a:lstStyle/>
                    <a:p>
                      <a:pPr algn="ctr"/>
                      <a:r>
                        <a:rPr lang="en-GB" sz="1800" b="1" dirty="0">
                          <a:latin typeface="Century Gothic" panose="020B0502020202020204" pitchFamily="34" charset="0"/>
                        </a:rPr>
                        <a:t>6</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93086192"/>
                  </a:ext>
                </a:extLst>
              </a:tr>
              <a:tr h="396000">
                <a:tc>
                  <a:txBody>
                    <a:bodyPr/>
                    <a:lstStyle/>
                    <a:p>
                      <a:pPr algn="ctr"/>
                      <a:r>
                        <a:rPr lang="en-GB" sz="1800" b="1" dirty="0">
                          <a:latin typeface="Century Gothic" panose="020B0502020202020204" pitchFamily="34" charset="0"/>
                        </a:rPr>
                        <a:t>5</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50495358"/>
                  </a:ext>
                </a:extLst>
              </a:tr>
              <a:tr h="396000">
                <a:tc>
                  <a:txBody>
                    <a:bodyPr/>
                    <a:lstStyle/>
                    <a:p>
                      <a:pPr algn="ctr"/>
                      <a:r>
                        <a:rPr lang="en-GB" sz="1800" b="1" dirty="0">
                          <a:latin typeface="Century Gothic" panose="020B0502020202020204" pitchFamily="34" charset="0"/>
                        </a:rPr>
                        <a:t>4</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009334728"/>
                  </a:ext>
                </a:extLst>
              </a:tr>
              <a:tr h="396000">
                <a:tc>
                  <a:txBody>
                    <a:bodyPr/>
                    <a:lstStyle/>
                    <a:p>
                      <a:pPr algn="ctr"/>
                      <a:r>
                        <a:rPr lang="en-GB" sz="1800" b="1" dirty="0">
                          <a:latin typeface="Century Gothic" panose="020B0502020202020204" pitchFamily="34" charset="0"/>
                        </a:rPr>
                        <a:t>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051036295"/>
                  </a:ext>
                </a:extLst>
              </a:tr>
              <a:tr h="396000">
                <a:tc>
                  <a:txBody>
                    <a:bodyPr/>
                    <a:lstStyle/>
                    <a:p>
                      <a:pPr algn="ctr"/>
                      <a:r>
                        <a:rPr lang="en-GB" sz="1800" b="1" dirty="0">
                          <a:latin typeface="Century Gothic" panose="020B0502020202020204" pitchFamily="34" charset="0"/>
                        </a:rPr>
                        <a:t>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79429592"/>
                  </a:ext>
                </a:extLst>
              </a:tr>
              <a:tr h="396000">
                <a:tc>
                  <a:txBody>
                    <a:bodyPr/>
                    <a:lstStyle/>
                    <a:p>
                      <a:pPr algn="ctr"/>
                      <a:r>
                        <a:rPr lang="en-GB" sz="1800" b="1" dirty="0">
                          <a:latin typeface="Century Gothic" panose="020B0502020202020204" pitchFamily="34" charset="0"/>
                        </a:rPr>
                        <a:t>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758761416"/>
                  </a:ext>
                </a:extLst>
              </a:tr>
              <a:tr h="396000">
                <a:tc>
                  <a:txBody>
                    <a:bodyPr/>
                    <a:lstStyle/>
                    <a:p>
                      <a:pPr algn="ctr"/>
                      <a:r>
                        <a:rPr lang="en-GB" sz="1800" b="1" dirty="0">
                          <a:latin typeface="Century Gothic" panose="020B0502020202020204" pitchFamily="34" charset="0"/>
                        </a:rPr>
                        <a:t>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50889396"/>
                  </a:ext>
                </a:extLst>
              </a:tr>
            </a:tbl>
          </a:graphicData>
        </a:graphic>
      </p:graphicFrame>
      <p:sp>
        <p:nvSpPr>
          <p:cNvPr id="20" name="Isosceles Triangle 19">
            <a:extLst>
              <a:ext uri="{FF2B5EF4-FFF2-40B4-BE49-F238E27FC236}">
                <a16:creationId xmlns:a16="http://schemas.microsoft.com/office/drawing/2014/main" id="{6AC0C4A0-32C4-4A8D-9E33-33A56B966EE9}"/>
              </a:ext>
            </a:extLst>
          </p:cNvPr>
          <p:cNvSpPr/>
          <p:nvPr/>
        </p:nvSpPr>
        <p:spPr>
          <a:xfrm>
            <a:off x="4238311" y="1688447"/>
            <a:ext cx="133708" cy="101868"/>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Isosceles Triangle 20">
            <a:extLst>
              <a:ext uri="{FF2B5EF4-FFF2-40B4-BE49-F238E27FC236}">
                <a16:creationId xmlns:a16="http://schemas.microsoft.com/office/drawing/2014/main" id="{AE8C6F45-8BAC-4432-A43F-686DB0863B9D}"/>
              </a:ext>
            </a:extLst>
          </p:cNvPr>
          <p:cNvSpPr/>
          <p:nvPr/>
        </p:nvSpPr>
        <p:spPr>
          <a:xfrm rot="5400000">
            <a:off x="8240935" y="5701031"/>
            <a:ext cx="133710" cy="10187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a:extLst>
              <a:ext uri="{FF2B5EF4-FFF2-40B4-BE49-F238E27FC236}">
                <a16:creationId xmlns:a16="http://schemas.microsoft.com/office/drawing/2014/main" id="{828ACBFF-DD35-4B2C-BDE0-1CCBA5137F5E}"/>
              </a:ext>
            </a:extLst>
          </p:cNvPr>
          <p:cNvSpPr/>
          <p:nvPr/>
        </p:nvSpPr>
        <p:spPr>
          <a:xfrm>
            <a:off x="5368565" y="4834824"/>
            <a:ext cx="218900" cy="2189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TextBox 28">
            <a:extLst>
              <a:ext uri="{FF2B5EF4-FFF2-40B4-BE49-F238E27FC236}">
                <a16:creationId xmlns:a16="http://schemas.microsoft.com/office/drawing/2014/main" id="{70752EE7-29D2-4C4A-B8C5-5157384754A6}"/>
              </a:ext>
            </a:extLst>
          </p:cNvPr>
          <p:cNvSpPr txBox="1"/>
          <p:nvPr/>
        </p:nvSpPr>
        <p:spPr>
          <a:xfrm>
            <a:off x="4231511" y="1296298"/>
            <a:ext cx="85969" cy="369332"/>
          </a:xfrm>
          <a:prstGeom prst="rect">
            <a:avLst/>
          </a:prstGeom>
          <a:noFill/>
        </p:spPr>
        <p:txBody>
          <a:bodyPr wrap="square" rtlCol="0">
            <a:spAutoFit/>
          </a:bodyPr>
          <a:lstStyle/>
          <a:p>
            <a:r>
              <a:rPr lang="en-GB" b="1" i="1" dirty="0">
                <a:solidFill>
                  <a:schemeClr val="bg1">
                    <a:lumMod val="50000"/>
                  </a:schemeClr>
                </a:solidFill>
                <a:latin typeface="Century Gothic" panose="020B0502020202020204" pitchFamily="34" charset="0"/>
              </a:rPr>
              <a:t>y</a:t>
            </a:r>
          </a:p>
        </p:txBody>
      </p:sp>
      <p:sp>
        <p:nvSpPr>
          <p:cNvPr id="30" name="TextBox 29">
            <a:extLst>
              <a:ext uri="{FF2B5EF4-FFF2-40B4-BE49-F238E27FC236}">
                <a16:creationId xmlns:a16="http://schemas.microsoft.com/office/drawing/2014/main" id="{D76BE458-6543-4DC0-813A-6DAE4CBF9C38}"/>
              </a:ext>
            </a:extLst>
          </p:cNvPr>
          <p:cNvSpPr txBox="1"/>
          <p:nvPr/>
        </p:nvSpPr>
        <p:spPr>
          <a:xfrm>
            <a:off x="8434186" y="5537462"/>
            <a:ext cx="85969" cy="369332"/>
          </a:xfrm>
          <a:prstGeom prst="rect">
            <a:avLst/>
          </a:prstGeom>
          <a:noFill/>
        </p:spPr>
        <p:txBody>
          <a:bodyPr wrap="square" rtlCol="0">
            <a:spAutoFit/>
          </a:bodyPr>
          <a:lstStyle/>
          <a:p>
            <a:r>
              <a:rPr lang="en-GB" b="1" i="1" dirty="0">
                <a:solidFill>
                  <a:schemeClr val="bg1">
                    <a:lumMod val="50000"/>
                  </a:schemeClr>
                </a:solidFill>
                <a:latin typeface="Century Gothic" panose="020B0502020202020204" pitchFamily="34" charset="0"/>
              </a:rPr>
              <a:t>x</a:t>
            </a:r>
          </a:p>
        </p:txBody>
      </p:sp>
      <p:sp>
        <p:nvSpPr>
          <p:cNvPr id="4" name="Rectangle 3">
            <a:extLst>
              <a:ext uri="{FF2B5EF4-FFF2-40B4-BE49-F238E27FC236}">
                <a16:creationId xmlns:a16="http://schemas.microsoft.com/office/drawing/2014/main" id="{1801F6C3-85E7-4271-A2E8-2566CD8CE721}"/>
              </a:ext>
            </a:extLst>
          </p:cNvPr>
          <p:cNvSpPr/>
          <p:nvPr/>
        </p:nvSpPr>
        <p:spPr>
          <a:xfrm>
            <a:off x="326288" y="2012327"/>
            <a:ext cx="3480988" cy="707886"/>
          </a:xfrm>
          <a:prstGeom prst="rect">
            <a:avLst/>
          </a:prstGeom>
        </p:spPr>
        <p:txBody>
          <a:bodyPr wrap="square">
            <a:spAutoFit/>
          </a:bodyPr>
          <a:lstStyle/>
          <a:p>
            <a:pPr lvl="0" defTabSz="514350">
              <a:defRPr/>
            </a:pPr>
            <a:r>
              <a:rPr lang="en-GB" sz="2000" b="1" dirty="0">
                <a:latin typeface="Century Gothic" panose="020B0502020202020204" pitchFamily="34" charset="0"/>
              </a:rPr>
              <a:t>Greg is incorrect because…</a:t>
            </a:r>
          </a:p>
        </p:txBody>
      </p:sp>
      <p:sp>
        <p:nvSpPr>
          <p:cNvPr id="22" name="TextBox 21">
            <a:extLst>
              <a:ext uri="{FF2B5EF4-FFF2-40B4-BE49-F238E27FC236}">
                <a16:creationId xmlns:a16="http://schemas.microsoft.com/office/drawing/2014/main" id="{36185F89-6F5F-42B8-AD94-6246EF0A2F49}"/>
              </a:ext>
            </a:extLst>
          </p:cNvPr>
          <p:cNvSpPr txBox="1"/>
          <p:nvPr/>
        </p:nvSpPr>
        <p:spPr>
          <a:xfrm>
            <a:off x="5192959" y="5500379"/>
            <a:ext cx="1669143" cy="276999"/>
          </a:xfrm>
          <a:prstGeom prst="rect">
            <a:avLst/>
          </a:prstGeom>
          <a:noFill/>
        </p:spPr>
        <p:txBody>
          <a:bodyPr wrap="square" rtlCol="0">
            <a:spAutoFit/>
          </a:bodyPr>
          <a:lstStyle/>
          <a:p>
            <a:r>
              <a:rPr lang="en-GB" sz="1200" b="1" dirty="0">
                <a:solidFill>
                  <a:srgbClr val="FF0000"/>
                </a:solidFill>
                <a:latin typeface="Century Gothic" panose="020B0502020202020204" pitchFamily="34" charset="0"/>
              </a:rPr>
              <a:t>Before: (2, 0)</a:t>
            </a:r>
          </a:p>
        </p:txBody>
      </p:sp>
      <p:sp>
        <p:nvSpPr>
          <p:cNvPr id="23" name="TextBox 22">
            <a:extLst>
              <a:ext uri="{FF2B5EF4-FFF2-40B4-BE49-F238E27FC236}">
                <a16:creationId xmlns:a16="http://schemas.microsoft.com/office/drawing/2014/main" id="{D97685ED-A662-437B-8542-3D82AEC100CF}"/>
              </a:ext>
            </a:extLst>
          </p:cNvPr>
          <p:cNvSpPr txBox="1"/>
          <p:nvPr/>
        </p:nvSpPr>
        <p:spPr>
          <a:xfrm>
            <a:off x="5573397" y="4728597"/>
            <a:ext cx="1669143" cy="276999"/>
          </a:xfrm>
          <a:prstGeom prst="rect">
            <a:avLst/>
          </a:prstGeom>
          <a:noFill/>
        </p:spPr>
        <p:txBody>
          <a:bodyPr wrap="square" rtlCol="0">
            <a:spAutoFit/>
          </a:bodyPr>
          <a:lstStyle/>
          <a:p>
            <a:r>
              <a:rPr lang="en-GB" sz="1200" b="1" dirty="0">
                <a:solidFill>
                  <a:srgbClr val="FF0000"/>
                </a:solidFill>
                <a:latin typeface="Century Gothic" panose="020B0502020202020204" pitchFamily="34" charset="0"/>
              </a:rPr>
              <a:t>After: (3, 2)</a:t>
            </a:r>
          </a:p>
        </p:txBody>
      </p:sp>
      <p:sp>
        <p:nvSpPr>
          <p:cNvPr id="24" name="Oval 23">
            <a:extLst>
              <a:ext uri="{FF2B5EF4-FFF2-40B4-BE49-F238E27FC236}">
                <a16:creationId xmlns:a16="http://schemas.microsoft.com/office/drawing/2014/main" id="{150843DF-D61B-47FE-9898-52CF63D163A9}"/>
              </a:ext>
            </a:extLst>
          </p:cNvPr>
          <p:cNvSpPr/>
          <p:nvPr/>
        </p:nvSpPr>
        <p:spPr>
          <a:xfrm>
            <a:off x="4982351" y="5621010"/>
            <a:ext cx="218900" cy="2189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6" name="Straight Arrow Connector 25">
            <a:extLst>
              <a:ext uri="{FF2B5EF4-FFF2-40B4-BE49-F238E27FC236}">
                <a16:creationId xmlns:a16="http://schemas.microsoft.com/office/drawing/2014/main" id="{EDE3FB76-745F-422B-A22D-E36F763C261A}"/>
              </a:ext>
            </a:extLst>
          </p:cNvPr>
          <p:cNvCxnSpPr>
            <a:cxnSpLocks/>
          </p:cNvCxnSpPr>
          <p:nvPr/>
        </p:nvCxnSpPr>
        <p:spPr>
          <a:xfrm>
            <a:off x="5080500" y="4961981"/>
            <a:ext cx="0" cy="57787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64B8A68-B283-44A2-A184-0DC8160DA2C0}"/>
              </a:ext>
            </a:extLst>
          </p:cNvPr>
          <p:cNvCxnSpPr>
            <a:cxnSpLocks/>
          </p:cNvCxnSpPr>
          <p:nvPr/>
        </p:nvCxnSpPr>
        <p:spPr>
          <a:xfrm flipH="1">
            <a:off x="5080500" y="4961981"/>
            <a:ext cx="264616"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959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algn="ctr"/>
            <a:endParaRPr lang="en-GB" sz="105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The point was moved 1 right and 2 up. </a:t>
            </a:r>
          </a:p>
          <a:p>
            <a:r>
              <a:rPr lang="en-GB" sz="2000" b="1" dirty="0">
                <a:solidFill>
                  <a:schemeClr val="tx1"/>
                </a:solidFill>
                <a:latin typeface="Century Gothic" panose="020B0502020202020204" pitchFamily="34" charset="0"/>
              </a:rPr>
              <a:t>Greg thinks the original co-ordinates were (4, 4). </a:t>
            </a:r>
          </a:p>
          <a:p>
            <a:r>
              <a:rPr lang="en-GB" sz="2000" b="1" dirty="0">
                <a:solidFill>
                  <a:schemeClr val="tx1"/>
                </a:solidFill>
                <a:latin typeface="Century Gothic" panose="020B0502020202020204" pitchFamily="34" charset="0"/>
              </a:rPr>
              <a:t>Is he correct? Prove it.</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algn="ctr"/>
            <a:endParaRPr lang="en-GB" sz="1600" b="1" u="sng" dirty="0">
              <a:solidFill>
                <a:schemeClr val="bg2">
                  <a:lumMod val="50000"/>
                </a:schemeClr>
              </a:solidFill>
              <a:latin typeface="Century Gothic" panose="020B0502020202020204" pitchFamily="34" charset="0"/>
            </a:endParaRPr>
          </a:p>
          <a:p>
            <a:pPr lvl="0" defTabSz="514350">
              <a:defRPr/>
            </a:pPr>
            <a:endParaRPr lang="en-GB" sz="2000" b="1" dirty="0">
              <a:solidFill>
                <a:srgbClr val="FF0000"/>
              </a:solidFill>
              <a:latin typeface="Century Gothic" panose="020B0502020202020204" pitchFamily="34" charset="0"/>
            </a:endParaRPr>
          </a:p>
          <a:p>
            <a:pPr lvl="0" defTabSz="514350">
              <a:defRPr/>
            </a:pPr>
            <a:endParaRPr lang="en-GB" sz="2000" b="1" dirty="0">
              <a:solidFill>
                <a:srgbClr val="FF0000"/>
              </a:solidFill>
              <a:latin typeface="Century Gothic" panose="020B0502020202020204" pitchFamily="34" charset="0"/>
            </a:endParaRPr>
          </a:p>
          <a:p>
            <a:pPr lvl="0" defTabSz="514350">
              <a:defRPr/>
            </a:pPr>
            <a:endParaRPr lang="en-GB" sz="2000" b="1" dirty="0">
              <a:solidFill>
                <a:srgbClr val="FF0000"/>
              </a:solidFill>
              <a:latin typeface="Century Gothic" panose="020B0502020202020204" pitchFamily="34" charset="0"/>
            </a:endParaRPr>
          </a:p>
          <a:p>
            <a:pPr lvl="0" defTabSz="514350">
              <a:defRPr/>
            </a:pPr>
            <a:endParaRPr lang="en-GB" sz="2000" b="1" dirty="0">
              <a:solidFill>
                <a:srgbClr val="FF0000"/>
              </a:solidFill>
              <a:latin typeface="Century Gothic" panose="020B0502020202020204" pitchFamily="34" charset="0"/>
            </a:endParaRPr>
          </a:p>
          <a:p>
            <a:pPr lvl="0" defTabSz="514350">
              <a:defRPr/>
            </a:pPr>
            <a:endParaRPr lang="en-GB" sz="2000" b="1" dirty="0">
              <a:solidFill>
                <a:srgbClr val="FF0000"/>
              </a:solidFill>
              <a:latin typeface="Century Gothic" panose="020B0502020202020204" pitchFamily="34" charset="0"/>
            </a:endParaRPr>
          </a:p>
          <a:p>
            <a:pPr lvl="0" defTabSz="514350">
              <a:defRPr/>
            </a:pPr>
            <a:endParaRPr lang="en-GB" sz="2000" b="1" dirty="0">
              <a:solidFill>
                <a:srgbClr val="FF0000"/>
              </a:solidFill>
              <a:latin typeface="Century Gothic" panose="020B0502020202020204" pitchFamily="34" charset="0"/>
            </a:endParaRPr>
          </a:p>
          <a:p>
            <a:pPr lvl="0" defTabSz="514350">
              <a:defRPr/>
            </a:pPr>
            <a:endParaRPr lang="en-GB" sz="2000" b="1" dirty="0">
              <a:solidFill>
                <a:srgbClr val="FF0000"/>
              </a:solidFill>
              <a:latin typeface="Century Gothic" panose="020B0502020202020204" pitchFamily="34" charset="0"/>
            </a:endParaRPr>
          </a:p>
          <a:p>
            <a:pPr lvl="0" defTabSz="514350">
              <a:defRPr/>
            </a:pPr>
            <a:endParaRPr lang="en-GB" sz="2000" b="1" dirty="0">
              <a:solidFill>
                <a:srgbClr val="FF0000"/>
              </a:solidFill>
              <a:latin typeface="Century Gothic" panose="020B0502020202020204" pitchFamily="34" charset="0"/>
            </a:endParaRPr>
          </a:p>
          <a:p>
            <a:pPr lvl="0" defTabSz="514350">
              <a:defRPr/>
            </a:pPr>
            <a:endParaRPr lang="en-GB" sz="2000" b="1" dirty="0">
              <a:solidFill>
                <a:srgbClr val="FF0000"/>
              </a:solidFill>
              <a:latin typeface="Century Gothic" panose="020B0502020202020204" pitchFamily="34" charset="0"/>
            </a:endParaRPr>
          </a:p>
          <a:p>
            <a:pPr lvl="0" defTabSz="514350">
              <a:defRPr/>
            </a:pPr>
            <a:endParaRPr lang="en-GB" sz="2000" b="1" dirty="0">
              <a:solidFill>
                <a:srgbClr val="FF0000"/>
              </a:solidFill>
              <a:latin typeface="Century Gothic" panose="020B0502020202020204" pitchFamily="34" charset="0"/>
            </a:endParaRPr>
          </a:p>
          <a:p>
            <a:pPr algn="ctr"/>
            <a:endParaRPr lang="en-GB" sz="1600" b="1" u="sng" dirty="0">
              <a:solidFill>
                <a:schemeClr val="bg2">
                  <a:lumMod val="50000"/>
                </a:schemeClr>
              </a:solidFill>
              <a:latin typeface="Century Gothic" panose="020B0502020202020204" pitchFamily="34" charset="0"/>
            </a:endParaRPr>
          </a:p>
          <a:p>
            <a:pPr algn="ctr"/>
            <a:endParaRPr lang="en-GB" sz="2000" b="1" dirty="0">
              <a:solidFill>
                <a:srgbClr val="FF0000"/>
              </a:solidFill>
              <a:latin typeface="Century Gothic" panose="020B0502020202020204" pitchFamily="34" charset="0"/>
            </a:endParaRPr>
          </a:p>
        </p:txBody>
      </p:sp>
      <p:grpSp>
        <p:nvGrpSpPr>
          <p:cNvPr id="13" name="Group 12">
            <a:extLst>
              <a:ext uri="{FF2B5EF4-FFF2-40B4-BE49-F238E27FC236}">
                <a16:creationId xmlns:a16="http://schemas.microsoft.com/office/drawing/2014/main" id="{3D3B0BE7-CD14-47C5-8DAA-C260E303A5E4}"/>
              </a:ext>
            </a:extLst>
          </p:cNvPr>
          <p:cNvGrpSpPr/>
          <p:nvPr/>
        </p:nvGrpSpPr>
        <p:grpSpPr>
          <a:xfrm>
            <a:off x="27814" y="6454317"/>
            <a:ext cx="1231337" cy="403587"/>
            <a:chOff x="27814" y="6454317"/>
            <a:chExt cx="1231337" cy="403587"/>
          </a:xfrm>
        </p:grpSpPr>
        <p:pic>
          <p:nvPicPr>
            <p:cNvPr id="14" name="Picture 13" descr="A close up of a sign&#10;&#10;Description generated with high confidence">
              <a:extLst>
                <a:ext uri="{FF2B5EF4-FFF2-40B4-BE49-F238E27FC236}">
                  <a16:creationId xmlns:a16="http://schemas.microsoft.com/office/drawing/2014/main" id="{EFEEF1DF-813F-4409-84F9-C8DEDE3B9B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5" name="TextBox 8">
              <a:extLst>
                <a:ext uri="{FF2B5EF4-FFF2-40B4-BE49-F238E27FC236}">
                  <a16:creationId xmlns:a16="http://schemas.microsoft.com/office/drawing/2014/main" id="{EA63686E-278E-47B2-82E5-9671007BC3BC}"/>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pSp>
      <p:graphicFrame>
        <p:nvGraphicFramePr>
          <p:cNvPr id="16" name="Table 15">
            <a:extLst>
              <a:ext uri="{FF2B5EF4-FFF2-40B4-BE49-F238E27FC236}">
                <a16:creationId xmlns:a16="http://schemas.microsoft.com/office/drawing/2014/main" id="{2DA1DD45-4207-4221-BB1F-79AFFD41344A}"/>
              </a:ext>
            </a:extLst>
          </p:cNvPr>
          <p:cNvGraphicFramePr>
            <a:graphicFrameLocks noGrp="1"/>
          </p:cNvGraphicFramePr>
          <p:nvPr/>
        </p:nvGraphicFramePr>
        <p:xfrm>
          <a:off x="4296855" y="1790315"/>
          <a:ext cx="3960000" cy="3960000"/>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1558057521"/>
                    </a:ext>
                  </a:extLst>
                </a:gridCol>
                <a:gridCol w="396000">
                  <a:extLst>
                    <a:ext uri="{9D8B030D-6E8A-4147-A177-3AD203B41FA5}">
                      <a16:colId xmlns:a16="http://schemas.microsoft.com/office/drawing/2014/main" val="2542776153"/>
                    </a:ext>
                  </a:extLst>
                </a:gridCol>
                <a:gridCol w="396000">
                  <a:extLst>
                    <a:ext uri="{9D8B030D-6E8A-4147-A177-3AD203B41FA5}">
                      <a16:colId xmlns:a16="http://schemas.microsoft.com/office/drawing/2014/main" val="4116600443"/>
                    </a:ext>
                  </a:extLst>
                </a:gridCol>
                <a:gridCol w="396000">
                  <a:extLst>
                    <a:ext uri="{9D8B030D-6E8A-4147-A177-3AD203B41FA5}">
                      <a16:colId xmlns:a16="http://schemas.microsoft.com/office/drawing/2014/main" val="82236840"/>
                    </a:ext>
                  </a:extLst>
                </a:gridCol>
                <a:gridCol w="396000">
                  <a:extLst>
                    <a:ext uri="{9D8B030D-6E8A-4147-A177-3AD203B41FA5}">
                      <a16:colId xmlns:a16="http://schemas.microsoft.com/office/drawing/2014/main" val="1008990598"/>
                    </a:ext>
                  </a:extLst>
                </a:gridCol>
                <a:gridCol w="396000">
                  <a:extLst>
                    <a:ext uri="{9D8B030D-6E8A-4147-A177-3AD203B41FA5}">
                      <a16:colId xmlns:a16="http://schemas.microsoft.com/office/drawing/2014/main" val="2977428243"/>
                    </a:ext>
                  </a:extLst>
                </a:gridCol>
                <a:gridCol w="396000">
                  <a:extLst>
                    <a:ext uri="{9D8B030D-6E8A-4147-A177-3AD203B41FA5}">
                      <a16:colId xmlns:a16="http://schemas.microsoft.com/office/drawing/2014/main" val="3852278421"/>
                    </a:ext>
                  </a:extLst>
                </a:gridCol>
                <a:gridCol w="396000">
                  <a:extLst>
                    <a:ext uri="{9D8B030D-6E8A-4147-A177-3AD203B41FA5}">
                      <a16:colId xmlns:a16="http://schemas.microsoft.com/office/drawing/2014/main" val="604987861"/>
                    </a:ext>
                  </a:extLst>
                </a:gridCol>
                <a:gridCol w="396000">
                  <a:extLst>
                    <a:ext uri="{9D8B030D-6E8A-4147-A177-3AD203B41FA5}">
                      <a16:colId xmlns:a16="http://schemas.microsoft.com/office/drawing/2014/main" val="3759913392"/>
                    </a:ext>
                  </a:extLst>
                </a:gridCol>
                <a:gridCol w="396000">
                  <a:extLst>
                    <a:ext uri="{9D8B030D-6E8A-4147-A177-3AD203B41FA5}">
                      <a16:colId xmlns:a16="http://schemas.microsoft.com/office/drawing/2014/main" val="2874376345"/>
                    </a:ext>
                  </a:extLst>
                </a:gridCol>
              </a:tblGrid>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19295643"/>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96406070"/>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3458788"/>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15386765"/>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50495358"/>
                  </a:ext>
                </a:extLst>
              </a:tr>
              <a:tr h="396000">
                <a:tc>
                  <a:txBody>
                    <a:bodyPr/>
                    <a:lstStyle/>
                    <a:p>
                      <a:endParaRPr lang="en-GB" sz="180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09334728"/>
                  </a:ext>
                </a:extLst>
              </a:tr>
              <a:tr h="396000">
                <a:tc>
                  <a:txBody>
                    <a:bodyPr/>
                    <a:lstStyle/>
                    <a:p>
                      <a:endParaRPr lang="en-GB" sz="180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51036295"/>
                  </a:ext>
                </a:extLst>
              </a:tr>
              <a:tr h="396000">
                <a:tc>
                  <a:txBody>
                    <a:bodyPr/>
                    <a:lstStyle/>
                    <a:p>
                      <a:endParaRPr lang="en-GB" sz="180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79429592"/>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58761416"/>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extLst>
                  <a:ext uri="{0D108BD9-81ED-4DB2-BD59-A6C34878D82A}">
                    <a16:rowId xmlns:a16="http://schemas.microsoft.com/office/drawing/2014/main" val="2050889396"/>
                  </a:ext>
                </a:extLst>
              </a:tr>
            </a:tbl>
          </a:graphicData>
        </a:graphic>
      </p:graphicFrame>
      <p:graphicFrame>
        <p:nvGraphicFramePr>
          <p:cNvPr id="17" name="Table 16">
            <a:extLst>
              <a:ext uri="{FF2B5EF4-FFF2-40B4-BE49-F238E27FC236}">
                <a16:creationId xmlns:a16="http://schemas.microsoft.com/office/drawing/2014/main" id="{40E16C08-0555-4272-B7A8-6287BAFFE1E0}"/>
              </a:ext>
            </a:extLst>
          </p:cNvPr>
          <p:cNvGraphicFramePr>
            <a:graphicFrameLocks noGrp="1"/>
          </p:cNvGraphicFramePr>
          <p:nvPr/>
        </p:nvGraphicFramePr>
        <p:xfrm>
          <a:off x="4087259" y="5743582"/>
          <a:ext cx="4356000" cy="396000"/>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2347820223"/>
                    </a:ext>
                  </a:extLst>
                </a:gridCol>
                <a:gridCol w="396000">
                  <a:extLst>
                    <a:ext uri="{9D8B030D-6E8A-4147-A177-3AD203B41FA5}">
                      <a16:colId xmlns:a16="http://schemas.microsoft.com/office/drawing/2014/main" val="2399004708"/>
                    </a:ext>
                  </a:extLst>
                </a:gridCol>
                <a:gridCol w="396000">
                  <a:extLst>
                    <a:ext uri="{9D8B030D-6E8A-4147-A177-3AD203B41FA5}">
                      <a16:colId xmlns:a16="http://schemas.microsoft.com/office/drawing/2014/main" val="581112305"/>
                    </a:ext>
                  </a:extLst>
                </a:gridCol>
                <a:gridCol w="396000">
                  <a:extLst>
                    <a:ext uri="{9D8B030D-6E8A-4147-A177-3AD203B41FA5}">
                      <a16:colId xmlns:a16="http://schemas.microsoft.com/office/drawing/2014/main" val="3147231651"/>
                    </a:ext>
                  </a:extLst>
                </a:gridCol>
                <a:gridCol w="396000">
                  <a:extLst>
                    <a:ext uri="{9D8B030D-6E8A-4147-A177-3AD203B41FA5}">
                      <a16:colId xmlns:a16="http://schemas.microsoft.com/office/drawing/2014/main" val="2990240486"/>
                    </a:ext>
                  </a:extLst>
                </a:gridCol>
                <a:gridCol w="396000">
                  <a:extLst>
                    <a:ext uri="{9D8B030D-6E8A-4147-A177-3AD203B41FA5}">
                      <a16:colId xmlns:a16="http://schemas.microsoft.com/office/drawing/2014/main" val="1179674656"/>
                    </a:ext>
                  </a:extLst>
                </a:gridCol>
                <a:gridCol w="396000">
                  <a:extLst>
                    <a:ext uri="{9D8B030D-6E8A-4147-A177-3AD203B41FA5}">
                      <a16:colId xmlns:a16="http://schemas.microsoft.com/office/drawing/2014/main" val="1871291404"/>
                    </a:ext>
                  </a:extLst>
                </a:gridCol>
                <a:gridCol w="396000">
                  <a:extLst>
                    <a:ext uri="{9D8B030D-6E8A-4147-A177-3AD203B41FA5}">
                      <a16:colId xmlns:a16="http://schemas.microsoft.com/office/drawing/2014/main" val="4025507444"/>
                    </a:ext>
                  </a:extLst>
                </a:gridCol>
                <a:gridCol w="396000">
                  <a:extLst>
                    <a:ext uri="{9D8B030D-6E8A-4147-A177-3AD203B41FA5}">
                      <a16:colId xmlns:a16="http://schemas.microsoft.com/office/drawing/2014/main" val="1073634476"/>
                    </a:ext>
                  </a:extLst>
                </a:gridCol>
                <a:gridCol w="396000">
                  <a:extLst>
                    <a:ext uri="{9D8B030D-6E8A-4147-A177-3AD203B41FA5}">
                      <a16:colId xmlns:a16="http://schemas.microsoft.com/office/drawing/2014/main" val="2229949342"/>
                    </a:ext>
                  </a:extLst>
                </a:gridCol>
                <a:gridCol w="396000">
                  <a:extLst>
                    <a:ext uri="{9D8B030D-6E8A-4147-A177-3AD203B41FA5}">
                      <a16:colId xmlns:a16="http://schemas.microsoft.com/office/drawing/2014/main" val="1603377529"/>
                    </a:ext>
                  </a:extLst>
                </a:gridCol>
              </a:tblGrid>
              <a:tr h="396000">
                <a:tc>
                  <a:txBody>
                    <a:bodyPr/>
                    <a:lstStyle/>
                    <a:p>
                      <a:pPr algn="ctr"/>
                      <a:r>
                        <a:rPr lang="en-GB" sz="1800" b="1" dirty="0">
                          <a:latin typeface="Century Gothic" panose="020B0502020202020204" pitchFamily="34" charset="0"/>
                        </a:rPr>
                        <a:t>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4</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5</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6</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7</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8</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9</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10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2282880"/>
                  </a:ext>
                </a:extLst>
              </a:tr>
            </a:tbl>
          </a:graphicData>
        </a:graphic>
      </p:graphicFrame>
      <p:graphicFrame>
        <p:nvGraphicFramePr>
          <p:cNvPr id="18" name="Table 17">
            <a:extLst>
              <a:ext uri="{FF2B5EF4-FFF2-40B4-BE49-F238E27FC236}">
                <a16:creationId xmlns:a16="http://schemas.microsoft.com/office/drawing/2014/main" id="{72B9606A-6216-4CDF-9585-DEC74255A311}"/>
              </a:ext>
            </a:extLst>
          </p:cNvPr>
          <p:cNvGraphicFramePr>
            <a:graphicFrameLocks noGrp="1"/>
          </p:cNvGraphicFramePr>
          <p:nvPr/>
        </p:nvGraphicFramePr>
        <p:xfrm>
          <a:off x="3866943" y="1573265"/>
          <a:ext cx="396000" cy="4356000"/>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1558057521"/>
                    </a:ext>
                  </a:extLst>
                </a:gridCol>
              </a:tblGrid>
              <a:tr h="396000">
                <a:tc>
                  <a:txBody>
                    <a:bodyPr/>
                    <a:lstStyle/>
                    <a:p>
                      <a:pPr algn="ctr"/>
                      <a:r>
                        <a:rPr lang="en-GB" sz="1800" b="1" dirty="0">
                          <a:latin typeface="Century Gothic" panose="020B0502020202020204" pitchFamily="34" charset="0"/>
                        </a:rPr>
                        <a:t>10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66773513"/>
                  </a:ext>
                </a:extLst>
              </a:tr>
              <a:tr h="396000">
                <a:tc>
                  <a:txBody>
                    <a:bodyPr/>
                    <a:lstStyle/>
                    <a:p>
                      <a:pPr algn="ctr"/>
                      <a:r>
                        <a:rPr lang="en-GB" sz="1800" b="1" dirty="0">
                          <a:latin typeface="Century Gothic" panose="020B0502020202020204" pitchFamily="34" charset="0"/>
                        </a:rPr>
                        <a:t>9</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67715751"/>
                  </a:ext>
                </a:extLst>
              </a:tr>
              <a:tr h="396000">
                <a:tc>
                  <a:txBody>
                    <a:bodyPr/>
                    <a:lstStyle/>
                    <a:p>
                      <a:pPr algn="ctr"/>
                      <a:r>
                        <a:rPr lang="en-GB" sz="1800" b="1" dirty="0">
                          <a:latin typeface="Century Gothic" panose="020B0502020202020204" pitchFamily="34" charset="0"/>
                        </a:rPr>
                        <a:t>8</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62670420"/>
                  </a:ext>
                </a:extLst>
              </a:tr>
              <a:tr h="396000">
                <a:tc>
                  <a:txBody>
                    <a:bodyPr/>
                    <a:lstStyle/>
                    <a:p>
                      <a:pPr algn="ctr"/>
                      <a:r>
                        <a:rPr lang="en-GB" sz="1800" b="1" dirty="0">
                          <a:latin typeface="Century Gothic" panose="020B0502020202020204" pitchFamily="34" charset="0"/>
                        </a:rPr>
                        <a:t>7</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906765403"/>
                  </a:ext>
                </a:extLst>
              </a:tr>
              <a:tr h="396000">
                <a:tc>
                  <a:txBody>
                    <a:bodyPr/>
                    <a:lstStyle/>
                    <a:p>
                      <a:pPr algn="ctr"/>
                      <a:r>
                        <a:rPr lang="en-GB" sz="1800" b="1" dirty="0">
                          <a:latin typeface="Century Gothic" panose="020B0502020202020204" pitchFamily="34" charset="0"/>
                        </a:rPr>
                        <a:t>6</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93086192"/>
                  </a:ext>
                </a:extLst>
              </a:tr>
              <a:tr h="396000">
                <a:tc>
                  <a:txBody>
                    <a:bodyPr/>
                    <a:lstStyle/>
                    <a:p>
                      <a:pPr algn="ctr"/>
                      <a:r>
                        <a:rPr lang="en-GB" sz="1800" b="1" dirty="0">
                          <a:latin typeface="Century Gothic" panose="020B0502020202020204" pitchFamily="34" charset="0"/>
                        </a:rPr>
                        <a:t>5</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50495358"/>
                  </a:ext>
                </a:extLst>
              </a:tr>
              <a:tr h="396000">
                <a:tc>
                  <a:txBody>
                    <a:bodyPr/>
                    <a:lstStyle/>
                    <a:p>
                      <a:pPr algn="ctr"/>
                      <a:r>
                        <a:rPr lang="en-GB" sz="1800" b="1" dirty="0">
                          <a:latin typeface="Century Gothic" panose="020B0502020202020204" pitchFamily="34" charset="0"/>
                        </a:rPr>
                        <a:t>4</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009334728"/>
                  </a:ext>
                </a:extLst>
              </a:tr>
              <a:tr h="396000">
                <a:tc>
                  <a:txBody>
                    <a:bodyPr/>
                    <a:lstStyle/>
                    <a:p>
                      <a:pPr algn="ctr"/>
                      <a:r>
                        <a:rPr lang="en-GB" sz="1800" b="1" dirty="0">
                          <a:latin typeface="Century Gothic" panose="020B0502020202020204" pitchFamily="34" charset="0"/>
                        </a:rPr>
                        <a:t>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051036295"/>
                  </a:ext>
                </a:extLst>
              </a:tr>
              <a:tr h="396000">
                <a:tc>
                  <a:txBody>
                    <a:bodyPr/>
                    <a:lstStyle/>
                    <a:p>
                      <a:pPr algn="ctr"/>
                      <a:r>
                        <a:rPr lang="en-GB" sz="1800" b="1" dirty="0">
                          <a:latin typeface="Century Gothic" panose="020B0502020202020204" pitchFamily="34" charset="0"/>
                        </a:rPr>
                        <a:t>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79429592"/>
                  </a:ext>
                </a:extLst>
              </a:tr>
              <a:tr h="396000">
                <a:tc>
                  <a:txBody>
                    <a:bodyPr/>
                    <a:lstStyle/>
                    <a:p>
                      <a:pPr algn="ctr"/>
                      <a:r>
                        <a:rPr lang="en-GB" sz="1800" b="1" dirty="0">
                          <a:latin typeface="Century Gothic" panose="020B0502020202020204" pitchFamily="34" charset="0"/>
                        </a:rPr>
                        <a:t>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758761416"/>
                  </a:ext>
                </a:extLst>
              </a:tr>
              <a:tr h="396000">
                <a:tc>
                  <a:txBody>
                    <a:bodyPr/>
                    <a:lstStyle/>
                    <a:p>
                      <a:pPr algn="ctr"/>
                      <a:r>
                        <a:rPr lang="en-GB" sz="1800" b="1" dirty="0">
                          <a:latin typeface="Century Gothic" panose="020B0502020202020204" pitchFamily="34" charset="0"/>
                        </a:rPr>
                        <a:t>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50889396"/>
                  </a:ext>
                </a:extLst>
              </a:tr>
            </a:tbl>
          </a:graphicData>
        </a:graphic>
      </p:graphicFrame>
      <p:sp>
        <p:nvSpPr>
          <p:cNvPr id="20" name="Isosceles Triangle 19">
            <a:extLst>
              <a:ext uri="{FF2B5EF4-FFF2-40B4-BE49-F238E27FC236}">
                <a16:creationId xmlns:a16="http://schemas.microsoft.com/office/drawing/2014/main" id="{6AC0C4A0-32C4-4A8D-9E33-33A56B966EE9}"/>
              </a:ext>
            </a:extLst>
          </p:cNvPr>
          <p:cNvSpPr/>
          <p:nvPr/>
        </p:nvSpPr>
        <p:spPr>
          <a:xfrm>
            <a:off x="4238311" y="1688447"/>
            <a:ext cx="133708" cy="101868"/>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Isosceles Triangle 20">
            <a:extLst>
              <a:ext uri="{FF2B5EF4-FFF2-40B4-BE49-F238E27FC236}">
                <a16:creationId xmlns:a16="http://schemas.microsoft.com/office/drawing/2014/main" id="{AE8C6F45-8BAC-4432-A43F-686DB0863B9D}"/>
              </a:ext>
            </a:extLst>
          </p:cNvPr>
          <p:cNvSpPr/>
          <p:nvPr/>
        </p:nvSpPr>
        <p:spPr>
          <a:xfrm rot="5400000">
            <a:off x="8240935" y="5701031"/>
            <a:ext cx="133710" cy="10187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a:extLst>
              <a:ext uri="{FF2B5EF4-FFF2-40B4-BE49-F238E27FC236}">
                <a16:creationId xmlns:a16="http://schemas.microsoft.com/office/drawing/2014/main" id="{828ACBFF-DD35-4B2C-BDE0-1CCBA5137F5E}"/>
              </a:ext>
            </a:extLst>
          </p:cNvPr>
          <p:cNvSpPr/>
          <p:nvPr/>
        </p:nvSpPr>
        <p:spPr>
          <a:xfrm>
            <a:off x="5368565" y="4834824"/>
            <a:ext cx="218900" cy="2189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TextBox 28">
            <a:extLst>
              <a:ext uri="{FF2B5EF4-FFF2-40B4-BE49-F238E27FC236}">
                <a16:creationId xmlns:a16="http://schemas.microsoft.com/office/drawing/2014/main" id="{70752EE7-29D2-4C4A-B8C5-5157384754A6}"/>
              </a:ext>
            </a:extLst>
          </p:cNvPr>
          <p:cNvSpPr txBox="1"/>
          <p:nvPr/>
        </p:nvSpPr>
        <p:spPr>
          <a:xfrm>
            <a:off x="4231511" y="1296298"/>
            <a:ext cx="85969" cy="369332"/>
          </a:xfrm>
          <a:prstGeom prst="rect">
            <a:avLst/>
          </a:prstGeom>
          <a:noFill/>
        </p:spPr>
        <p:txBody>
          <a:bodyPr wrap="square" rtlCol="0">
            <a:spAutoFit/>
          </a:bodyPr>
          <a:lstStyle/>
          <a:p>
            <a:r>
              <a:rPr lang="en-GB" b="1" i="1" dirty="0">
                <a:solidFill>
                  <a:schemeClr val="bg1">
                    <a:lumMod val="50000"/>
                  </a:schemeClr>
                </a:solidFill>
                <a:latin typeface="Century Gothic" panose="020B0502020202020204" pitchFamily="34" charset="0"/>
              </a:rPr>
              <a:t>y</a:t>
            </a:r>
          </a:p>
        </p:txBody>
      </p:sp>
      <p:sp>
        <p:nvSpPr>
          <p:cNvPr id="30" name="TextBox 29">
            <a:extLst>
              <a:ext uri="{FF2B5EF4-FFF2-40B4-BE49-F238E27FC236}">
                <a16:creationId xmlns:a16="http://schemas.microsoft.com/office/drawing/2014/main" id="{D76BE458-6543-4DC0-813A-6DAE4CBF9C38}"/>
              </a:ext>
            </a:extLst>
          </p:cNvPr>
          <p:cNvSpPr txBox="1"/>
          <p:nvPr/>
        </p:nvSpPr>
        <p:spPr>
          <a:xfrm>
            <a:off x="8434186" y="5537462"/>
            <a:ext cx="85969" cy="369332"/>
          </a:xfrm>
          <a:prstGeom prst="rect">
            <a:avLst/>
          </a:prstGeom>
          <a:noFill/>
        </p:spPr>
        <p:txBody>
          <a:bodyPr wrap="square" rtlCol="0">
            <a:spAutoFit/>
          </a:bodyPr>
          <a:lstStyle/>
          <a:p>
            <a:r>
              <a:rPr lang="en-GB" b="1" i="1" dirty="0">
                <a:solidFill>
                  <a:schemeClr val="bg1">
                    <a:lumMod val="50000"/>
                  </a:schemeClr>
                </a:solidFill>
                <a:latin typeface="Century Gothic" panose="020B0502020202020204" pitchFamily="34" charset="0"/>
              </a:rPr>
              <a:t>x</a:t>
            </a:r>
          </a:p>
        </p:txBody>
      </p:sp>
      <p:sp>
        <p:nvSpPr>
          <p:cNvPr id="4" name="Rectangle 3">
            <a:extLst>
              <a:ext uri="{FF2B5EF4-FFF2-40B4-BE49-F238E27FC236}">
                <a16:creationId xmlns:a16="http://schemas.microsoft.com/office/drawing/2014/main" id="{1801F6C3-85E7-4271-A2E8-2566CD8CE721}"/>
              </a:ext>
            </a:extLst>
          </p:cNvPr>
          <p:cNvSpPr/>
          <p:nvPr/>
        </p:nvSpPr>
        <p:spPr>
          <a:xfrm>
            <a:off x="326288" y="2012327"/>
            <a:ext cx="3480988" cy="2554545"/>
          </a:xfrm>
          <a:prstGeom prst="rect">
            <a:avLst/>
          </a:prstGeom>
        </p:spPr>
        <p:txBody>
          <a:bodyPr wrap="square">
            <a:spAutoFit/>
          </a:bodyPr>
          <a:lstStyle/>
          <a:p>
            <a:pPr lvl="0" defTabSz="514350">
              <a:defRPr/>
            </a:pPr>
            <a:r>
              <a:rPr lang="en-GB" sz="2000" b="1" dirty="0">
                <a:solidFill>
                  <a:srgbClr val="FF0000"/>
                </a:solidFill>
                <a:latin typeface="Century Gothic" panose="020B0502020202020204" pitchFamily="34" charset="0"/>
              </a:rPr>
              <a:t>Greg is incorrect because he has translated the point on the grid 1 right and 2 up to find the coordinates (4, 4). The original co-ordinates were (2, 0) which is 1 right and 2 up from (3, 2).  </a:t>
            </a:r>
          </a:p>
        </p:txBody>
      </p:sp>
      <p:sp>
        <p:nvSpPr>
          <p:cNvPr id="22" name="TextBox 21">
            <a:extLst>
              <a:ext uri="{FF2B5EF4-FFF2-40B4-BE49-F238E27FC236}">
                <a16:creationId xmlns:a16="http://schemas.microsoft.com/office/drawing/2014/main" id="{36185F89-6F5F-42B8-AD94-6246EF0A2F49}"/>
              </a:ext>
            </a:extLst>
          </p:cNvPr>
          <p:cNvSpPr txBox="1"/>
          <p:nvPr/>
        </p:nvSpPr>
        <p:spPr>
          <a:xfrm>
            <a:off x="5192959" y="5500379"/>
            <a:ext cx="1669143" cy="276999"/>
          </a:xfrm>
          <a:prstGeom prst="rect">
            <a:avLst/>
          </a:prstGeom>
          <a:noFill/>
        </p:spPr>
        <p:txBody>
          <a:bodyPr wrap="square" rtlCol="0">
            <a:spAutoFit/>
          </a:bodyPr>
          <a:lstStyle/>
          <a:p>
            <a:r>
              <a:rPr lang="en-GB" sz="1200" b="1" dirty="0">
                <a:solidFill>
                  <a:srgbClr val="FF0000"/>
                </a:solidFill>
                <a:latin typeface="Century Gothic" panose="020B0502020202020204" pitchFamily="34" charset="0"/>
              </a:rPr>
              <a:t>Before: (2, 0)</a:t>
            </a:r>
          </a:p>
        </p:txBody>
      </p:sp>
      <p:sp>
        <p:nvSpPr>
          <p:cNvPr id="23" name="TextBox 22">
            <a:extLst>
              <a:ext uri="{FF2B5EF4-FFF2-40B4-BE49-F238E27FC236}">
                <a16:creationId xmlns:a16="http://schemas.microsoft.com/office/drawing/2014/main" id="{D97685ED-A662-437B-8542-3D82AEC100CF}"/>
              </a:ext>
            </a:extLst>
          </p:cNvPr>
          <p:cNvSpPr txBox="1"/>
          <p:nvPr/>
        </p:nvSpPr>
        <p:spPr>
          <a:xfrm>
            <a:off x="5573397" y="4728597"/>
            <a:ext cx="1669143" cy="276999"/>
          </a:xfrm>
          <a:prstGeom prst="rect">
            <a:avLst/>
          </a:prstGeom>
          <a:noFill/>
        </p:spPr>
        <p:txBody>
          <a:bodyPr wrap="square" rtlCol="0">
            <a:spAutoFit/>
          </a:bodyPr>
          <a:lstStyle/>
          <a:p>
            <a:r>
              <a:rPr lang="en-GB" sz="1200" b="1" dirty="0">
                <a:solidFill>
                  <a:srgbClr val="FF0000"/>
                </a:solidFill>
                <a:latin typeface="Century Gothic" panose="020B0502020202020204" pitchFamily="34" charset="0"/>
              </a:rPr>
              <a:t>After: (3, 2)</a:t>
            </a:r>
          </a:p>
        </p:txBody>
      </p:sp>
      <p:sp>
        <p:nvSpPr>
          <p:cNvPr id="24" name="Oval 23">
            <a:extLst>
              <a:ext uri="{FF2B5EF4-FFF2-40B4-BE49-F238E27FC236}">
                <a16:creationId xmlns:a16="http://schemas.microsoft.com/office/drawing/2014/main" id="{150843DF-D61B-47FE-9898-52CF63D163A9}"/>
              </a:ext>
            </a:extLst>
          </p:cNvPr>
          <p:cNvSpPr/>
          <p:nvPr/>
        </p:nvSpPr>
        <p:spPr>
          <a:xfrm>
            <a:off x="4982351" y="5621010"/>
            <a:ext cx="218900" cy="2189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6" name="Straight Arrow Connector 25">
            <a:extLst>
              <a:ext uri="{FF2B5EF4-FFF2-40B4-BE49-F238E27FC236}">
                <a16:creationId xmlns:a16="http://schemas.microsoft.com/office/drawing/2014/main" id="{EDE3FB76-745F-422B-A22D-E36F763C261A}"/>
              </a:ext>
            </a:extLst>
          </p:cNvPr>
          <p:cNvCxnSpPr>
            <a:cxnSpLocks/>
          </p:cNvCxnSpPr>
          <p:nvPr/>
        </p:nvCxnSpPr>
        <p:spPr>
          <a:xfrm>
            <a:off x="5080500" y="4961981"/>
            <a:ext cx="0" cy="57787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64B8A68-B283-44A2-A184-0DC8160DA2C0}"/>
              </a:ext>
            </a:extLst>
          </p:cNvPr>
          <p:cNvCxnSpPr>
            <a:cxnSpLocks/>
          </p:cNvCxnSpPr>
          <p:nvPr/>
        </p:nvCxnSpPr>
        <p:spPr>
          <a:xfrm flipH="1">
            <a:off x="5080500" y="4961981"/>
            <a:ext cx="264616"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9161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4 – Summer Block 6 – Position and Direction – Move on a Grid</a:t>
            </a:r>
          </a:p>
          <a:p>
            <a:pPr lvl="0" algn="ctr"/>
            <a:endParaRPr lang="en-GB" sz="2000" b="1" dirty="0">
              <a:solidFill>
                <a:srgbClr val="E7E6E6">
                  <a:lumMod val="25000"/>
                </a:srgbClr>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Reasoning and Problem Solving resources also provided in this pack. You can choose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National Curriculum Objectives:</a:t>
            </a:r>
            <a:endParaRPr lang="en-GB" sz="1600" b="1" dirty="0">
              <a:solidFill>
                <a:srgbClr val="FF0000"/>
              </a:solidFill>
              <a:latin typeface="Century Gothic" panose="020B0502020202020204" pitchFamily="34" charset="0"/>
            </a:endParaRPr>
          </a:p>
          <a:p>
            <a:pPr lvl="0" fontAlgn="base">
              <a:defRPr/>
            </a:pPr>
            <a:endParaRPr lang="en-GB" sz="1200" b="1" dirty="0">
              <a:solidFill>
                <a:prstClr val="black"/>
              </a:solidFill>
              <a:latin typeface="Century Gothic" panose="020B0502020202020204" pitchFamily="34" charset="0"/>
            </a:endParaRPr>
          </a:p>
          <a:p>
            <a:pPr fontAlgn="base">
              <a:lnSpc>
                <a:spcPct val="100000"/>
              </a:lnSpc>
              <a:spcAft>
                <a:spcPts val="0"/>
              </a:spcAft>
              <a:buClrTx/>
              <a:buSzTx/>
              <a:tabLst/>
              <a:defRPr/>
            </a:pPr>
            <a:r>
              <a:rPr lang="en-GB" sz="1200" b="1" dirty="0">
                <a:solidFill>
                  <a:prstClr val="black"/>
                </a:solidFill>
                <a:latin typeface="Century Gothic" panose="020B0502020202020204" pitchFamily="34" charset="0"/>
              </a:rPr>
              <a:t>Mathematics Year 4: (4P2) </a:t>
            </a:r>
            <a:r>
              <a:rPr lang="en-GB" sz="1200" b="1" u="sng" dirty="0">
                <a:latin typeface="Century Gothic" panose="020B0502020202020204" pitchFamily="34" charset="0"/>
                <a:hlinkClick r:id="rId3"/>
              </a:rPr>
              <a:t>Describe movements between positions as translations of a given unit to the left/right and up/down</a:t>
            </a:r>
            <a:endParaRPr lang="en-GB" sz="1200" b="1" dirty="0">
              <a:latin typeface="Century Gothic" panose="020B0502020202020204" pitchFamily="34" charset="0"/>
            </a:endParaRPr>
          </a:p>
          <a:p>
            <a:pPr fontAlgn="base">
              <a:lnSpc>
                <a:spcPct val="100000"/>
              </a:lnSpc>
              <a:spcAft>
                <a:spcPts val="0"/>
              </a:spcAft>
              <a:buClrTx/>
              <a:buSzTx/>
              <a:tabLst/>
              <a:defRPr/>
            </a:pPr>
            <a:r>
              <a:rPr lang="en-GB" sz="1200" b="1" dirty="0">
                <a:solidFill>
                  <a:schemeClr val="tx1"/>
                </a:solidFill>
                <a:latin typeface="Century Gothic" panose="020B0502020202020204" pitchFamily="34" charset="0"/>
              </a:rPr>
              <a:t>Mathematics Year 4: (4P3a) </a:t>
            </a:r>
            <a:r>
              <a:rPr lang="en-GB" sz="1200" b="1" u="sng" dirty="0">
                <a:latin typeface="Century Gothic" panose="020B0502020202020204" pitchFamily="34" charset="0"/>
                <a:hlinkClick r:id="rId4"/>
              </a:rPr>
              <a:t>Describe positions on a 2D grid as coordinates in the first quadrant</a:t>
            </a:r>
            <a:endParaRPr lang="en-GB" sz="1200" b="1" u="sng" dirty="0">
              <a:latin typeface="Century Gothic" panose="020B0502020202020204" pitchFamily="34" charset="0"/>
            </a:endParaRPr>
          </a:p>
          <a:p>
            <a:pPr fontAlgn="base">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a:defRPr/>
            </a:pPr>
            <a:r>
              <a:rPr lang="en-US" sz="1600" b="1" dirty="0">
                <a:solidFill>
                  <a:prstClr val="black"/>
                </a:solidFill>
                <a:latin typeface="Century Gothic" panose="020B0502020202020204" pitchFamily="34" charset="0"/>
              </a:rPr>
              <a:t>More </a:t>
            </a:r>
            <a:r>
              <a:rPr lang="en-US" sz="1600" b="1" dirty="0">
                <a:solidFill>
                  <a:prstClr val="black"/>
                </a:solidFill>
                <a:latin typeface="Century Gothic" panose="020B0502020202020204" pitchFamily="34" charset="0"/>
                <a:hlinkClick r:id="rId5"/>
              </a:rPr>
              <a:t>Year 4 Position and Direction</a:t>
            </a:r>
            <a:r>
              <a:rPr lang="en-US" sz="1600" b="1" dirty="0">
                <a:solidFill>
                  <a:prstClr val="black"/>
                </a:solidFill>
                <a:latin typeface="Century Gothic" panose="020B0502020202020204" pitchFamily="34" charset="0"/>
              </a:rPr>
              <a:t> resources.</a:t>
            </a:r>
            <a:endParaRPr lang="en-GB" sz="16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Did you like this resource? Don’t forget to </a:t>
            </a:r>
            <a:r>
              <a:rPr lang="en-GB" sz="1600" b="1" dirty="0">
                <a:solidFill>
                  <a:prstClr val="black"/>
                </a:solidFill>
                <a:latin typeface="Century Gothic" panose="020B0502020202020204" pitchFamily="34" charset="0"/>
                <a:hlinkClick r:id="rId6"/>
              </a:rPr>
              <a:t>review</a:t>
            </a:r>
            <a:r>
              <a:rPr lang="en-GB" sz="1600" b="1" dirty="0">
                <a:solidFill>
                  <a:prstClr val="black"/>
                </a:solidFill>
                <a:latin typeface="Century Gothic" panose="020B0502020202020204" pitchFamily="34" charset="0"/>
              </a:rPr>
              <a:t> it on our website.</a:t>
            </a:r>
          </a:p>
        </p:txBody>
      </p:sp>
      <p:grpSp>
        <p:nvGrpSpPr>
          <p:cNvPr id="7" name="Group 6">
            <a:extLst>
              <a:ext uri="{FF2B5EF4-FFF2-40B4-BE49-F238E27FC236}">
                <a16:creationId xmlns:a16="http://schemas.microsoft.com/office/drawing/2014/main" id="{93460DC1-F809-42FE-A0F7-0E662A9B0281}"/>
              </a:ext>
            </a:extLst>
          </p:cNvPr>
          <p:cNvGrpSpPr/>
          <p:nvPr/>
        </p:nvGrpSpPr>
        <p:grpSpPr>
          <a:xfrm>
            <a:off x="27814" y="6454317"/>
            <a:ext cx="1231337" cy="403587"/>
            <a:chOff x="27814" y="6454317"/>
            <a:chExt cx="1231337" cy="403587"/>
          </a:xfrm>
        </p:grpSpPr>
        <p:pic>
          <p:nvPicPr>
            <p:cNvPr id="9" name="Picture 8" descr="A close up of a sign&#10;&#10;Description generated with high confidence">
              <a:extLst>
                <a:ext uri="{FF2B5EF4-FFF2-40B4-BE49-F238E27FC236}">
                  <a16:creationId xmlns:a16="http://schemas.microsoft.com/office/drawing/2014/main" id="{885180F0-3913-4B00-8044-FE7085867DD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0" name="TextBox 8">
              <a:extLst>
                <a:ext uri="{FF2B5EF4-FFF2-40B4-BE49-F238E27FC236}">
                  <a16:creationId xmlns:a16="http://schemas.microsoft.com/office/drawing/2014/main" id="{0C701533-7D41-457B-9F7E-13BA34A87824}"/>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pSp>
    </p:spTree>
    <p:extLst>
      <p:ext uri="{BB962C8B-B14F-4D97-AF65-F5344CB8AC3E}">
        <p14:creationId xmlns:p14="http://schemas.microsoft.com/office/powerpoint/2010/main" val="2637481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4 – Summer Block 6 – Position and Direction</a:t>
            </a:r>
          </a:p>
          <a:p>
            <a:pPr lvl="0" algn="ctr"/>
            <a:endParaRPr lang="en-GB" sz="1600" b="1" u="sng" dirty="0">
              <a:solidFill>
                <a:srgbClr val="E7E6E6">
                  <a:lumMod val="50000"/>
                </a:srgbClr>
              </a:solidFill>
              <a:latin typeface="Century Gothic" panose="020B0502020202020204" pitchFamily="34" charset="0"/>
            </a:endParaRPr>
          </a:p>
          <a:p>
            <a:pPr lvl="0" algn="ctr"/>
            <a:endParaRPr lang="en-GB" sz="1600" b="1" dirty="0">
              <a:solidFill>
                <a:schemeClr val="bg2">
                  <a:lumMod val="50000"/>
                </a:schemeClr>
              </a:solidFill>
              <a:latin typeface="Century Gothic" panose="020B0502020202020204" pitchFamily="34" charset="0"/>
            </a:endParaRPr>
          </a:p>
          <a:p>
            <a:pPr lvl="0" algn="ctr"/>
            <a:endParaRPr lang="en-GB" sz="3600" b="1" dirty="0">
              <a:solidFill>
                <a:schemeClr val="bg2">
                  <a:lumMod val="50000"/>
                </a:schemeClr>
              </a:solidFill>
              <a:latin typeface="Century Gothic" panose="020B0502020202020204" pitchFamily="34" charset="0"/>
            </a:endParaRPr>
          </a:p>
          <a:p>
            <a:pPr lvl="0" algn="ctr"/>
            <a:endParaRPr lang="en-GB" sz="3600" b="1" dirty="0">
              <a:solidFill>
                <a:schemeClr val="bg2">
                  <a:lumMod val="50000"/>
                </a:schemeClr>
              </a:solidFill>
              <a:latin typeface="Century Gothic" panose="020B0502020202020204" pitchFamily="34" charset="0"/>
            </a:endParaRPr>
          </a:p>
          <a:p>
            <a:pPr lvl="0" algn="ctr"/>
            <a:r>
              <a:rPr lang="en-GB" sz="4800" b="1" dirty="0">
                <a:solidFill>
                  <a:schemeClr val="bg2">
                    <a:lumMod val="25000"/>
                  </a:schemeClr>
                </a:solidFill>
                <a:latin typeface="Century Gothic" panose="020B0502020202020204" pitchFamily="34" charset="0"/>
              </a:rPr>
              <a:t>Step 3: Move on a Grid</a:t>
            </a:r>
          </a:p>
        </p:txBody>
      </p:sp>
      <p:grpSp>
        <p:nvGrpSpPr>
          <p:cNvPr id="7" name="Group 6">
            <a:extLst>
              <a:ext uri="{FF2B5EF4-FFF2-40B4-BE49-F238E27FC236}">
                <a16:creationId xmlns:a16="http://schemas.microsoft.com/office/drawing/2014/main" id="{6F46E1D4-5BCF-4B55-B080-A72BAC4F7E1E}"/>
              </a:ext>
            </a:extLst>
          </p:cNvPr>
          <p:cNvGrpSpPr/>
          <p:nvPr/>
        </p:nvGrpSpPr>
        <p:grpSpPr>
          <a:xfrm>
            <a:off x="27814" y="6454317"/>
            <a:ext cx="1231337" cy="403587"/>
            <a:chOff x="27814" y="6454317"/>
            <a:chExt cx="1231337" cy="403587"/>
          </a:xfrm>
        </p:grpSpPr>
        <p:pic>
          <p:nvPicPr>
            <p:cNvPr id="9" name="Picture 8" descr="A close up of a sign&#10;&#10;Description generated with high confidence">
              <a:extLst>
                <a:ext uri="{FF2B5EF4-FFF2-40B4-BE49-F238E27FC236}">
                  <a16:creationId xmlns:a16="http://schemas.microsoft.com/office/drawing/2014/main" id="{05709DF8-2CC8-46D7-907E-5561F9F0F8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0" name="TextBox 8">
              <a:extLst>
                <a:ext uri="{FF2B5EF4-FFF2-40B4-BE49-F238E27FC236}">
                  <a16:creationId xmlns:a16="http://schemas.microsoft.com/office/drawing/2014/main" id="{9380885F-E809-432F-85CA-A6F12908C740}"/>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pSp>
    </p:spTree>
    <p:extLst>
      <p:ext uri="{BB962C8B-B14F-4D97-AF65-F5344CB8AC3E}">
        <p14:creationId xmlns:p14="http://schemas.microsoft.com/office/powerpoint/2010/main" val="3855900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Identify the coordinates for each point on the grid.</a:t>
            </a:r>
          </a:p>
          <a:p>
            <a:pPr algn="ctr"/>
            <a:endParaRPr lang="en-GB" sz="2000" b="1" dirty="0">
              <a:solidFill>
                <a:srgbClr val="FF0000"/>
              </a:solidFill>
              <a:latin typeface="Century Gothic" panose="020B0502020202020204" pitchFamily="34" charset="0"/>
            </a:endParaRPr>
          </a:p>
        </p:txBody>
      </p:sp>
      <p:grpSp>
        <p:nvGrpSpPr>
          <p:cNvPr id="13" name="Group 12">
            <a:extLst>
              <a:ext uri="{FF2B5EF4-FFF2-40B4-BE49-F238E27FC236}">
                <a16:creationId xmlns:a16="http://schemas.microsoft.com/office/drawing/2014/main" id="{74EEDDCA-DB7B-4BFB-8DFC-E682404346EE}"/>
              </a:ext>
            </a:extLst>
          </p:cNvPr>
          <p:cNvGrpSpPr/>
          <p:nvPr/>
        </p:nvGrpSpPr>
        <p:grpSpPr>
          <a:xfrm>
            <a:off x="27814" y="6454317"/>
            <a:ext cx="1231337" cy="403587"/>
            <a:chOff x="27814" y="6454317"/>
            <a:chExt cx="1231337" cy="403587"/>
          </a:xfrm>
        </p:grpSpPr>
        <p:pic>
          <p:nvPicPr>
            <p:cNvPr id="15" name="Picture 14" descr="A close up of a sign&#10;&#10;Description generated with high confidence">
              <a:extLst>
                <a:ext uri="{FF2B5EF4-FFF2-40B4-BE49-F238E27FC236}">
                  <a16:creationId xmlns:a16="http://schemas.microsoft.com/office/drawing/2014/main" id="{8961F0C3-5906-4A60-A23E-A53B2D5DCDD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21" name="TextBox 8">
              <a:extLst>
                <a:ext uri="{FF2B5EF4-FFF2-40B4-BE49-F238E27FC236}">
                  <a16:creationId xmlns:a16="http://schemas.microsoft.com/office/drawing/2014/main" id="{95393528-D98C-426F-8221-A5C161E90DD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pSp>
      <p:graphicFrame>
        <p:nvGraphicFramePr>
          <p:cNvPr id="14" name="Table 13">
            <a:extLst>
              <a:ext uri="{FF2B5EF4-FFF2-40B4-BE49-F238E27FC236}">
                <a16:creationId xmlns:a16="http://schemas.microsoft.com/office/drawing/2014/main" id="{D94F9690-2B1A-4DC1-9D4B-8A3861479B6E}"/>
              </a:ext>
            </a:extLst>
          </p:cNvPr>
          <p:cNvGraphicFramePr>
            <a:graphicFrameLocks noGrp="1"/>
          </p:cNvGraphicFramePr>
          <p:nvPr>
            <p:extLst>
              <p:ext uri="{D42A27DB-BD31-4B8C-83A1-F6EECF244321}">
                <p14:modId xmlns:p14="http://schemas.microsoft.com/office/powerpoint/2010/main" val="3495738310"/>
              </p:ext>
            </p:extLst>
          </p:nvPr>
        </p:nvGraphicFramePr>
        <p:xfrm>
          <a:off x="2468054" y="1749986"/>
          <a:ext cx="3960000" cy="3960000"/>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1558057521"/>
                    </a:ext>
                  </a:extLst>
                </a:gridCol>
                <a:gridCol w="396000">
                  <a:extLst>
                    <a:ext uri="{9D8B030D-6E8A-4147-A177-3AD203B41FA5}">
                      <a16:colId xmlns:a16="http://schemas.microsoft.com/office/drawing/2014/main" val="2542776153"/>
                    </a:ext>
                  </a:extLst>
                </a:gridCol>
                <a:gridCol w="396000">
                  <a:extLst>
                    <a:ext uri="{9D8B030D-6E8A-4147-A177-3AD203B41FA5}">
                      <a16:colId xmlns:a16="http://schemas.microsoft.com/office/drawing/2014/main" val="4116600443"/>
                    </a:ext>
                  </a:extLst>
                </a:gridCol>
                <a:gridCol w="396000">
                  <a:extLst>
                    <a:ext uri="{9D8B030D-6E8A-4147-A177-3AD203B41FA5}">
                      <a16:colId xmlns:a16="http://schemas.microsoft.com/office/drawing/2014/main" val="82236840"/>
                    </a:ext>
                  </a:extLst>
                </a:gridCol>
                <a:gridCol w="396000">
                  <a:extLst>
                    <a:ext uri="{9D8B030D-6E8A-4147-A177-3AD203B41FA5}">
                      <a16:colId xmlns:a16="http://schemas.microsoft.com/office/drawing/2014/main" val="1008990598"/>
                    </a:ext>
                  </a:extLst>
                </a:gridCol>
                <a:gridCol w="396000">
                  <a:extLst>
                    <a:ext uri="{9D8B030D-6E8A-4147-A177-3AD203B41FA5}">
                      <a16:colId xmlns:a16="http://schemas.microsoft.com/office/drawing/2014/main" val="2977428243"/>
                    </a:ext>
                  </a:extLst>
                </a:gridCol>
                <a:gridCol w="396000">
                  <a:extLst>
                    <a:ext uri="{9D8B030D-6E8A-4147-A177-3AD203B41FA5}">
                      <a16:colId xmlns:a16="http://schemas.microsoft.com/office/drawing/2014/main" val="3852278421"/>
                    </a:ext>
                  </a:extLst>
                </a:gridCol>
                <a:gridCol w="396000">
                  <a:extLst>
                    <a:ext uri="{9D8B030D-6E8A-4147-A177-3AD203B41FA5}">
                      <a16:colId xmlns:a16="http://schemas.microsoft.com/office/drawing/2014/main" val="604987861"/>
                    </a:ext>
                  </a:extLst>
                </a:gridCol>
                <a:gridCol w="396000">
                  <a:extLst>
                    <a:ext uri="{9D8B030D-6E8A-4147-A177-3AD203B41FA5}">
                      <a16:colId xmlns:a16="http://schemas.microsoft.com/office/drawing/2014/main" val="3759913392"/>
                    </a:ext>
                  </a:extLst>
                </a:gridCol>
                <a:gridCol w="396000">
                  <a:extLst>
                    <a:ext uri="{9D8B030D-6E8A-4147-A177-3AD203B41FA5}">
                      <a16:colId xmlns:a16="http://schemas.microsoft.com/office/drawing/2014/main" val="2874376345"/>
                    </a:ext>
                  </a:extLst>
                </a:gridCol>
              </a:tblGrid>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19295643"/>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96406070"/>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3458788"/>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15386765"/>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50495358"/>
                  </a:ext>
                </a:extLst>
              </a:tr>
              <a:tr h="396000">
                <a:tc>
                  <a:txBody>
                    <a:bodyPr/>
                    <a:lstStyle/>
                    <a:p>
                      <a:endParaRPr lang="en-GB" sz="180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09334728"/>
                  </a:ext>
                </a:extLst>
              </a:tr>
              <a:tr h="396000">
                <a:tc>
                  <a:txBody>
                    <a:bodyPr/>
                    <a:lstStyle/>
                    <a:p>
                      <a:endParaRPr lang="en-GB" sz="180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51036295"/>
                  </a:ext>
                </a:extLst>
              </a:tr>
              <a:tr h="396000">
                <a:tc>
                  <a:txBody>
                    <a:bodyPr/>
                    <a:lstStyle/>
                    <a:p>
                      <a:endParaRPr lang="en-GB" sz="180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79429592"/>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58761416"/>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extLst>
                  <a:ext uri="{0D108BD9-81ED-4DB2-BD59-A6C34878D82A}">
                    <a16:rowId xmlns:a16="http://schemas.microsoft.com/office/drawing/2014/main" val="2050889396"/>
                  </a:ext>
                </a:extLst>
              </a:tr>
            </a:tbl>
          </a:graphicData>
        </a:graphic>
      </p:graphicFrame>
      <p:graphicFrame>
        <p:nvGraphicFramePr>
          <p:cNvPr id="16" name="Table 15">
            <a:extLst>
              <a:ext uri="{FF2B5EF4-FFF2-40B4-BE49-F238E27FC236}">
                <a16:creationId xmlns:a16="http://schemas.microsoft.com/office/drawing/2014/main" id="{25D067F6-7805-4AFC-A977-DB949B4A3CE9}"/>
              </a:ext>
            </a:extLst>
          </p:cNvPr>
          <p:cNvGraphicFramePr>
            <a:graphicFrameLocks noGrp="1"/>
          </p:cNvGraphicFramePr>
          <p:nvPr>
            <p:extLst>
              <p:ext uri="{D42A27DB-BD31-4B8C-83A1-F6EECF244321}">
                <p14:modId xmlns:p14="http://schemas.microsoft.com/office/powerpoint/2010/main" val="875250499"/>
              </p:ext>
            </p:extLst>
          </p:nvPr>
        </p:nvGraphicFramePr>
        <p:xfrm>
          <a:off x="2258458" y="5662909"/>
          <a:ext cx="4356000" cy="396000"/>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2347820223"/>
                    </a:ext>
                  </a:extLst>
                </a:gridCol>
                <a:gridCol w="396000">
                  <a:extLst>
                    <a:ext uri="{9D8B030D-6E8A-4147-A177-3AD203B41FA5}">
                      <a16:colId xmlns:a16="http://schemas.microsoft.com/office/drawing/2014/main" val="2399004708"/>
                    </a:ext>
                  </a:extLst>
                </a:gridCol>
                <a:gridCol w="396000">
                  <a:extLst>
                    <a:ext uri="{9D8B030D-6E8A-4147-A177-3AD203B41FA5}">
                      <a16:colId xmlns:a16="http://schemas.microsoft.com/office/drawing/2014/main" val="581112305"/>
                    </a:ext>
                  </a:extLst>
                </a:gridCol>
                <a:gridCol w="396000">
                  <a:extLst>
                    <a:ext uri="{9D8B030D-6E8A-4147-A177-3AD203B41FA5}">
                      <a16:colId xmlns:a16="http://schemas.microsoft.com/office/drawing/2014/main" val="3147231651"/>
                    </a:ext>
                  </a:extLst>
                </a:gridCol>
                <a:gridCol w="396000">
                  <a:extLst>
                    <a:ext uri="{9D8B030D-6E8A-4147-A177-3AD203B41FA5}">
                      <a16:colId xmlns:a16="http://schemas.microsoft.com/office/drawing/2014/main" val="2990240486"/>
                    </a:ext>
                  </a:extLst>
                </a:gridCol>
                <a:gridCol w="396000">
                  <a:extLst>
                    <a:ext uri="{9D8B030D-6E8A-4147-A177-3AD203B41FA5}">
                      <a16:colId xmlns:a16="http://schemas.microsoft.com/office/drawing/2014/main" val="1179674656"/>
                    </a:ext>
                  </a:extLst>
                </a:gridCol>
                <a:gridCol w="396000">
                  <a:extLst>
                    <a:ext uri="{9D8B030D-6E8A-4147-A177-3AD203B41FA5}">
                      <a16:colId xmlns:a16="http://schemas.microsoft.com/office/drawing/2014/main" val="1871291404"/>
                    </a:ext>
                  </a:extLst>
                </a:gridCol>
                <a:gridCol w="396000">
                  <a:extLst>
                    <a:ext uri="{9D8B030D-6E8A-4147-A177-3AD203B41FA5}">
                      <a16:colId xmlns:a16="http://schemas.microsoft.com/office/drawing/2014/main" val="4025507444"/>
                    </a:ext>
                  </a:extLst>
                </a:gridCol>
                <a:gridCol w="396000">
                  <a:extLst>
                    <a:ext uri="{9D8B030D-6E8A-4147-A177-3AD203B41FA5}">
                      <a16:colId xmlns:a16="http://schemas.microsoft.com/office/drawing/2014/main" val="1073634476"/>
                    </a:ext>
                  </a:extLst>
                </a:gridCol>
                <a:gridCol w="396000">
                  <a:extLst>
                    <a:ext uri="{9D8B030D-6E8A-4147-A177-3AD203B41FA5}">
                      <a16:colId xmlns:a16="http://schemas.microsoft.com/office/drawing/2014/main" val="2229949342"/>
                    </a:ext>
                  </a:extLst>
                </a:gridCol>
                <a:gridCol w="396000">
                  <a:extLst>
                    <a:ext uri="{9D8B030D-6E8A-4147-A177-3AD203B41FA5}">
                      <a16:colId xmlns:a16="http://schemas.microsoft.com/office/drawing/2014/main" val="1603377529"/>
                    </a:ext>
                  </a:extLst>
                </a:gridCol>
              </a:tblGrid>
              <a:tr h="396000">
                <a:tc>
                  <a:txBody>
                    <a:bodyPr/>
                    <a:lstStyle/>
                    <a:p>
                      <a:pPr algn="ctr"/>
                      <a:r>
                        <a:rPr lang="en-GB" sz="1800" b="1" dirty="0">
                          <a:latin typeface="Century Gothic" panose="020B0502020202020204" pitchFamily="34" charset="0"/>
                        </a:rPr>
                        <a:t>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4</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5</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6</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7</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8</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9</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10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2282880"/>
                  </a:ext>
                </a:extLst>
              </a:tr>
            </a:tbl>
          </a:graphicData>
        </a:graphic>
      </p:graphicFrame>
      <p:graphicFrame>
        <p:nvGraphicFramePr>
          <p:cNvPr id="17" name="Table 16">
            <a:extLst>
              <a:ext uri="{FF2B5EF4-FFF2-40B4-BE49-F238E27FC236}">
                <a16:creationId xmlns:a16="http://schemas.microsoft.com/office/drawing/2014/main" id="{638944C1-A31D-472F-8A44-E14C8721857E}"/>
              </a:ext>
            </a:extLst>
          </p:cNvPr>
          <p:cNvGraphicFramePr>
            <a:graphicFrameLocks noGrp="1"/>
          </p:cNvGraphicFramePr>
          <p:nvPr>
            <p:extLst>
              <p:ext uri="{D42A27DB-BD31-4B8C-83A1-F6EECF244321}">
                <p14:modId xmlns:p14="http://schemas.microsoft.com/office/powerpoint/2010/main" val="1660400629"/>
              </p:ext>
            </p:extLst>
          </p:nvPr>
        </p:nvGraphicFramePr>
        <p:xfrm>
          <a:off x="2038142" y="1532936"/>
          <a:ext cx="396000" cy="4356000"/>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1558057521"/>
                    </a:ext>
                  </a:extLst>
                </a:gridCol>
              </a:tblGrid>
              <a:tr h="396000">
                <a:tc>
                  <a:txBody>
                    <a:bodyPr/>
                    <a:lstStyle/>
                    <a:p>
                      <a:pPr algn="ctr"/>
                      <a:r>
                        <a:rPr lang="en-GB" sz="1800" b="1" dirty="0">
                          <a:latin typeface="Century Gothic" panose="020B0502020202020204" pitchFamily="34" charset="0"/>
                        </a:rPr>
                        <a:t>10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66773513"/>
                  </a:ext>
                </a:extLst>
              </a:tr>
              <a:tr h="396000">
                <a:tc>
                  <a:txBody>
                    <a:bodyPr/>
                    <a:lstStyle/>
                    <a:p>
                      <a:pPr algn="ctr"/>
                      <a:r>
                        <a:rPr lang="en-GB" sz="1800" b="1" dirty="0">
                          <a:latin typeface="Century Gothic" panose="020B0502020202020204" pitchFamily="34" charset="0"/>
                        </a:rPr>
                        <a:t>9</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67715751"/>
                  </a:ext>
                </a:extLst>
              </a:tr>
              <a:tr h="396000">
                <a:tc>
                  <a:txBody>
                    <a:bodyPr/>
                    <a:lstStyle/>
                    <a:p>
                      <a:pPr algn="ctr"/>
                      <a:r>
                        <a:rPr lang="en-GB" sz="1800" b="1" dirty="0">
                          <a:latin typeface="Century Gothic" panose="020B0502020202020204" pitchFamily="34" charset="0"/>
                        </a:rPr>
                        <a:t>8</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62670420"/>
                  </a:ext>
                </a:extLst>
              </a:tr>
              <a:tr h="396000">
                <a:tc>
                  <a:txBody>
                    <a:bodyPr/>
                    <a:lstStyle/>
                    <a:p>
                      <a:pPr algn="ctr"/>
                      <a:r>
                        <a:rPr lang="en-GB" sz="1800" b="1" dirty="0">
                          <a:latin typeface="Century Gothic" panose="020B0502020202020204" pitchFamily="34" charset="0"/>
                        </a:rPr>
                        <a:t>7</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906765403"/>
                  </a:ext>
                </a:extLst>
              </a:tr>
              <a:tr h="396000">
                <a:tc>
                  <a:txBody>
                    <a:bodyPr/>
                    <a:lstStyle/>
                    <a:p>
                      <a:pPr algn="ctr"/>
                      <a:r>
                        <a:rPr lang="en-GB" sz="1800" b="1" dirty="0">
                          <a:latin typeface="Century Gothic" panose="020B0502020202020204" pitchFamily="34" charset="0"/>
                        </a:rPr>
                        <a:t>6</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93086192"/>
                  </a:ext>
                </a:extLst>
              </a:tr>
              <a:tr h="396000">
                <a:tc>
                  <a:txBody>
                    <a:bodyPr/>
                    <a:lstStyle/>
                    <a:p>
                      <a:pPr algn="ctr"/>
                      <a:r>
                        <a:rPr lang="en-GB" sz="1800" b="1" dirty="0">
                          <a:latin typeface="Century Gothic" panose="020B0502020202020204" pitchFamily="34" charset="0"/>
                        </a:rPr>
                        <a:t>5</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50495358"/>
                  </a:ext>
                </a:extLst>
              </a:tr>
              <a:tr h="396000">
                <a:tc>
                  <a:txBody>
                    <a:bodyPr/>
                    <a:lstStyle/>
                    <a:p>
                      <a:pPr algn="ctr"/>
                      <a:r>
                        <a:rPr lang="en-GB" sz="1800" b="1" dirty="0">
                          <a:latin typeface="Century Gothic" panose="020B0502020202020204" pitchFamily="34" charset="0"/>
                        </a:rPr>
                        <a:t>4</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009334728"/>
                  </a:ext>
                </a:extLst>
              </a:tr>
              <a:tr h="396000">
                <a:tc>
                  <a:txBody>
                    <a:bodyPr/>
                    <a:lstStyle/>
                    <a:p>
                      <a:pPr algn="ctr"/>
                      <a:r>
                        <a:rPr lang="en-GB" sz="1800" b="1" dirty="0">
                          <a:latin typeface="Century Gothic" panose="020B0502020202020204" pitchFamily="34" charset="0"/>
                        </a:rPr>
                        <a:t>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051036295"/>
                  </a:ext>
                </a:extLst>
              </a:tr>
              <a:tr h="396000">
                <a:tc>
                  <a:txBody>
                    <a:bodyPr/>
                    <a:lstStyle/>
                    <a:p>
                      <a:pPr algn="ctr"/>
                      <a:r>
                        <a:rPr lang="en-GB" sz="1800" b="1" dirty="0">
                          <a:latin typeface="Century Gothic" panose="020B0502020202020204" pitchFamily="34" charset="0"/>
                        </a:rPr>
                        <a:t>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79429592"/>
                  </a:ext>
                </a:extLst>
              </a:tr>
              <a:tr h="396000">
                <a:tc>
                  <a:txBody>
                    <a:bodyPr/>
                    <a:lstStyle/>
                    <a:p>
                      <a:pPr algn="ctr"/>
                      <a:r>
                        <a:rPr lang="en-GB" sz="1800" b="1" dirty="0">
                          <a:latin typeface="Century Gothic" panose="020B0502020202020204" pitchFamily="34" charset="0"/>
                        </a:rPr>
                        <a:t>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758761416"/>
                  </a:ext>
                </a:extLst>
              </a:tr>
              <a:tr h="396000">
                <a:tc>
                  <a:txBody>
                    <a:bodyPr/>
                    <a:lstStyle/>
                    <a:p>
                      <a:pPr algn="ctr"/>
                      <a:r>
                        <a:rPr lang="en-GB" sz="1800" b="1" dirty="0">
                          <a:latin typeface="Century Gothic" panose="020B0502020202020204" pitchFamily="34" charset="0"/>
                        </a:rPr>
                        <a:t>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50889396"/>
                  </a:ext>
                </a:extLst>
              </a:tr>
            </a:tbl>
          </a:graphicData>
        </a:graphic>
      </p:graphicFrame>
      <p:sp>
        <p:nvSpPr>
          <p:cNvPr id="18" name="Isosceles Triangle 17">
            <a:extLst>
              <a:ext uri="{FF2B5EF4-FFF2-40B4-BE49-F238E27FC236}">
                <a16:creationId xmlns:a16="http://schemas.microsoft.com/office/drawing/2014/main" id="{2949F446-988B-4A0D-A0CC-CAA201C80755}"/>
              </a:ext>
            </a:extLst>
          </p:cNvPr>
          <p:cNvSpPr/>
          <p:nvPr/>
        </p:nvSpPr>
        <p:spPr>
          <a:xfrm>
            <a:off x="2409510" y="1648118"/>
            <a:ext cx="133708" cy="101868"/>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Isosceles Triangle 19">
            <a:extLst>
              <a:ext uri="{FF2B5EF4-FFF2-40B4-BE49-F238E27FC236}">
                <a16:creationId xmlns:a16="http://schemas.microsoft.com/office/drawing/2014/main" id="{FB5C5465-BFA9-45D7-AD43-FB406C0105D0}"/>
              </a:ext>
            </a:extLst>
          </p:cNvPr>
          <p:cNvSpPr/>
          <p:nvPr/>
        </p:nvSpPr>
        <p:spPr>
          <a:xfrm rot="5400000">
            <a:off x="6412134" y="5660702"/>
            <a:ext cx="133710" cy="10187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TextBox 28">
            <a:extLst>
              <a:ext uri="{FF2B5EF4-FFF2-40B4-BE49-F238E27FC236}">
                <a16:creationId xmlns:a16="http://schemas.microsoft.com/office/drawing/2014/main" id="{04AECE93-2283-4DB2-8A60-6F7C512410CF}"/>
              </a:ext>
            </a:extLst>
          </p:cNvPr>
          <p:cNvSpPr txBox="1"/>
          <p:nvPr/>
        </p:nvSpPr>
        <p:spPr>
          <a:xfrm>
            <a:off x="6605385" y="5497133"/>
            <a:ext cx="85969" cy="369332"/>
          </a:xfrm>
          <a:prstGeom prst="rect">
            <a:avLst/>
          </a:prstGeom>
          <a:noFill/>
        </p:spPr>
        <p:txBody>
          <a:bodyPr wrap="square" rtlCol="0">
            <a:spAutoFit/>
          </a:bodyPr>
          <a:lstStyle/>
          <a:p>
            <a:r>
              <a:rPr lang="en-GB" b="1" i="1" dirty="0">
                <a:solidFill>
                  <a:schemeClr val="bg1">
                    <a:lumMod val="50000"/>
                  </a:schemeClr>
                </a:solidFill>
                <a:latin typeface="Century Gothic" panose="020B0502020202020204" pitchFamily="34" charset="0"/>
              </a:rPr>
              <a:t>x</a:t>
            </a:r>
          </a:p>
        </p:txBody>
      </p:sp>
      <p:sp>
        <p:nvSpPr>
          <p:cNvPr id="30" name="TextBox 29">
            <a:extLst>
              <a:ext uri="{FF2B5EF4-FFF2-40B4-BE49-F238E27FC236}">
                <a16:creationId xmlns:a16="http://schemas.microsoft.com/office/drawing/2014/main" id="{E84450C6-9BAF-4A24-8494-AD35C40817EE}"/>
              </a:ext>
            </a:extLst>
          </p:cNvPr>
          <p:cNvSpPr txBox="1"/>
          <p:nvPr/>
        </p:nvSpPr>
        <p:spPr>
          <a:xfrm>
            <a:off x="2402710" y="1255969"/>
            <a:ext cx="85969" cy="369332"/>
          </a:xfrm>
          <a:prstGeom prst="rect">
            <a:avLst/>
          </a:prstGeom>
          <a:noFill/>
        </p:spPr>
        <p:txBody>
          <a:bodyPr wrap="square" rtlCol="0">
            <a:spAutoFit/>
          </a:bodyPr>
          <a:lstStyle/>
          <a:p>
            <a:r>
              <a:rPr lang="en-GB" b="1" i="1" dirty="0">
                <a:solidFill>
                  <a:schemeClr val="bg1">
                    <a:lumMod val="50000"/>
                  </a:schemeClr>
                </a:solidFill>
                <a:latin typeface="Century Gothic" panose="020B0502020202020204" pitchFamily="34" charset="0"/>
              </a:rPr>
              <a:t>y</a:t>
            </a:r>
          </a:p>
        </p:txBody>
      </p:sp>
      <p:sp>
        <p:nvSpPr>
          <p:cNvPr id="22" name="Oval 21">
            <a:extLst>
              <a:ext uri="{FF2B5EF4-FFF2-40B4-BE49-F238E27FC236}">
                <a16:creationId xmlns:a16="http://schemas.microsoft.com/office/drawing/2014/main" id="{B9972477-F9B6-45A0-9FD3-22E4E6B52170}"/>
              </a:ext>
            </a:extLst>
          </p:cNvPr>
          <p:cNvSpPr/>
          <p:nvPr/>
        </p:nvSpPr>
        <p:spPr>
          <a:xfrm>
            <a:off x="3539763" y="3615026"/>
            <a:ext cx="218900" cy="2189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a:extLst>
              <a:ext uri="{FF2B5EF4-FFF2-40B4-BE49-F238E27FC236}">
                <a16:creationId xmlns:a16="http://schemas.microsoft.com/office/drawing/2014/main" id="{B332FD2A-43E5-4B4F-9E1A-D71796F3A439}"/>
              </a:ext>
            </a:extLst>
          </p:cNvPr>
          <p:cNvSpPr/>
          <p:nvPr/>
        </p:nvSpPr>
        <p:spPr>
          <a:xfrm>
            <a:off x="4730447" y="2443451"/>
            <a:ext cx="218900" cy="2189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a:extLst>
              <a:ext uri="{FF2B5EF4-FFF2-40B4-BE49-F238E27FC236}">
                <a16:creationId xmlns:a16="http://schemas.microsoft.com/office/drawing/2014/main" id="{D511E327-16F4-435B-9ED0-1FEC27A95B3E}"/>
              </a:ext>
            </a:extLst>
          </p:cNvPr>
          <p:cNvSpPr/>
          <p:nvPr/>
        </p:nvSpPr>
        <p:spPr>
          <a:xfrm>
            <a:off x="6307345" y="4020278"/>
            <a:ext cx="218900" cy="2189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C05978B0-40EA-4CA6-A6B3-0A9DAD2DB061}"/>
              </a:ext>
            </a:extLst>
          </p:cNvPr>
          <p:cNvSpPr/>
          <p:nvPr/>
        </p:nvSpPr>
        <p:spPr>
          <a:xfrm>
            <a:off x="4335733" y="5199062"/>
            <a:ext cx="218900" cy="2189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44884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Identify the coordinates for each point on the grid.</a:t>
            </a:r>
          </a:p>
          <a:p>
            <a:pPr algn="ctr"/>
            <a:endParaRPr lang="en-GB" sz="2000" b="1" dirty="0">
              <a:solidFill>
                <a:srgbClr val="FF0000"/>
              </a:solidFill>
              <a:latin typeface="Century Gothic" panose="020B0502020202020204" pitchFamily="34" charset="0"/>
            </a:endParaRPr>
          </a:p>
        </p:txBody>
      </p:sp>
      <p:grpSp>
        <p:nvGrpSpPr>
          <p:cNvPr id="13" name="Group 12">
            <a:extLst>
              <a:ext uri="{FF2B5EF4-FFF2-40B4-BE49-F238E27FC236}">
                <a16:creationId xmlns:a16="http://schemas.microsoft.com/office/drawing/2014/main" id="{74EEDDCA-DB7B-4BFB-8DFC-E682404346EE}"/>
              </a:ext>
            </a:extLst>
          </p:cNvPr>
          <p:cNvGrpSpPr/>
          <p:nvPr/>
        </p:nvGrpSpPr>
        <p:grpSpPr>
          <a:xfrm>
            <a:off x="27814" y="6454317"/>
            <a:ext cx="1231337" cy="403587"/>
            <a:chOff x="27814" y="6454317"/>
            <a:chExt cx="1231337" cy="403587"/>
          </a:xfrm>
        </p:grpSpPr>
        <p:pic>
          <p:nvPicPr>
            <p:cNvPr id="15" name="Picture 14" descr="A close up of a sign&#10;&#10;Description generated with high confidence">
              <a:extLst>
                <a:ext uri="{FF2B5EF4-FFF2-40B4-BE49-F238E27FC236}">
                  <a16:creationId xmlns:a16="http://schemas.microsoft.com/office/drawing/2014/main" id="{8961F0C3-5906-4A60-A23E-A53B2D5DCDD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21" name="TextBox 8">
              <a:extLst>
                <a:ext uri="{FF2B5EF4-FFF2-40B4-BE49-F238E27FC236}">
                  <a16:creationId xmlns:a16="http://schemas.microsoft.com/office/drawing/2014/main" id="{95393528-D98C-426F-8221-A5C161E90DD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pSp>
      <p:graphicFrame>
        <p:nvGraphicFramePr>
          <p:cNvPr id="14" name="Table 13">
            <a:extLst>
              <a:ext uri="{FF2B5EF4-FFF2-40B4-BE49-F238E27FC236}">
                <a16:creationId xmlns:a16="http://schemas.microsoft.com/office/drawing/2014/main" id="{D94F9690-2B1A-4DC1-9D4B-8A3861479B6E}"/>
              </a:ext>
            </a:extLst>
          </p:cNvPr>
          <p:cNvGraphicFramePr>
            <a:graphicFrameLocks noGrp="1"/>
          </p:cNvGraphicFramePr>
          <p:nvPr/>
        </p:nvGraphicFramePr>
        <p:xfrm>
          <a:off x="2468054" y="1749986"/>
          <a:ext cx="3960000" cy="3960000"/>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1558057521"/>
                    </a:ext>
                  </a:extLst>
                </a:gridCol>
                <a:gridCol w="396000">
                  <a:extLst>
                    <a:ext uri="{9D8B030D-6E8A-4147-A177-3AD203B41FA5}">
                      <a16:colId xmlns:a16="http://schemas.microsoft.com/office/drawing/2014/main" val="2542776153"/>
                    </a:ext>
                  </a:extLst>
                </a:gridCol>
                <a:gridCol w="396000">
                  <a:extLst>
                    <a:ext uri="{9D8B030D-6E8A-4147-A177-3AD203B41FA5}">
                      <a16:colId xmlns:a16="http://schemas.microsoft.com/office/drawing/2014/main" val="4116600443"/>
                    </a:ext>
                  </a:extLst>
                </a:gridCol>
                <a:gridCol w="396000">
                  <a:extLst>
                    <a:ext uri="{9D8B030D-6E8A-4147-A177-3AD203B41FA5}">
                      <a16:colId xmlns:a16="http://schemas.microsoft.com/office/drawing/2014/main" val="82236840"/>
                    </a:ext>
                  </a:extLst>
                </a:gridCol>
                <a:gridCol w="396000">
                  <a:extLst>
                    <a:ext uri="{9D8B030D-6E8A-4147-A177-3AD203B41FA5}">
                      <a16:colId xmlns:a16="http://schemas.microsoft.com/office/drawing/2014/main" val="1008990598"/>
                    </a:ext>
                  </a:extLst>
                </a:gridCol>
                <a:gridCol w="396000">
                  <a:extLst>
                    <a:ext uri="{9D8B030D-6E8A-4147-A177-3AD203B41FA5}">
                      <a16:colId xmlns:a16="http://schemas.microsoft.com/office/drawing/2014/main" val="2977428243"/>
                    </a:ext>
                  </a:extLst>
                </a:gridCol>
                <a:gridCol w="396000">
                  <a:extLst>
                    <a:ext uri="{9D8B030D-6E8A-4147-A177-3AD203B41FA5}">
                      <a16:colId xmlns:a16="http://schemas.microsoft.com/office/drawing/2014/main" val="3852278421"/>
                    </a:ext>
                  </a:extLst>
                </a:gridCol>
                <a:gridCol w="396000">
                  <a:extLst>
                    <a:ext uri="{9D8B030D-6E8A-4147-A177-3AD203B41FA5}">
                      <a16:colId xmlns:a16="http://schemas.microsoft.com/office/drawing/2014/main" val="604987861"/>
                    </a:ext>
                  </a:extLst>
                </a:gridCol>
                <a:gridCol w="396000">
                  <a:extLst>
                    <a:ext uri="{9D8B030D-6E8A-4147-A177-3AD203B41FA5}">
                      <a16:colId xmlns:a16="http://schemas.microsoft.com/office/drawing/2014/main" val="3759913392"/>
                    </a:ext>
                  </a:extLst>
                </a:gridCol>
                <a:gridCol w="396000">
                  <a:extLst>
                    <a:ext uri="{9D8B030D-6E8A-4147-A177-3AD203B41FA5}">
                      <a16:colId xmlns:a16="http://schemas.microsoft.com/office/drawing/2014/main" val="2874376345"/>
                    </a:ext>
                  </a:extLst>
                </a:gridCol>
              </a:tblGrid>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19295643"/>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96406070"/>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3458788"/>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15386765"/>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50495358"/>
                  </a:ext>
                </a:extLst>
              </a:tr>
              <a:tr h="396000">
                <a:tc>
                  <a:txBody>
                    <a:bodyPr/>
                    <a:lstStyle/>
                    <a:p>
                      <a:endParaRPr lang="en-GB" sz="180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09334728"/>
                  </a:ext>
                </a:extLst>
              </a:tr>
              <a:tr h="396000">
                <a:tc>
                  <a:txBody>
                    <a:bodyPr/>
                    <a:lstStyle/>
                    <a:p>
                      <a:endParaRPr lang="en-GB" sz="180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51036295"/>
                  </a:ext>
                </a:extLst>
              </a:tr>
              <a:tr h="396000">
                <a:tc>
                  <a:txBody>
                    <a:bodyPr/>
                    <a:lstStyle/>
                    <a:p>
                      <a:endParaRPr lang="en-GB" sz="180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79429592"/>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58761416"/>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extLst>
                  <a:ext uri="{0D108BD9-81ED-4DB2-BD59-A6C34878D82A}">
                    <a16:rowId xmlns:a16="http://schemas.microsoft.com/office/drawing/2014/main" val="2050889396"/>
                  </a:ext>
                </a:extLst>
              </a:tr>
            </a:tbl>
          </a:graphicData>
        </a:graphic>
      </p:graphicFrame>
      <p:graphicFrame>
        <p:nvGraphicFramePr>
          <p:cNvPr id="16" name="Table 15">
            <a:extLst>
              <a:ext uri="{FF2B5EF4-FFF2-40B4-BE49-F238E27FC236}">
                <a16:creationId xmlns:a16="http://schemas.microsoft.com/office/drawing/2014/main" id="{25D067F6-7805-4AFC-A977-DB949B4A3CE9}"/>
              </a:ext>
            </a:extLst>
          </p:cNvPr>
          <p:cNvGraphicFramePr>
            <a:graphicFrameLocks noGrp="1"/>
          </p:cNvGraphicFramePr>
          <p:nvPr/>
        </p:nvGraphicFramePr>
        <p:xfrm>
          <a:off x="2258458" y="5662909"/>
          <a:ext cx="4356000" cy="396000"/>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2347820223"/>
                    </a:ext>
                  </a:extLst>
                </a:gridCol>
                <a:gridCol w="396000">
                  <a:extLst>
                    <a:ext uri="{9D8B030D-6E8A-4147-A177-3AD203B41FA5}">
                      <a16:colId xmlns:a16="http://schemas.microsoft.com/office/drawing/2014/main" val="2399004708"/>
                    </a:ext>
                  </a:extLst>
                </a:gridCol>
                <a:gridCol w="396000">
                  <a:extLst>
                    <a:ext uri="{9D8B030D-6E8A-4147-A177-3AD203B41FA5}">
                      <a16:colId xmlns:a16="http://schemas.microsoft.com/office/drawing/2014/main" val="581112305"/>
                    </a:ext>
                  </a:extLst>
                </a:gridCol>
                <a:gridCol w="396000">
                  <a:extLst>
                    <a:ext uri="{9D8B030D-6E8A-4147-A177-3AD203B41FA5}">
                      <a16:colId xmlns:a16="http://schemas.microsoft.com/office/drawing/2014/main" val="3147231651"/>
                    </a:ext>
                  </a:extLst>
                </a:gridCol>
                <a:gridCol w="396000">
                  <a:extLst>
                    <a:ext uri="{9D8B030D-6E8A-4147-A177-3AD203B41FA5}">
                      <a16:colId xmlns:a16="http://schemas.microsoft.com/office/drawing/2014/main" val="2990240486"/>
                    </a:ext>
                  </a:extLst>
                </a:gridCol>
                <a:gridCol w="396000">
                  <a:extLst>
                    <a:ext uri="{9D8B030D-6E8A-4147-A177-3AD203B41FA5}">
                      <a16:colId xmlns:a16="http://schemas.microsoft.com/office/drawing/2014/main" val="1179674656"/>
                    </a:ext>
                  </a:extLst>
                </a:gridCol>
                <a:gridCol w="396000">
                  <a:extLst>
                    <a:ext uri="{9D8B030D-6E8A-4147-A177-3AD203B41FA5}">
                      <a16:colId xmlns:a16="http://schemas.microsoft.com/office/drawing/2014/main" val="1871291404"/>
                    </a:ext>
                  </a:extLst>
                </a:gridCol>
                <a:gridCol w="396000">
                  <a:extLst>
                    <a:ext uri="{9D8B030D-6E8A-4147-A177-3AD203B41FA5}">
                      <a16:colId xmlns:a16="http://schemas.microsoft.com/office/drawing/2014/main" val="4025507444"/>
                    </a:ext>
                  </a:extLst>
                </a:gridCol>
                <a:gridCol w="396000">
                  <a:extLst>
                    <a:ext uri="{9D8B030D-6E8A-4147-A177-3AD203B41FA5}">
                      <a16:colId xmlns:a16="http://schemas.microsoft.com/office/drawing/2014/main" val="1073634476"/>
                    </a:ext>
                  </a:extLst>
                </a:gridCol>
                <a:gridCol w="396000">
                  <a:extLst>
                    <a:ext uri="{9D8B030D-6E8A-4147-A177-3AD203B41FA5}">
                      <a16:colId xmlns:a16="http://schemas.microsoft.com/office/drawing/2014/main" val="2229949342"/>
                    </a:ext>
                  </a:extLst>
                </a:gridCol>
                <a:gridCol w="396000">
                  <a:extLst>
                    <a:ext uri="{9D8B030D-6E8A-4147-A177-3AD203B41FA5}">
                      <a16:colId xmlns:a16="http://schemas.microsoft.com/office/drawing/2014/main" val="1603377529"/>
                    </a:ext>
                  </a:extLst>
                </a:gridCol>
              </a:tblGrid>
              <a:tr h="396000">
                <a:tc>
                  <a:txBody>
                    <a:bodyPr/>
                    <a:lstStyle/>
                    <a:p>
                      <a:pPr algn="ctr"/>
                      <a:r>
                        <a:rPr lang="en-GB" sz="1800" b="1" dirty="0">
                          <a:latin typeface="Century Gothic" panose="020B0502020202020204" pitchFamily="34" charset="0"/>
                        </a:rPr>
                        <a:t>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4</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5</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6</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7</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8</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9</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10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2282880"/>
                  </a:ext>
                </a:extLst>
              </a:tr>
            </a:tbl>
          </a:graphicData>
        </a:graphic>
      </p:graphicFrame>
      <p:graphicFrame>
        <p:nvGraphicFramePr>
          <p:cNvPr id="17" name="Table 16">
            <a:extLst>
              <a:ext uri="{FF2B5EF4-FFF2-40B4-BE49-F238E27FC236}">
                <a16:creationId xmlns:a16="http://schemas.microsoft.com/office/drawing/2014/main" id="{638944C1-A31D-472F-8A44-E14C8721857E}"/>
              </a:ext>
            </a:extLst>
          </p:cNvPr>
          <p:cNvGraphicFramePr>
            <a:graphicFrameLocks noGrp="1"/>
          </p:cNvGraphicFramePr>
          <p:nvPr/>
        </p:nvGraphicFramePr>
        <p:xfrm>
          <a:off x="2038142" y="1532936"/>
          <a:ext cx="396000" cy="4356000"/>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1558057521"/>
                    </a:ext>
                  </a:extLst>
                </a:gridCol>
              </a:tblGrid>
              <a:tr h="396000">
                <a:tc>
                  <a:txBody>
                    <a:bodyPr/>
                    <a:lstStyle/>
                    <a:p>
                      <a:pPr algn="ctr"/>
                      <a:r>
                        <a:rPr lang="en-GB" sz="1800" b="1" dirty="0">
                          <a:latin typeface="Century Gothic" panose="020B0502020202020204" pitchFamily="34" charset="0"/>
                        </a:rPr>
                        <a:t>10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66773513"/>
                  </a:ext>
                </a:extLst>
              </a:tr>
              <a:tr h="396000">
                <a:tc>
                  <a:txBody>
                    <a:bodyPr/>
                    <a:lstStyle/>
                    <a:p>
                      <a:pPr algn="ctr"/>
                      <a:r>
                        <a:rPr lang="en-GB" sz="1800" b="1" dirty="0">
                          <a:latin typeface="Century Gothic" panose="020B0502020202020204" pitchFamily="34" charset="0"/>
                        </a:rPr>
                        <a:t>9</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67715751"/>
                  </a:ext>
                </a:extLst>
              </a:tr>
              <a:tr h="396000">
                <a:tc>
                  <a:txBody>
                    <a:bodyPr/>
                    <a:lstStyle/>
                    <a:p>
                      <a:pPr algn="ctr"/>
                      <a:r>
                        <a:rPr lang="en-GB" sz="1800" b="1" dirty="0">
                          <a:latin typeface="Century Gothic" panose="020B0502020202020204" pitchFamily="34" charset="0"/>
                        </a:rPr>
                        <a:t>8</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62670420"/>
                  </a:ext>
                </a:extLst>
              </a:tr>
              <a:tr h="396000">
                <a:tc>
                  <a:txBody>
                    <a:bodyPr/>
                    <a:lstStyle/>
                    <a:p>
                      <a:pPr algn="ctr"/>
                      <a:r>
                        <a:rPr lang="en-GB" sz="1800" b="1" dirty="0">
                          <a:latin typeface="Century Gothic" panose="020B0502020202020204" pitchFamily="34" charset="0"/>
                        </a:rPr>
                        <a:t>7</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906765403"/>
                  </a:ext>
                </a:extLst>
              </a:tr>
              <a:tr h="396000">
                <a:tc>
                  <a:txBody>
                    <a:bodyPr/>
                    <a:lstStyle/>
                    <a:p>
                      <a:pPr algn="ctr"/>
                      <a:r>
                        <a:rPr lang="en-GB" sz="1800" b="1" dirty="0">
                          <a:latin typeface="Century Gothic" panose="020B0502020202020204" pitchFamily="34" charset="0"/>
                        </a:rPr>
                        <a:t>6</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93086192"/>
                  </a:ext>
                </a:extLst>
              </a:tr>
              <a:tr h="396000">
                <a:tc>
                  <a:txBody>
                    <a:bodyPr/>
                    <a:lstStyle/>
                    <a:p>
                      <a:pPr algn="ctr"/>
                      <a:r>
                        <a:rPr lang="en-GB" sz="1800" b="1" dirty="0">
                          <a:latin typeface="Century Gothic" panose="020B0502020202020204" pitchFamily="34" charset="0"/>
                        </a:rPr>
                        <a:t>5</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50495358"/>
                  </a:ext>
                </a:extLst>
              </a:tr>
              <a:tr h="396000">
                <a:tc>
                  <a:txBody>
                    <a:bodyPr/>
                    <a:lstStyle/>
                    <a:p>
                      <a:pPr algn="ctr"/>
                      <a:r>
                        <a:rPr lang="en-GB" sz="1800" b="1" dirty="0">
                          <a:latin typeface="Century Gothic" panose="020B0502020202020204" pitchFamily="34" charset="0"/>
                        </a:rPr>
                        <a:t>4</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009334728"/>
                  </a:ext>
                </a:extLst>
              </a:tr>
              <a:tr h="396000">
                <a:tc>
                  <a:txBody>
                    <a:bodyPr/>
                    <a:lstStyle/>
                    <a:p>
                      <a:pPr algn="ctr"/>
                      <a:r>
                        <a:rPr lang="en-GB" sz="1800" b="1" dirty="0">
                          <a:latin typeface="Century Gothic" panose="020B0502020202020204" pitchFamily="34" charset="0"/>
                        </a:rPr>
                        <a:t>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051036295"/>
                  </a:ext>
                </a:extLst>
              </a:tr>
              <a:tr h="396000">
                <a:tc>
                  <a:txBody>
                    <a:bodyPr/>
                    <a:lstStyle/>
                    <a:p>
                      <a:pPr algn="ctr"/>
                      <a:r>
                        <a:rPr lang="en-GB" sz="1800" b="1" dirty="0">
                          <a:latin typeface="Century Gothic" panose="020B0502020202020204" pitchFamily="34" charset="0"/>
                        </a:rPr>
                        <a:t>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79429592"/>
                  </a:ext>
                </a:extLst>
              </a:tr>
              <a:tr h="396000">
                <a:tc>
                  <a:txBody>
                    <a:bodyPr/>
                    <a:lstStyle/>
                    <a:p>
                      <a:pPr algn="ctr"/>
                      <a:r>
                        <a:rPr lang="en-GB" sz="1800" b="1" dirty="0">
                          <a:latin typeface="Century Gothic" panose="020B0502020202020204" pitchFamily="34" charset="0"/>
                        </a:rPr>
                        <a:t>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758761416"/>
                  </a:ext>
                </a:extLst>
              </a:tr>
              <a:tr h="396000">
                <a:tc>
                  <a:txBody>
                    <a:bodyPr/>
                    <a:lstStyle/>
                    <a:p>
                      <a:pPr algn="ctr"/>
                      <a:r>
                        <a:rPr lang="en-GB" sz="1800" b="1" dirty="0">
                          <a:latin typeface="Century Gothic" panose="020B0502020202020204" pitchFamily="34" charset="0"/>
                        </a:rPr>
                        <a:t>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50889396"/>
                  </a:ext>
                </a:extLst>
              </a:tr>
            </a:tbl>
          </a:graphicData>
        </a:graphic>
      </p:graphicFrame>
      <p:sp>
        <p:nvSpPr>
          <p:cNvPr id="18" name="Isosceles Triangle 17">
            <a:extLst>
              <a:ext uri="{FF2B5EF4-FFF2-40B4-BE49-F238E27FC236}">
                <a16:creationId xmlns:a16="http://schemas.microsoft.com/office/drawing/2014/main" id="{2949F446-988B-4A0D-A0CC-CAA201C80755}"/>
              </a:ext>
            </a:extLst>
          </p:cNvPr>
          <p:cNvSpPr/>
          <p:nvPr/>
        </p:nvSpPr>
        <p:spPr>
          <a:xfrm>
            <a:off x="2409510" y="1648118"/>
            <a:ext cx="133708" cy="101868"/>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Isosceles Triangle 19">
            <a:extLst>
              <a:ext uri="{FF2B5EF4-FFF2-40B4-BE49-F238E27FC236}">
                <a16:creationId xmlns:a16="http://schemas.microsoft.com/office/drawing/2014/main" id="{FB5C5465-BFA9-45D7-AD43-FB406C0105D0}"/>
              </a:ext>
            </a:extLst>
          </p:cNvPr>
          <p:cNvSpPr/>
          <p:nvPr/>
        </p:nvSpPr>
        <p:spPr>
          <a:xfrm rot="5400000">
            <a:off x="6412134" y="5660702"/>
            <a:ext cx="133710" cy="10187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TextBox 28">
            <a:extLst>
              <a:ext uri="{FF2B5EF4-FFF2-40B4-BE49-F238E27FC236}">
                <a16:creationId xmlns:a16="http://schemas.microsoft.com/office/drawing/2014/main" id="{04AECE93-2283-4DB2-8A60-6F7C512410CF}"/>
              </a:ext>
            </a:extLst>
          </p:cNvPr>
          <p:cNvSpPr txBox="1"/>
          <p:nvPr/>
        </p:nvSpPr>
        <p:spPr>
          <a:xfrm>
            <a:off x="6605385" y="5497133"/>
            <a:ext cx="85969" cy="369332"/>
          </a:xfrm>
          <a:prstGeom prst="rect">
            <a:avLst/>
          </a:prstGeom>
          <a:noFill/>
        </p:spPr>
        <p:txBody>
          <a:bodyPr wrap="square" rtlCol="0">
            <a:spAutoFit/>
          </a:bodyPr>
          <a:lstStyle/>
          <a:p>
            <a:r>
              <a:rPr lang="en-GB" b="1" i="1" dirty="0">
                <a:solidFill>
                  <a:schemeClr val="bg1">
                    <a:lumMod val="50000"/>
                  </a:schemeClr>
                </a:solidFill>
                <a:latin typeface="Century Gothic" panose="020B0502020202020204" pitchFamily="34" charset="0"/>
              </a:rPr>
              <a:t>x</a:t>
            </a:r>
          </a:p>
        </p:txBody>
      </p:sp>
      <p:sp>
        <p:nvSpPr>
          <p:cNvPr id="30" name="TextBox 29">
            <a:extLst>
              <a:ext uri="{FF2B5EF4-FFF2-40B4-BE49-F238E27FC236}">
                <a16:creationId xmlns:a16="http://schemas.microsoft.com/office/drawing/2014/main" id="{E84450C6-9BAF-4A24-8494-AD35C40817EE}"/>
              </a:ext>
            </a:extLst>
          </p:cNvPr>
          <p:cNvSpPr txBox="1"/>
          <p:nvPr/>
        </p:nvSpPr>
        <p:spPr>
          <a:xfrm>
            <a:off x="2402710" y="1255969"/>
            <a:ext cx="85969" cy="369332"/>
          </a:xfrm>
          <a:prstGeom prst="rect">
            <a:avLst/>
          </a:prstGeom>
          <a:noFill/>
        </p:spPr>
        <p:txBody>
          <a:bodyPr wrap="square" rtlCol="0">
            <a:spAutoFit/>
          </a:bodyPr>
          <a:lstStyle/>
          <a:p>
            <a:r>
              <a:rPr lang="en-GB" b="1" i="1" dirty="0">
                <a:solidFill>
                  <a:schemeClr val="bg1">
                    <a:lumMod val="50000"/>
                  </a:schemeClr>
                </a:solidFill>
                <a:latin typeface="Century Gothic" panose="020B0502020202020204" pitchFamily="34" charset="0"/>
              </a:rPr>
              <a:t>y</a:t>
            </a:r>
          </a:p>
        </p:txBody>
      </p:sp>
      <p:sp>
        <p:nvSpPr>
          <p:cNvPr id="22" name="Oval 21">
            <a:extLst>
              <a:ext uri="{FF2B5EF4-FFF2-40B4-BE49-F238E27FC236}">
                <a16:creationId xmlns:a16="http://schemas.microsoft.com/office/drawing/2014/main" id="{B9972477-F9B6-45A0-9FD3-22E4E6B52170}"/>
              </a:ext>
            </a:extLst>
          </p:cNvPr>
          <p:cNvSpPr/>
          <p:nvPr/>
        </p:nvSpPr>
        <p:spPr>
          <a:xfrm>
            <a:off x="3539763" y="3615026"/>
            <a:ext cx="218900" cy="2189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a:extLst>
              <a:ext uri="{FF2B5EF4-FFF2-40B4-BE49-F238E27FC236}">
                <a16:creationId xmlns:a16="http://schemas.microsoft.com/office/drawing/2014/main" id="{B332FD2A-43E5-4B4F-9E1A-D71796F3A439}"/>
              </a:ext>
            </a:extLst>
          </p:cNvPr>
          <p:cNvSpPr/>
          <p:nvPr/>
        </p:nvSpPr>
        <p:spPr>
          <a:xfrm>
            <a:off x="4730447" y="2443451"/>
            <a:ext cx="218900" cy="2189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a:extLst>
              <a:ext uri="{FF2B5EF4-FFF2-40B4-BE49-F238E27FC236}">
                <a16:creationId xmlns:a16="http://schemas.microsoft.com/office/drawing/2014/main" id="{D511E327-16F4-435B-9ED0-1FEC27A95B3E}"/>
              </a:ext>
            </a:extLst>
          </p:cNvPr>
          <p:cNvSpPr/>
          <p:nvPr/>
        </p:nvSpPr>
        <p:spPr>
          <a:xfrm>
            <a:off x="6307345" y="4020278"/>
            <a:ext cx="218900" cy="2189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C05978B0-40EA-4CA6-A6B3-0A9DAD2DB061}"/>
              </a:ext>
            </a:extLst>
          </p:cNvPr>
          <p:cNvSpPr/>
          <p:nvPr/>
        </p:nvSpPr>
        <p:spPr>
          <a:xfrm>
            <a:off x="4335733" y="5199062"/>
            <a:ext cx="218900" cy="2189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Box 25">
            <a:extLst>
              <a:ext uri="{FF2B5EF4-FFF2-40B4-BE49-F238E27FC236}">
                <a16:creationId xmlns:a16="http://schemas.microsoft.com/office/drawing/2014/main" id="{3DE9855F-2C6B-4CA6-BF27-E062CCB78D11}"/>
              </a:ext>
            </a:extLst>
          </p:cNvPr>
          <p:cNvSpPr txBox="1"/>
          <p:nvPr/>
        </p:nvSpPr>
        <p:spPr>
          <a:xfrm>
            <a:off x="2768794" y="3360162"/>
            <a:ext cx="830526" cy="400110"/>
          </a:xfrm>
          <a:prstGeom prst="rect">
            <a:avLst/>
          </a:prstGeom>
          <a:noFill/>
        </p:spPr>
        <p:txBody>
          <a:bodyPr wrap="square" rtlCol="0">
            <a:spAutoFit/>
          </a:bodyPr>
          <a:lstStyle/>
          <a:p>
            <a:r>
              <a:rPr lang="en-GB" sz="2000" b="1" dirty="0">
                <a:solidFill>
                  <a:srgbClr val="FF0000"/>
                </a:solidFill>
                <a:latin typeface="Century Gothic" panose="020B0502020202020204" pitchFamily="34" charset="0"/>
              </a:rPr>
              <a:t>(3, 5)</a:t>
            </a:r>
          </a:p>
        </p:txBody>
      </p:sp>
      <p:sp>
        <p:nvSpPr>
          <p:cNvPr id="27" name="TextBox 26">
            <a:extLst>
              <a:ext uri="{FF2B5EF4-FFF2-40B4-BE49-F238E27FC236}">
                <a16:creationId xmlns:a16="http://schemas.microsoft.com/office/drawing/2014/main" id="{6EDF5DCF-2D20-43BC-8332-0D4C3E4AA578}"/>
              </a:ext>
            </a:extLst>
          </p:cNvPr>
          <p:cNvSpPr txBox="1"/>
          <p:nvPr/>
        </p:nvSpPr>
        <p:spPr>
          <a:xfrm>
            <a:off x="3969107" y="2170161"/>
            <a:ext cx="830526" cy="400110"/>
          </a:xfrm>
          <a:prstGeom prst="rect">
            <a:avLst/>
          </a:prstGeom>
          <a:noFill/>
        </p:spPr>
        <p:txBody>
          <a:bodyPr wrap="square" rtlCol="0">
            <a:spAutoFit/>
          </a:bodyPr>
          <a:lstStyle/>
          <a:p>
            <a:r>
              <a:rPr lang="en-GB" sz="2000" b="1" dirty="0">
                <a:solidFill>
                  <a:srgbClr val="FF0000"/>
                </a:solidFill>
                <a:latin typeface="Century Gothic" panose="020B0502020202020204" pitchFamily="34" charset="0"/>
              </a:rPr>
              <a:t>(6, 8)</a:t>
            </a:r>
          </a:p>
        </p:txBody>
      </p:sp>
      <p:sp>
        <p:nvSpPr>
          <p:cNvPr id="31" name="TextBox 30">
            <a:extLst>
              <a:ext uri="{FF2B5EF4-FFF2-40B4-BE49-F238E27FC236}">
                <a16:creationId xmlns:a16="http://schemas.microsoft.com/office/drawing/2014/main" id="{5E35AEB6-681D-409A-B263-37BE2C3D683F}"/>
              </a:ext>
            </a:extLst>
          </p:cNvPr>
          <p:cNvSpPr txBox="1"/>
          <p:nvPr/>
        </p:nvSpPr>
        <p:spPr>
          <a:xfrm>
            <a:off x="5198620" y="3756791"/>
            <a:ext cx="1011445" cy="400110"/>
          </a:xfrm>
          <a:prstGeom prst="rect">
            <a:avLst/>
          </a:prstGeom>
          <a:noFill/>
        </p:spPr>
        <p:txBody>
          <a:bodyPr wrap="square" rtlCol="0">
            <a:spAutoFit/>
          </a:bodyPr>
          <a:lstStyle/>
          <a:p>
            <a:r>
              <a:rPr lang="en-GB" sz="2000" b="1" dirty="0">
                <a:solidFill>
                  <a:srgbClr val="FF0000"/>
                </a:solidFill>
                <a:latin typeface="Century Gothic" panose="020B0502020202020204" pitchFamily="34" charset="0"/>
              </a:rPr>
              <a:t>(10, 4)</a:t>
            </a:r>
          </a:p>
        </p:txBody>
      </p:sp>
      <p:sp>
        <p:nvSpPr>
          <p:cNvPr id="32" name="TextBox 31">
            <a:extLst>
              <a:ext uri="{FF2B5EF4-FFF2-40B4-BE49-F238E27FC236}">
                <a16:creationId xmlns:a16="http://schemas.microsoft.com/office/drawing/2014/main" id="{E4902E55-E2DB-4F34-84D9-6A610B29A6B5}"/>
              </a:ext>
            </a:extLst>
          </p:cNvPr>
          <p:cNvSpPr txBox="1"/>
          <p:nvPr/>
        </p:nvSpPr>
        <p:spPr>
          <a:xfrm>
            <a:off x="3556539" y="4947773"/>
            <a:ext cx="831600" cy="400110"/>
          </a:xfrm>
          <a:prstGeom prst="rect">
            <a:avLst/>
          </a:prstGeom>
          <a:noFill/>
        </p:spPr>
        <p:txBody>
          <a:bodyPr wrap="square" rtlCol="0">
            <a:spAutoFit/>
          </a:bodyPr>
          <a:lstStyle/>
          <a:p>
            <a:r>
              <a:rPr lang="en-GB" sz="2000" b="1" dirty="0">
                <a:solidFill>
                  <a:srgbClr val="FF0000"/>
                </a:solidFill>
                <a:latin typeface="Century Gothic" panose="020B0502020202020204" pitchFamily="34" charset="0"/>
              </a:rPr>
              <a:t>(5, 1)</a:t>
            </a:r>
          </a:p>
        </p:txBody>
      </p:sp>
    </p:spTree>
    <p:extLst>
      <p:ext uri="{BB962C8B-B14F-4D97-AF65-F5344CB8AC3E}">
        <p14:creationId xmlns:p14="http://schemas.microsoft.com/office/powerpoint/2010/main" val="1124298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Translate the point 4 left and 3 up. Record the new coordinates.</a:t>
            </a:r>
            <a:endParaRPr lang="en-GB" sz="2000" b="1" u="sng" dirty="0">
              <a:solidFill>
                <a:schemeClr val="tx1"/>
              </a:solidFill>
              <a:latin typeface="Century Gothic" panose="020B0502020202020204" pitchFamily="34" charset="0"/>
            </a:endParaRPr>
          </a:p>
          <a:p>
            <a:pPr algn="ctr"/>
            <a:endParaRPr lang="en-GB" sz="2000" b="1" dirty="0">
              <a:solidFill>
                <a:srgbClr val="FF0000"/>
              </a:solidFill>
              <a:latin typeface="Century Gothic" panose="020B0502020202020204" pitchFamily="34" charset="0"/>
            </a:endParaRPr>
          </a:p>
        </p:txBody>
      </p:sp>
      <p:grpSp>
        <p:nvGrpSpPr>
          <p:cNvPr id="13" name="Group 12">
            <a:extLst>
              <a:ext uri="{FF2B5EF4-FFF2-40B4-BE49-F238E27FC236}">
                <a16:creationId xmlns:a16="http://schemas.microsoft.com/office/drawing/2014/main" id="{74EEDDCA-DB7B-4BFB-8DFC-E682404346EE}"/>
              </a:ext>
            </a:extLst>
          </p:cNvPr>
          <p:cNvGrpSpPr/>
          <p:nvPr/>
        </p:nvGrpSpPr>
        <p:grpSpPr>
          <a:xfrm>
            <a:off x="27814" y="6454317"/>
            <a:ext cx="1231337" cy="403587"/>
            <a:chOff x="27814" y="6454317"/>
            <a:chExt cx="1231337" cy="403587"/>
          </a:xfrm>
        </p:grpSpPr>
        <p:pic>
          <p:nvPicPr>
            <p:cNvPr id="15" name="Picture 14" descr="A close up of a sign&#10;&#10;Description generated with high confidence">
              <a:extLst>
                <a:ext uri="{FF2B5EF4-FFF2-40B4-BE49-F238E27FC236}">
                  <a16:creationId xmlns:a16="http://schemas.microsoft.com/office/drawing/2014/main" id="{8961F0C3-5906-4A60-A23E-A53B2D5DCDD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21" name="TextBox 8">
              <a:extLst>
                <a:ext uri="{FF2B5EF4-FFF2-40B4-BE49-F238E27FC236}">
                  <a16:creationId xmlns:a16="http://schemas.microsoft.com/office/drawing/2014/main" id="{95393528-D98C-426F-8221-A5C161E90DD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pSp>
      <p:graphicFrame>
        <p:nvGraphicFramePr>
          <p:cNvPr id="14" name="Table 13">
            <a:extLst>
              <a:ext uri="{FF2B5EF4-FFF2-40B4-BE49-F238E27FC236}">
                <a16:creationId xmlns:a16="http://schemas.microsoft.com/office/drawing/2014/main" id="{D94F9690-2B1A-4DC1-9D4B-8A3861479B6E}"/>
              </a:ext>
            </a:extLst>
          </p:cNvPr>
          <p:cNvGraphicFramePr>
            <a:graphicFrameLocks noGrp="1"/>
          </p:cNvGraphicFramePr>
          <p:nvPr/>
        </p:nvGraphicFramePr>
        <p:xfrm>
          <a:off x="2468054" y="1749986"/>
          <a:ext cx="3960000" cy="3960000"/>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1558057521"/>
                    </a:ext>
                  </a:extLst>
                </a:gridCol>
                <a:gridCol w="396000">
                  <a:extLst>
                    <a:ext uri="{9D8B030D-6E8A-4147-A177-3AD203B41FA5}">
                      <a16:colId xmlns:a16="http://schemas.microsoft.com/office/drawing/2014/main" val="2542776153"/>
                    </a:ext>
                  </a:extLst>
                </a:gridCol>
                <a:gridCol w="396000">
                  <a:extLst>
                    <a:ext uri="{9D8B030D-6E8A-4147-A177-3AD203B41FA5}">
                      <a16:colId xmlns:a16="http://schemas.microsoft.com/office/drawing/2014/main" val="4116600443"/>
                    </a:ext>
                  </a:extLst>
                </a:gridCol>
                <a:gridCol w="396000">
                  <a:extLst>
                    <a:ext uri="{9D8B030D-6E8A-4147-A177-3AD203B41FA5}">
                      <a16:colId xmlns:a16="http://schemas.microsoft.com/office/drawing/2014/main" val="82236840"/>
                    </a:ext>
                  </a:extLst>
                </a:gridCol>
                <a:gridCol w="396000">
                  <a:extLst>
                    <a:ext uri="{9D8B030D-6E8A-4147-A177-3AD203B41FA5}">
                      <a16:colId xmlns:a16="http://schemas.microsoft.com/office/drawing/2014/main" val="1008990598"/>
                    </a:ext>
                  </a:extLst>
                </a:gridCol>
                <a:gridCol w="396000">
                  <a:extLst>
                    <a:ext uri="{9D8B030D-6E8A-4147-A177-3AD203B41FA5}">
                      <a16:colId xmlns:a16="http://schemas.microsoft.com/office/drawing/2014/main" val="2977428243"/>
                    </a:ext>
                  </a:extLst>
                </a:gridCol>
                <a:gridCol w="396000">
                  <a:extLst>
                    <a:ext uri="{9D8B030D-6E8A-4147-A177-3AD203B41FA5}">
                      <a16:colId xmlns:a16="http://schemas.microsoft.com/office/drawing/2014/main" val="3852278421"/>
                    </a:ext>
                  </a:extLst>
                </a:gridCol>
                <a:gridCol w="396000">
                  <a:extLst>
                    <a:ext uri="{9D8B030D-6E8A-4147-A177-3AD203B41FA5}">
                      <a16:colId xmlns:a16="http://schemas.microsoft.com/office/drawing/2014/main" val="604987861"/>
                    </a:ext>
                  </a:extLst>
                </a:gridCol>
                <a:gridCol w="396000">
                  <a:extLst>
                    <a:ext uri="{9D8B030D-6E8A-4147-A177-3AD203B41FA5}">
                      <a16:colId xmlns:a16="http://schemas.microsoft.com/office/drawing/2014/main" val="3759913392"/>
                    </a:ext>
                  </a:extLst>
                </a:gridCol>
                <a:gridCol w="396000">
                  <a:extLst>
                    <a:ext uri="{9D8B030D-6E8A-4147-A177-3AD203B41FA5}">
                      <a16:colId xmlns:a16="http://schemas.microsoft.com/office/drawing/2014/main" val="2874376345"/>
                    </a:ext>
                  </a:extLst>
                </a:gridCol>
              </a:tblGrid>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19295643"/>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96406070"/>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3458788"/>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15386765"/>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50495358"/>
                  </a:ext>
                </a:extLst>
              </a:tr>
              <a:tr h="396000">
                <a:tc>
                  <a:txBody>
                    <a:bodyPr/>
                    <a:lstStyle/>
                    <a:p>
                      <a:endParaRPr lang="en-GB" sz="180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09334728"/>
                  </a:ext>
                </a:extLst>
              </a:tr>
              <a:tr h="396000">
                <a:tc>
                  <a:txBody>
                    <a:bodyPr/>
                    <a:lstStyle/>
                    <a:p>
                      <a:endParaRPr lang="en-GB" sz="180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51036295"/>
                  </a:ext>
                </a:extLst>
              </a:tr>
              <a:tr h="396000">
                <a:tc>
                  <a:txBody>
                    <a:bodyPr/>
                    <a:lstStyle/>
                    <a:p>
                      <a:endParaRPr lang="en-GB" sz="180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79429592"/>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58761416"/>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extLst>
                  <a:ext uri="{0D108BD9-81ED-4DB2-BD59-A6C34878D82A}">
                    <a16:rowId xmlns:a16="http://schemas.microsoft.com/office/drawing/2014/main" val="2050889396"/>
                  </a:ext>
                </a:extLst>
              </a:tr>
            </a:tbl>
          </a:graphicData>
        </a:graphic>
      </p:graphicFrame>
      <p:graphicFrame>
        <p:nvGraphicFramePr>
          <p:cNvPr id="16" name="Table 15">
            <a:extLst>
              <a:ext uri="{FF2B5EF4-FFF2-40B4-BE49-F238E27FC236}">
                <a16:creationId xmlns:a16="http://schemas.microsoft.com/office/drawing/2014/main" id="{25D067F6-7805-4AFC-A977-DB949B4A3CE9}"/>
              </a:ext>
            </a:extLst>
          </p:cNvPr>
          <p:cNvGraphicFramePr>
            <a:graphicFrameLocks noGrp="1"/>
          </p:cNvGraphicFramePr>
          <p:nvPr/>
        </p:nvGraphicFramePr>
        <p:xfrm>
          <a:off x="2258458" y="5662909"/>
          <a:ext cx="4356000" cy="396000"/>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2347820223"/>
                    </a:ext>
                  </a:extLst>
                </a:gridCol>
                <a:gridCol w="396000">
                  <a:extLst>
                    <a:ext uri="{9D8B030D-6E8A-4147-A177-3AD203B41FA5}">
                      <a16:colId xmlns:a16="http://schemas.microsoft.com/office/drawing/2014/main" val="2399004708"/>
                    </a:ext>
                  </a:extLst>
                </a:gridCol>
                <a:gridCol w="396000">
                  <a:extLst>
                    <a:ext uri="{9D8B030D-6E8A-4147-A177-3AD203B41FA5}">
                      <a16:colId xmlns:a16="http://schemas.microsoft.com/office/drawing/2014/main" val="581112305"/>
                    </a:ext>
                  </a:extLst>
                </a:gridCol>
                <a:gridCol w="396000">
                  <a:extLst>
                    <a:ext uri="{9D8B030D-6E8A-4147-A177-3AD203B41FA5}">
                      <a16:colId xmlns:a16="http://schemas.microsoft.com/office/drawing/2014/main" val="3147231651"/>
                    </a:ext>
                  </a:extLst>
                </a:gridCol>
                <a:gridCol w="396000">
                  <a:extLst>
                    <a:ext uri="{9D8B030D-6E8A-4147-A177-3AD203B41FA5}">
                      <a16:colId xmlns:a16="http://schemas.microsoft.com/office/drawing/2014/main" val="2990240486"/>
                    </a:ext>
                  </a:extLst>
                </a:gridCol>
                <a:gridCol w="396000">
                  <a:extLst>
                    <a:ext uri="{9D8B030D-6E8A-4147-A177-3AD203B41FA5}">
                      <a16:colId xmlns:a16="http://schemas.microsoft.com/office/drawing/2014/main" val="1179674656"/>
                    </a:ext>
                  </a:extLst>
                </a:gridCol>
                <a:gridCol w="396000">
                  <a:extLst>
                    <a:ext uri="{9D8B030D-6E8A-4147-A177-3AD203B41FA5}">
                      <a16:colId xmlns:a16="http://schemas.microsoft.com/office/drawing/2014/main" val="1871291404"/>
                    </a:ext>
                  </a:extLst>
                </a:gridCol>
                <a:gridCol w="396000">
                  <a:extLst>
                    <a:ext uri="{9D8B030D-6E8A-4147-A177-3AD203B41FA5}">
                      <a16:colId xmlns:a16="http://schemas.microsoft.com/office/drawing/2014/main" val="4025507444"/>
                    </a:ext>
                  </a:extLst>
                </a:gridCol>
                <a:gridCol w="396000">
                  <a:extLst>
                    <a:ext uri="{9D8B030D-6E8A-4147-A177-3AD203B41FA5}">
                      <a16:colId xmlns:a16="http://schemas.microsoft.com/office/drawing/2014/main" val="1073634476"/>
                    </a:ext>
                  </a:extLst>
                </a:gridCol>
                <a:gridCol w="396000">
                  <a:extLst>
                    <a:ext uri="{9D8B030D-6E8A-4147-A177-3AD203B41FA5}">
                      <a16:colId xmlns:a16="http://schemas.microsoft.com/office/drawing/2014/main" val="2229949342"/>
                    </a:ext>
                  </a:extLst>
                </a:gridCol>
                <a:gridCol w="396000">
                  <a:extLst>
                    <a:ext uri="{9D8B030D-6E8A-4147-A177-3AD203B41FA5}">
                      <a16:colId xmlns:a16="http://schemas.microsoft.com/office/drawing/2014/main" val="1603377529"/>
                    </a:ext>
                  </a:extLst>
                </a:gridCol>
              </a:tblGrid>
              <a:tr h="396000">
                <a:tc>
                  <a:txBody>
                    <a:bodyPr/>
                    <a:lstStyle/>
                    <a:p>
                      <a:pPr algn="ctr"/>
                      <a:r>
                        <a:rPr lang="en-GB" sz="1800" b="1" dirty="0">
                          <a:latin typeface="Century Gothic" panose="020B0502020202020204" pitchFamily="34" charset="0"/>
                        </a:rPr>
                        <a:t>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4</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5</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6</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7</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8</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9</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10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2282880"/>
                  </a:ext>
                </a:extLst>
              </a:tr>
            </a:tbl>
          </a:graphicData>
        </a:graphic>
      </p:graphicFrame>
      <p:graphicFrame>
        <p:nvGraphicFramePr>
          <p:cNvPr id="17" name="Table 16">
            <a:extLst>
              <a:ext uri="{FF2B5EF4-FFF2-40B4-BE49-F238E27FC236}">
                <a16:creationId xmlns:a16="http://schemas.microsoft.com/office/drawing/2014/main" id="{638944C1-A31D-472F-8A44-E14C8721857E}"/>
              </a:ext>
            </a:extLst>
          </p:cNvPr>
          <p:cNvGraphicFramePr>
            <a:graphicFrameLocks noGrp="1"/>
          </p:cNvGraphicFramePr>
          <p:nvPr/>
        </p:nvGraphicFramePr>
        <p:xfrm>
          <a:off x="2038142" y="1532936"/>
          <a:ext cx="396000" cy="4356000"/>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1558057521"/>
                    </a:ext>
                  </a:extLst>
                </a:gridCol>
              </a:tblGrid>
              <a:tr h="396000">
                <a:tc>
                  <a:txBody>
                    <a:bodyPr/>
                    <a:lstStyle/>
                    <a:p>
                      <a:pPr algn="ctr"/>
                      <a:r>
                        <a:rPr lang="en-GB" sz="1800" b="1" dirty="0">
                          <a:latin typeface="Century Gothic" panose="020B0502020202020204" pitchFamily="34" charset="0"/>
                        </a:rPr>
                        <a:t>10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66773513"/>
                  </a:ext>
                </a:extLst>
              </a:tr>
              <a:tr h="396000">
                <a:tc>
                  <a:txBody>
                    <a:bodyPr/>
                    <a:lstStyle/>
                    <a:p>
                      <a:pPr algn="ctr"/>
                      <a:r>
                        <a:rPr lang="en-GB" sz="1800" b="1" dirty="0">
                          <a:latin typeface="Century Gothic" panose="020B0502020202020204" pitchFamily="34" charset="0"/>
                        </a:rPr>
                        <a:t>9</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67715751"/>
                  </a:ext>
                </a:extLst>
              </a:tr>
              <a:tr h="396000">
                <a:tc>
                  <a:txBody>
                    <a:bodyPr/>
                    <a:lstStyle/>
                    <a:p>
                      <a:pPr algn="ctr"/>
                      <a:r>
                        <a:rPr lang="en-GB" sz="1800" b="1" dirty="0">
                          <a:latin typeface="Century Gothic" panose="020B0502020202020204" pitchFamily="34" charset="0"/>
                        </a:rPr>
                        <a:t>8</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62670420"/>
                  </a:ext>
                </a:extLst>
              </a:tr>
              <a:tr h="396000">
                <a:tc>
                  <a:txBody>
                    <a:bodyPr/>
                    <a:lstStyle/>
                    <a:p>
                      <a:pPr algn="ctr"/>
                      <a:r>
                        <a:rPr lang="en-GB" sz="1800" b="1" dirty="0">
                          <a:latin typeface="Century Gothic" panose="020B0502020202020204" pitchFamily="34" charset="0"/>
                        </a:rPr>
                        <a:t>7</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906765403"/>
                  </a:ext>
                </a:extLst>
              </a:tr>
              <a:tr h="396000">
                <a:tc>
                  <a:txBody>
                    <a:bodyPr/>
                    <a:lstStyle/>
                    <a:p>
                      <a:pPr algn="ctr"/>
                      <a:r>
                        <a:rPr lang="en-GB" sz="1800" b="1" dirty="0">
                          <a:latin typeface="Century Gothic" panose="020B0502020202020204" pitchFamily="34" charset="0"/>
                        </a:rPr>
                        <a:t>6</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93086192"/>
                  </a:ext>
                </a:extLst>
              </a:tr>
              <a:tr h="396000">
                <a:tc>
                  <a:txBody>
                    <a:bodyPr/>
                    <a:lstStyle/>
                    <a:p>
                      <a:pPr algn="ctr"/>
                      <a:r>
                        <a:rPr lang="en-GB" sz="1800" b="1" dirty="0">
                          <a:latin typeface="Century Gothic" panose="020B0502020202020204" pitchFamily="34" charset="0"/>
                        </a:rPr>
                        <a:t>5</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50495358"/>
                  </a:ext>
                </a:extLst>
              </a:tr>
              <a:tr h="396000">
                <a:tc>
                  <a:txBody>
                    <a:bodyPr/>
                    <a:lstStyle/>
                    <a:p>
                      <a:pPr algn="ctr"/>
                      <a:r>
                        <a:rPr lang="en-GB" sz="1800" b="1" dirty="0">
                          <a:latin typeface="Century Gothic" panose="020B0502020202020204" pitchFamily="34" charset="0"/>
                        </a:rPr>
                        <a:t>4</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009334728"/>
                  </a:ext>
                </a:extLst>
              </a:tr>
              <a:tr h="396000">
                <a:tc>
                  <a:txBody>
                    <a:bodyPr/>
                    <a:lstStyle/>
                    <a:p>
                      <a:pPr algn="ctr"/>
                      <a:r>
                        <a:rPr lang="en-GB" sz="1800" b="1" dirty="0">
                          <a:latin typeface="Century Gothic" panose="020B0502020202020204" pitchFamily="34" charset="0"/>
                        </a:rPr>
                        <a:t>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051036295"/>
                  </a:ext>
                </a:extLst>
              </a:tr>
              <a:tr h="396000">
                <a:tc>
                  <a:txBody>
                    <a:bodyPr/>
                    <a:lstStyle/>
                    <a:p>
                      <a:pPr algn="ctr"/>
                      <a:r>
                        <a:rPr lang="en-GB" sz="1800" b="1" dirty="0">
                          <a:latin typeface="Century Gothic" panose="020B0502020202020204" pitchFamily="34" charset="0"/>
                        </a:rPr>
                        <a:t>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79429592"/>
                  </a:ext>
                </a:extLst>
              </a:tr>
              <a:tr h="396000">
                <a:tc>
                  <a:txBody>
                    <a:bodyPr/>
                    <a:lstStyle/>
                    <a:p>
                      <a:pPr algn="ctr"/>
                      <a:r>
                        <a:rPr lang="en-GB" sz="1800" b="1" dirty="0">
                          <a:latin typeface="Century Gothic" panose="020B0502020202020204" pitchFamily="34" charset="0"/>
                        </a:rPr>
                        <a:t>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758761416"/>
                  </a:ext>
                </a:extLst>
              </a:tr>
              <a:tr h="396000">
                <a:tc>
                  <a:txBody>
                    <a:bodyPr/>
                    <a:lstStyle/>
                    <a:p>
                      <a:pPr algn="ctr"/>
                      <a:r>
                        <a:rPr lang="en-GB" sz="1800" b="1" dirty="0">
                          <a:latin typeface="Century Gothic" panose="020B0502020202020204" pitchFamily="34" charset="0"/>
                        </a:rPr>
                        <a:t>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50889396"/>
                  </a:ext>
                </a:extLst>
              </a:tr>
            </a:tbl>
          </a:graphicData>
        </a:graphic>
      </p:graphicFrame>
      <p:sp>
        <p:nvSpPr>
          <p:cNvPr id="18" name="Isosceles Triangle 17">
            <a:extLst>
              <a:ext uri="{FF2B5EF4-FFF2-40B4-BE49-F238E27FC236}">
                <a16:creationId xmlns:a16="http://schemas.microsoft.com/office/drawing/2014/main" id="{2949F446-988B-4A0D-A0CC-CAA201C80755}"/>
              </a:ext>
            </a:extLst>
          </p:cNvPr>
          <p:cNvSpPr/>
          <p:nvPr/>
        </p:nvSpPr>
        <p:spPr>
          <a:xfrm>
            <a:off x="2409510" y="1648118"/>
            <a:ext cx="133708" cy="101868"/>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Isosceles Triangle 19">
            <a:extLst>
              <a:ext uri="{FF2B5EF4-FFF2-40B4-BE49-F238E27FC236}">
                <a16:creationId xmlns:a16="http://schemas.microsoft.com/office/drawing/2014/main" id="{FB5C5465-BFA9-45D7-AD43-FB406C0105D0}"/>
              </a:ext>
            </a:extLst>
          </p:cNvPr>
          <p:cNvSpPr/>
          <p:nvPr/>
        </p:nvSpPr>
        <p:spPr>
          <a:xfrm rot="5400000">
            <a:off x="6412134" y="5660702"/>
            <a:ext cx="133710" cy="10187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a:extLst>
              <a:ext uri="{FF2B5EF4-FFF2-40B4-BE49-F238E27FC236}">
                <a16:creationId xmlns:a16="http://schemas.microsoft.com/office/drawing/2014/main" id="{663F4DC0-1E91-498B-B9D9-F27B761BE0EB}"/>
              </a:ext>
            </a:extLst>
          </p:cNvPr>
          <p:cNvSpPr/>
          <p:nvPr/>
        </p:nvSpPr>
        <p:spPr>
          <a:xfrm>
            <a:off x="3935876" y="4416189"/>
            <a:ext cx="218900" cy="2189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TextBox 28">
            <a:extLst>
              <a:ext uri="{FF2B5EF4-FFF2-40B4-BE49-F238E27FC236}">
                <a16:creationId xmlns:a16="http://schemas.microsoft.com/office/drawing/2014/main" id="{04AECE93-2283-4DB2-8A60-6F7C512410CF}"/>
              </a:ext>
            </a:extLst>
          </p:cNvPr>
          <p:cNvSpPr txBox="1"/>
          <p:nvPr/>
        </p:nvSpPr>
        <p:spPr>
          <a:xfrm>
            <a:off x="6605385" y="5497133"/>
            <a:ext cx="85969" cy="369332"/>
          </a:xfrm>
          <a:prstGeom prst="rect">
            <a:avLst/>
          </a:prstGeom>
          <a:noFill/>
        </p:spPr>
        <p:txBody>
          <a:bodyPr wrap="square" rtlCol="0">
            <a:spAutoFit/>
          </a:bodyPr>
          <a:lstStyle/>
          <a:p>
            <a:r>
              <a:rPr lang="en-GB" b="1" i="1" dirty="0">
                <a:solidFill>
                  <a:schemeClr val="bg1">
                    <a:lumMod val="50000"/>
                  </a:schemeClr>
                </a:solidFill>
                <a:latin typeface="Century Gothic" panose="020B0502020202020204" pitchFamily="34" charset="0"/>
              </a:rPr>
              <a:t>x</a:t>
            </a:r>
          </a:p>
        </p:txBody>
      </p:sp>
      <p:sp>
        <p:nvSpPr>
          <p:cNvPr id="30" name="TextBox 29">
            <a:extLst>
              <a:ext uri="{FF2B5EF4-FFF2-40B4-BE49-F238E27FC236}">
                <a16:creationId xmlns:a16="http://schemas.microsoft.com/office/drawing/2014/main" id="{E84450C6-9BAF-4A24-8494-AD35C40817EE}"/>
              </a:ext>
            </a:extLst>
          </p:cNvPr>
          <p:cNvSpPr txBox="1"/>
          <p:nvPr/>
        </p:nvSpPr>
        <p:spPr>
          <a:xfrm>
            <a:off x="2402710" y="1255969"/>
            <a:ext cx="85969" cy="369332"/>
          </a:xfrm>
          <a:prstGeom prst="rect">
            <a:avLst/>
          </a:prstGeom>
          <a:noFill/>
        </p:spPr>
        <p:txBody>
          <a:bodyPr wrap="square" rtlCol="0">
            <a:spAutoFit/>
          </a:bodyPr>
          <a:lstStyle/>
          <a:p>
            <a:r>
              <a:rPr lang="en-GB" b="1" i="1" dirty="0">
                <a:solidFill>
                  <a:schemeClr val="bg1">
                    <a:lumMod val="50000"/>
                  </a:schemeClr>
                </a:solidFill>
                <a:latin typeface="Century Gothic" panose="020B0502020202020204" pitchFamily="34" charset="0"/>
              </a:rPr>
              <a:t>y</a:t>
            </a:r>
          </a:p>
        </p:txBody>
      </p:sp>
    </p:spTree>
    <p:extLst>
      <p:ext uri="{BB962C8B-B14F-4D97-AF65-F5344CB8AC3E}">
        <p14:creationId xmlns:p14="http://schemas.microsoft.com/office/powerpoint/2010/main" val="97476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Translate the point 4 left and 3 up. Record the new coordinates.</a:t>
            </a:r>
            <a:endParaRPr lang="en-GB" sz="2000" b="1" u="sng" dirty="0">
              <a:solidFill>
                <a:schemeClr val="tx1"/>
              </a:solidFill>
              <a:latin typeface="Century Gothic" panose="020B0502020202020204" pitchFamily="34" charset="0"/>
            </a:endParaRPr>
          </a:p>
          <a:p>
            <a:pPr algn="ctr"/>
            <a:endParaRPr lang="en-GB" sz="2000" b="1" dirty="0">
              <a:solidFill>
                <a:srgbClr val="FF0000"/>
              </a:solidFill>
              <a:latin typeface="Century Gothic" panose="020B0502020202020204" pitchFamily="34" charset="0"/>
            </a:endParaRPr>
          </a:p>
        </p:txBody>
      </p:sp>
      <p:grpSp>
        <p:nvGrpSpPr>
          <p:cNvPr id="13" name="Group 12">
            <a:extLst>
              <a:ext uri="{FF2B5EF4-FFF2-40B4-BE49-F238E27FC236}">
                <a16:creationId xmlns:a16="http://schemas.microsoft.com/office/drawing/2014/main" id="{74EEDDCA-DB7B-4BFB-8DFC-E682404346EE}"/>
              </a:ext>
            </a:extLst>
          </p:cNvPr>
          <p:cNvGrpSpPr/>
          <p:nvPr/>
        </p:nvGrpSpPr>
        <p:grpSpPr>
          <a:xfrm>
            <a:off x="27814" y="6454317"/>
            <a:ext cx="1231337" cy="403587"/>
            <a:chOff x="27814" y="6454317"/>
            <a:chExt cx="1231337" cy="403587"/>
          </a:xfrm>
        </p:grpSpPr>
        <p:pic>
          <p:nvPicPr>
            <p:cNvPr id="15" name="Picture 14" descr="A close up of a sign&#10;&#10;Description generated with high confidence">
              <a:extLst>
                <a:ext uri="{FF2B5EF4-FFF2-40B4-BE49-F238E27FC236}">
                  <a16:creationId xmlns:a16="http://schemas.microsoft.com/office/drawing/2014/main" id="{8961F0C3-5906-4A60-A23E-A53B2D5DCDD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21" name="TextBox 8">
              <a:extLst>
                <a:ext uri="{FF2B5EF4-FFF2-40B4-BE49-F238E27FC236}">
                  <a16:creationId xmlns:a16="http://schemas.microsoft.com/office/drawing/2014/main" id="{95393528-D98C-426F-8221-A5C161E90DD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pSp>
      <p:graphicFrame>
        <p:nvGraphicFramePr>
          <p:cNvPr id="14" name="Table 13">
            <a:extLst>
              <a:ext uri="{FF2B5EF4-FFF2-40B4-BE49-F238E27FC236}">
                <a16:creationId xmlns:a16="http://schemas.microsoft.com/office/drawing/2014/main" id="{D94F9690-2B1A-4DC1-9D4B-8A3861479B6E}"/>
              </a:ext>
            </a:extLst>
          </p:cNvPr>
          <p:cNvGraphicFramePr>
            <a:graphicFrameLocks noGrp="1"/>
          </p:cNvGraphicFramePr>
          <p:nvPr/>
        </p:nvGraphicFramePr>
        <p:xfrm>
          <a:off x="2468054" y="1749986"/>
          <a:ext cx="3960000" cy="3960000"/>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1558057521"/>
                    </a:ext>
                  </a:extLst>
                </a:gridCol>
                <a:gridCol w="396000">
                  <a:extLst>
                    <a:ext uri="{9D8B030D-6E8A-4147-A177-3AD203B41FA5}">
                      <a16:colId xmlns:a16="http://schemas.microsoft.com/office/drawing/2014/main" val="2542776153"/>
                    </a:ext>
                  </a:extLst>
                </a:gridCol>
                <a:gridCol w="396000">
                  <a:extLst>
                    <a:ext uri="{9D8B030D-6E8A-4147-A177-3AD203B41FA5}">
                      <a16:colId xmlns:a16="http://schemas.microsoft.com/office/drawing/2014/main" val="4116600443"/>
                    </a:ext>
                  </a:extLst>
                </a:gridCol>
                <a:gridCol w="396000">
                  <a:extLst>
                    <a:ext uri="{9D8B030D-6E8A-4147-A177-3AD203B41FA5}">
                      <a16:colId xmlns:a16="http://schemas.microsoft.com/office/drawing/2014/main" val="82236840"/>
                    </a:ext>
                  </a:extLst>
                </a:gridCol>
                <a:gridCol w="396000">
                  <a:extLst>
                    <a:ext uri="{9D8B030D-6E8A-4147-A177-3AD203B41FA5}">
                      <a16:colId xmlns:a16="http://schemas.microsoft.com/office/drawing/2014/main" val="1008990598"/>
                    </a:ext>
                  </a:extLst>
                </a:gridCol>
                <a:gridCol w="396000">
                  <a:extLst>
                    <a:ext uri="{9D8B030D-6E8A-4147-A177-3AD203B41FA5}">
                      <a16:colId xmlns:a16="http://schemas.microsoft.com/office/drawing/2014/main" val="2977428243"/>
                    </a:ext>
                  </a:extLst>
                </a:gridCol>
                <a:gridCol w="396000">
                  <a:extLst>
                    <a:ext uri="{9D8B030D-6E8A-4147-A177-3AD203B41FA5}">
                      <a16:colId xmlns:a16="http://schemas.microsoft.com/office/drawing/2014/main" val="3852278421"/>
                    </a:ext>
                  </a:extLst>
                </a:gridCol>
                <a:gridCol w="396000">
                  <a:extLst>
                    <a:ext uri="{9D8B030D-6E8A-4147-A177-3AD203B41FA5}">
                      <a16:colId xmlns:a16="http://schemas.microsoft.com/office/drawing/2014/main" val="604987861"/>
                    </a:ext>
                  </a:extLst>
                </a:gridCol>
                <a:gridCol w="396000">
                  <a:extLst>
                    <a:ext uri="{9D8B030D-6E8A-4147-A177-3AD203B41FA5}">
                      <a16:colId xmlns:a16="http://schemas.microsoft.com/office/drawing/2014/main" val="3759913392"/>
                    </a:ext>
                  </a:extLst>
                </a:gridCol>
                <a:gridCol w="396000">
                  <a:extLst>
                    <a:ext uri="{9D8B030D-6E8A-4147-A177-3AD203B41FA5}">
                      <a16:colId xmlns:a16="http://schemas.microsoft.com/office/drawing/2014/main" val="2874376345"/>
                    </a:ext>
                  </a:extLst>
                </a:gridCol>
              </a:tblGrid>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19295643"/>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96406070"/>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3458788"/>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15386765"/>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50495358"/>
                  </a:ext>
                </a:extLst>
              </a:tr>
              <a:tr h="396000">
                <a:tc>
                  <a:txBody>
                    <a:bodyPr/>
                    <a:lstStyle/>
                    <a:p>
                      <a:endParaRPr lang="en-GB" sz="180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09334728"/>
                  </a:ext>
                </a:extLst>
              </a:tr>
              <a:tr h="396000">
                <a:tc>
                  <a:txBody>
                    <a:bodyPr/>
                    <a:lstStyle/>
                    <a:p>
                      <a:endParaRPr lang="en-GB" sz="180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51036295"/>
                  </a:ext>
                </a:extLst>
              </a:tr>
              <a:tr h="396000">
                <a:tc>
                  <a:txBody>
                    <a:bodyPr/>
                    <a:lstStyle/>
                    <a:p>
                      <a:endParaRPr lang="en-GB" sz="180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79429592"/>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58761416"/>
                  </a:ext>
                </a:extLst>
              </a:tr>
              <a:tr h="396000">
                <a:tc>
                  <a:txBody>
                    <a:bodyPr/>
                    <a:lstStyle/>
                    <a:p>
                      <a:endParaRPr lang="en-GB" sz="1800" dirty="0">
                        <a:latin typeface="SassoonCRInfantMedium" panose="02000603020000020003" pitchFamily="2"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endParaRPr lang="en-GB" sz="1800" dirty="0">
                        <a:latin typeface="SassoonCRInfantMedium" panose="02000603020000020003" pitchFamily="2"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extLst>
                  <a:ext uri="{0D108BD9-81ED-4DB2-BD59-A6C34878D82A}">
                    <a16:rowId xmlns:a16="http://schemas.microsoft.com/office/drawing/2014/main" val="2050889396"/>
                  </a:ext>
                </a:extLst>
              </a:tr>
            </a:tbl>
          </a:graphicData>
        </a:graphic>
      </p:graphicFrame>
      <p:graphicFrame>
        <p:nvGraphicFramePr>
          <p:cNvPr id="16" name="Table 15">
            <a:extLst>
              <a:ext uri="{FF2B5EF4-FFF2-40B4-BE49-F238E27FC236}">
                <a16:creationId xmlns:a16="http://schemas.microsoft.com/office/drawing/2014/main" id="{25D067F6-7805-4AFC-A977-DB949B4A3CE9}"/>
              </a:ext>
            </a:extLst>
          </p:cNvPr>
          <p:cNvGraphicFramePr>
            <a:graphicFrameLocks noGrp="1"/>
          </p:cNvGraphicFramePr>
          <p:nvPr/>
        </p:nvGraphicFramePr>
        <p:xfrm>
          <a:off x="2258458" y="5662909"/>
          <a:ext cx="4356000" cy="396000"/>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2347820223"/>
                    </a:ext>
                  </a:extLst>
                </a:gridCol>
                <a:gridCol w="396000">
                  <a:extLst>
                    <a:ext uri="{9D8B030D-6E8A-4147-A177-3AD203B41FA5}">
                      <a16:colId xmlns:a16="http://schemas.microsoft.com/office/drawing/2014/main" val="2399004708"/>
                    </a:ext>
                  </a:extLst>
                </a:gridCol>
                <a:gridCol w="396000">
                  <a:extLst>
                    <a:ext uri="{9D8B030D-6E8A-4147-A177-3AD203B41FA5}">
                      <a16:colId xmlns:a16="http://schemas.microsoft.com/office/drawing/2014/main" val="581112305"/>
                    </a:ext>
                  </a:extLst>
                </a:gridCol>
                <a:gridCol w="396000">
                  <a:extLst>
                    <a:ext uri="{9D8B030D-6E8A-4147-A177-3AD203B41FA5}">
                      <a16:colId xmlns:a16="http://schemas.microsoft.com/office/drawing/2014/main" val="3147231651"/>
                    </a:ext>
                  </a:extLst>
                </a:gridCol>
                <a:gridCol w="396000">
                  <a:extLst>
                    <a:ext uri="{9D8B030D-6E8A-4147-A177-3AD203B41FA5}">
                      <a16:colId xmlns:a16="http://schemas.microsoft.com/office/drawing/2014/main" val="2990240486"/>
                    </a:ext>
                  </a:extLst>
                </a:gridCol>
                <a:gridCol w="396000">
                  <a:extLst>
                    <a:ext uri="{9D8B030D-6E8A-4147-A177-3AD203B41FA5}">
                      <a16:colId xmlns:a16="http://schemas.microsoft.com/office/drawing/2014/main" val="1179674656"/>
                    </a:ext>
                  </a:extLst>
                </a:gridCol>
                <a:gridCol w="396000">
                  <a:extLst>
                    <a:ext uri="{9D8B030D-6E8A-4147-A177-3AD203B41FA5}">
                      <a16:colId xmlns:a16="http://schemas.microsoft.com/office/drawing/2014/main" val="1871291404"/>
                    </a:ext>
                  </a:extLst>
                </a:gridCol>
                <a:gridCol w="396000">
                  <a:extLst>
                    <a:ext uri="{9D8B030D-6E8A-4147-A177-3AD203B41FA5}">
                      <a16:colId xmlns:a16="http://schemas.microsoft.com/office/drawing/2014/main" val="4025507444"/>
                    </a:ext>
                  </a:extLst>
                </a:gridCol>
                <a:gridCol w="396000">
                  <a:extLst>
                    <a:ext uri="{9D8B030D-6E8A-4147-A177-3AD203B41FA5}">
                      <a16:colId xmlns:a16="http://schemas.microsoft.com/office/drawing/2014/main" val="1073634476"/>
                    </a:ext>
                  </a:extLst>
                </a:gridCol>
                <a:gridCol w="396000">
                  <a:extLst>
                    <a:ext uri="{9D8B030D-6E8A-4147-A177-3AD203B41FA5}">
                      <a16:colId xmlns:a16="http://schemas.microsoft.com/office/drawing/2014/main" val="2229949342"/>
                    </a:ext>
                  </a:extLst>
                </a:gridCol>
                <a:gridCol w="396000">
                  <a:extLst>
                    <a:ext uri="{9D8B030D-6E8A-4147-A177-3AD203B41FA5}">
                      <a16:colId xmlns:a16="http://schemas.microsoft.com/office/drawing/2014/main" val="1603377529"/>
                    </a:ext>
                  </a:extLst>
                </a:gridCol>
              </a:tblGrid>
              <a:tr h="396000">
                <a:tc>
                  <a:txBody>
                    <a:bodyPr/>
                    <a:lstStyle/>
                    <a:p>
                      <a:pPr algn="ctr"/>
                      <a:r>
                        <a:rPr lang="en-GB" sz="1800" b="1" dirty="0">
                          <a:latin typeface="Century Gothic" panose="020B0502020202020204" pitchFamily="34" charset="0"/>
                        </a:rPr>
                        <a:t>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4</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5</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6</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7</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8</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9</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10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2282880"/>
                  </a:ext>
                </a:extLst>
              </a:tr>
            </a:tbl>
          </a:graphicData>
        </a:graphic>
      </p:graphicFrame>
      <p:graphicFrame>
        <p:nvGraphicFramePr>
          <p:cNvPr id="17" name="Table 16">
            <a:extLst>
              <a:ext uri="{FF2B5EF4-FFF2-40B4-BE49-F238E27FC236}">
                <a16:creationId xmlns:a16="http://schemas.microsoft.com/office/drawing/2014/main" id="{638944C1-A31D-472F-8A44-E14C8721857E}"/>
              </a:ext>
            </a:extLst>
          </p:cNvPr>
          <p:cNvGraphicFramePr>
            <a:graphicFrameLocks noGrp="1"/>
          </p:cNvGraphicFramePr>
          <p:nvPr/>
        </p:nvGraphicFramePr>
        <p:xfrm>
          <a:off x="2038142" y="1532936"/>
          <a:ext cx="396000" cy="4356000"/>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1558057521"/>
                    </a:ext>
                  </a:extLst>
                </a:gridCol>
              </a:tblGrid>
              <a:tr h="396000">
                <a:tc>
                  <a:txBody>
                    <a:bodyPr/>
                    <a:lstStyle/>
                    <a:p>
                      <a:pPr algn="ctr"/>
                      <a:r>
                        <a:rPr lang="en-GB" sz="1800" b="1" dirty="0">
                          <a:latin typeface="Century Gothic" panose="020B0502020202020204" pitchFamily="34" charset="0"/>
                        </a:rPr>
                        <a:t>10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66773513"/>
                  </a:ext>
                </a:extLst>
              </a:tr>
              <a:tr h="396000">
                <a:tc>
                  <a:txBody>
                    <a:bodyPr/>
                    <a:lstStyle/>
                    <a:p>
                      <a:pPr algn="ctr"/>
                      <a:r>
                        <a:rPr lang="en-GB" sz="1800" b="1" dirty="0">
                          <a:latin typeface="Century Gothic" panose="020B0502020202020204" pitchFamily="34" charset="0"/>
                        </a:rPr>
                        <a:t>9</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67715751"/>
                  </a:ext>
                </a:extLst>
              </a:tr>
              <a:tr h="396000">
                <a:tc>
                  <a:txBody>
                    <a:bodyPr/>
                    <a:lstStyle/>
                    <a:p>
                      <a:pPr algn="ctr"/>
                      <a:r>
                        <a:rPr lang="en-GB" sz="1800" b="1" dirty="0">
                          <a:latin typeface="Century Gothic" panose="020B0502020202020204" pitchFamily="34" charset="0"/>
                        </a:rPr>
                        <a:t>8</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62670420"/>
                  </a:ext>
                </a:extLst>
              </a:tr>
              <a:tr h="396000">
                <a:tc>
                  <a:txBody>
                    <a:bodyPr/>
                    <a:lstStyle/>
                    <a:p>
                      <a:pPr algn="ctr"/>
                      <a:r>
                        <a:rPr lang="en-GB" sz="1800" b="1" dirty="0">
                          <a:latin typeface="Century Gothic" panose="020B0502020202020204" pitchFamily="34" charset="0"/>
                        </a:rPr>
                        <a:t>7</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906765403"/>
                  </a:ext>
                </a:extLst>
              </a:tr>
              <a:tr h="396000">
                <a:tc>
                  <a:txBody>
                    <a:bodyPr/>
                    <a:lstStyle/>
                    <a:p>
                      <a:pPr algn="ctr"/>
                      <a:r>
                        <a:rPr lang="en-GB" sz="1800" b="1" dirty="0">
                          <a:latin typeface="Century Gothic" panose="020B0502020202020204" pitchFamily="34" charset="0"/>
                        </a:rPr>
                        <a:t>6</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93086192"/>
                  </a:ext>
                </a:extLst>
              </a:tr>
              <a:tr h="396000">
                <a:tc>
                  <a:txBody>
                    <a:bodyPr/>
                    <a:lstStyle/>
                    <a:p>
                      <a:pPr algn="ctr"/>
                      <a:r>
                        <a:rPr lang="en-GB" sz="1800" b="1" dirty="0">
                          <a:latin typeface="Century Gothic" panose="020B0502020202020204" pitchFamily="34" charset="0"/>
                        </a:rPr>
                        <a:t>5</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50495358"/>
                  </a:ext>
                </a:extLst>
              </a:tr>
              <a:tr h="396000">
                <a:tc>
                  <a:txBody>
                    <a:bodyPr/>
                    <a:lstStyle/>
                    <a:p>
                      <a:pPr algn="ctr"/>
                      <a:r>
                        <a:rPr lang="en-GB" sz="1800" b="1" dirty="0">
                          <a:latin typeface="Century Gothic" panose="020B0502020202020204" pitchFamily="34" charset="0"/>
                        </a:rPr>
                        <a:t>4</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009334728"/>
                  </a:ext>
                </a:extLst>
              </a:tr>
              <a:tr h="396000">
                <a:tc>
                  <a:txBody>
                    <a:bodyPr/>
                    <a:lstStyle/>
                    <a:p>
                      <a:pPr algn="ctr"/>
                      <a:r>
                        <a:rPr lang="en-GB" sz="1800" b="1" dirty="0">
                          <a:latin typeface="Century Gothic" panose="020B0502020202020204" pitchFamily="34" charset="0"/>
                        </a:rPr>
                        <a:t>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051036295"/>
                  </a:ext>
                </a:extLst>
              </a:tr>
              <a:tr h="396000">
                <a:tc>
                  <a:txBody>
                    <a:bodyPr/>
                    <a:lstStyle/>
                    <a:p>
                      <a:pPr algn="ctr"/>
                      <a:r>
                        <a:rPr lang="en-GB" sz="1800" b="1" dirty="0">
                          <a:latin typeface="Century Gothic" panose="020B0502020202020204" pitchFamily="34" charset="0"/>
                        </a:rPr>
                        <a:t>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79429592"/>
                  </a:ext>
                </a:extLst>
              </a:tr>
              <a:tr h="396000">
                <a:tc>
                  <a:txBody>
                    <a:bodyPr/>
                    <a:lstStyle/>
                    <a:p>
                      <a:pPr algn="ctr"/>
                      <a:r>
                        <a:rPr lang="en-GB" sz="1800" b="1" dirty="0">
                          <a:latin typeface="Century Gothic" panose="020B0502020202020204" pitchFamily="34" charset="0"/>
                        </a:rPr>
                        <a:t>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758761416"/>
                  </a:ext>
                </a:extLst>
              </a:tr>
              <a:tr h="396000">
                <a:tc>
                  <a:txBody>
                    <a:bodyPr/>
                    <a:lstStyle/>
                    <a:p>
                      <a:pPr algn="ctr"/>
                      <a:r>
                        <a:rPr lang="en-GB" sz="1800" b="1" dirty="0">
                          <a:latin typeface="Century Gothic" panose="020B0502020202020204" pitchFamily="34" charset="0"/>
                        </a:rPr>
                        <a:t>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50889396"/>
                  </a:ext>
                </a:extLst>
              </a:tr>
            </a:tbl>
          </a:graphicData>
        </a:graphic>
      </p:graphicFrame>
      <p:sp>
        <p:nvSpPr>
          <p:cNvPr id="18" name="Isosceles Triangle 17">
            <a:extLst>
              <a:ext uri="{FF2B5EF4-FFF2-40B4-BE49-F238E27FC236}">
                <a16:creationId xmlns:a16="http://schemas.microsoft.com/office/drawing/2014/main" id="{2949F446-988B-4A0D-A0CC-CAA201C80755}"/>
              </a:ext>
            </a:extLst>
          </p:cNvPr>
          <p:cNvSpPr/>
          <p:nvPr/>
        </p:nvSpPr>
        <p:spPr>
          <a:xfrm>
            <a:off x="2409510" y="1648118"/>
            <a:ext cx="133708" cy="101868"/>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Isosceles Triangle 19">
            <a:extLst>
              <a:ext uri="{FF2B5EF4-FFF2-40B4-BE49-F238E27FC236}">
                <a16:creationId xmlns:a16="http://schemas.microsoft.com/office/drawing/2014/main" id="{FB5C5465-BFA9-45D7-AD43-FB406C0105D0}"/>
              </a:ext>
            </a:extLst>
          </p:cNvPr>
          <p:cNvSpPr/>
          <p:nvPr/>
        </p:nvSpPr>
        <p:spPr>
          <a:xfrm rot="5400000">
            <a:off x="6412134" y="5660702"/>
            <a:ext cx="133710" cy="10187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a:extLst>
              <a:ext uri="{FF2B5EF4-FFF2-40B4-BE49-F238E27FC236}">
                <a16:creationId xmlns:a16="http://schemas.microsoft.com/office/drawing/2014/main" id="{663F4DC0-1E91-498B-B9D9-F27B761BE0EB}"/>
              </a:ext>
            </a:extLst>
          </p:cNvPr>
          <p:cNvSpPr/>
          <p:nvPr/>
        </p:nvSpPr>
        <p:spPr>
          <a:xfrm>
            <a:off x="3935876" y="4416189"/>
            <a:ext cx="218900" cy="2189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TextBox 28">
            <a:extLst>
              <a:ext uri="{FF2B5EF4-FFF2-40B4-BE49-F238E27FC236}">
                <a16:creationId xmlns:a16="http://schemas.microsoft.com/office/drawing/2014/main" id="{04AECE93-2283-4DB2-8A60-6F7C512410CF}"/>
              </a:ext>
            </a:extLst>
          </p:cNvPr>
          <p:cNvSpPr txBox="1"/>
          <p:nvPr/>
        </p:nvSpPr>
        <p:spPr>
          <a:xfrm>
            <a:off x="6605385" y="5497133"/>
            <a:ext cx="85969" cy="369332"/>
          </a:xfrm>
          <a:prstGeom prst="rect">
            <a:avLst/>
          </a:prstGeom>
          <a:noFill/>
        </p:spPr>
        <p:txBody>
          <a:bodyPr wrap="square" rtlCol="0">
            <a:spAutoFit/>
          </a:bodyPr>
          <a:lstStyle/>
          <a:p>
            <a:r>
              <a:rPr lang="en-GB" b="1" i="1" dirty="0">
                <a:solidFill>
                  <a:schemeClr val="bg1">
                    <a:lumMod val="50000"/>
                  </a:schemeClr>
                </a:solidFill>
                <a:latin typeface="Century Gothic" panose="020B0502020202020204" pitchFamily="34" charset="0"/>
              </a:rPr>
              <a:t>x</a:t>
            </a:r>
          </a:p>
        </p:txBody>
      </p:sp>
      <p:sp>
        <p:nvSpPr>
          <p:cNvPr id="22" name="Oval 21">
            <a:extLst>
              <a:ext uri="{FF2B5EF4-FFF2-40B4-BE49-F238E27FC236}">
                <a16:creationId xmlns:a16="http://schemas.microsoft.com/office/drawing/2014/main" id="{D2B80640-F91D-49B1-8B7D-F1210786A697}"/>
              </a:ext>
            </a:extLst>
          </p:cNvPr>
          <p:cNvSpPr/>
          <p:nvPr/>
        </p:nvSpPr>
        <p:spPr>
          <a:xfrm>
            <a:off x="2366431" y="3219695"/>
            <a:ext cx="218900" cy="2189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B43779CA-579B-44B9-B764-BC19FBF08C24}"/>
              </a:ext>
            </a:extLst>
          </p:cNvPr>
          <p:cNvSpPr txBox="1"/>
          <p:nvPr/>
        </p:nvSpPr>
        <p:spPr>
          <a:xfrm>
            <a:off x="2532206" y="2997758"/>
            <a:ext cx="779114" cy="400110"/>
          </a:xfrm>
          <a:prstGeom prst="rect">
            <a:avLst/>
          </a:prstGeom>
          <a:noFill/>
        </p:spPr>
        <p:txBody>
          <a:bodyPr wrap="square" rtlCol="0">
            <a:spAutoFit/>
          </a:bodyPr>
          <a:lstStyle/>
          <a:p>
            <a:r>
              <a:rPr lang="en-GB" sz="2000" b="1" dirty="0">
                <a:solidFill>
                  <a:srgbClr val="FF0000"/>
                </a:solidFill>
                <a:latin typeface="Century Gothic" panose="020B0502020202020204" pitchFamily="34" charset="0"/>
              </a:rPr>
              <a:t>(0,6)</a:t>
            </a:r>
          </a:p>
        </p:txBody>
      </p:sp>
      <p:sp>
        <p:nvSpPr>
          <p:cNvPr id="23" name="TextBox 22">
            <a:extLst>
              <a:ext uri="{FF2B5EF4-FFF2-40B4-BE49-F238E27FC236}">
                <a16:creationId xmlns:a16="http://schemas.microsoft.com/office/drawing/2014/main" id="{F6BE42F9-89F0-40AF-AF8B-1C2DEB7B62E1}"/>
              </a:ext>
            </a:extLst>
          </p:cNvPr>
          <p:cNvSpPr txBox="1"/>
          <p:nvPr/>
        </p:nvSpPr>
        <p:spPr>
          <a:xfrm>
            <a:off x="2402710" y="1255969"/>
            <a:ext cx="85969" cy="369332"/>
          </a:xfrm>
          <a:prstGeom prst="rect">
            <a:avLst/>
          </a:prstGeom>
          <a:noFill/>
        </p:spPr>
        <p:txBody>
          <a:bodyPr wrap="square" rtlCol="0">
            <a:spAutoFit/>
          </a:bodyPr>
          <a:lstStyle/>
          <a:p>
            <a:r>
              <a:rPr lang="en-GB" b="1" i="1" dirty="0">
                <a:solidFill>
                  <a:schemeClr val="bg1">
                    <a:lumMod val="50000"/>
                  </a:schemeClr>
                </a:solidFill>
                <a:latin typeface="Century Gothic" panose="020B0502020202020204" pitchFamily="34" charset="0"/>
              </a:rPr>
              <a:t>y</a:t>
            </a:r>
          </a:p>
        </p:txBody>
      </p:sp>
    </p:spTree>
    <p:extLst>
      <p:ext uri="{BB962C8B-B14F-4D97-AF65-F5344CB8AC3E}">
        <p14:creationId xmlns:p14="http://schemas.microsoft.com/office/powerpoint/2010/main" val="3419672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u="sng" dirty="0">
              <a:solidFill>
                <a:schemeClr val="bg2">
                  <a:lumMod val="50000"/>
                </a:schemeClr>
              </a:solidFill>
              <a:latin typeface="SassoonCRInfantMedium" panose="02000603020000020003" pitchFamily="2" charset="0"/>
            </a:endParaRPr>
          </a:p>
          <a:p>
            <a:pPr algn="ctr"/>
            <a:r>
              <a:rPr lang="en-GB" sz="2000" b="1" dirty="0">
                <a:solidFill>
                  <a:schemeClr val="tx1"/>
                </a:solidFill>
                <a:latin typeface="Century Gothic" panose="020B0502020202020204" pitchFamily="34" charset="0"/>
              </a:rPr>
              <a:t>True or False? Point A has been translated 3 right and 4 up to point B. </a:t>
            </a:r>
            <a:endParaRPr lang="en-GB" sz="2000" b="1" u="sng" dirty="0">
              <a:solidFill>
                <a:schemeClr val="tx1"/>
              </a:solidFill>
              <a:latin typeface="Century Gothic" panose="020B0502020202020204" pitchFamily="34" charset="0"/>
            </a:endParaRPr>
          </a:p>
          <a:p>
            <a:pPr algn="ctr"/>
            <a:endParaRPr lang="en-GB" sz="2800" dirty="0">
              <a:solidFill>
                <a:srgbClr val="FF0000"/>
              </a:solidFill>
              <a:latin typeface="SassoonCRInfantMedium" panose="02000603020000020003" pitchFamily="2" charset="0"/>
            </a:endParaRPr>
          </a:p>
        </p:txBody>
      </p:sp>
      <p:grpSp>
        <p:nvGrpSpPr>
          <p:cNvPr id="21" name="Group 20">
            <a:extLst>
              <a:ext uri="{FF2B5EF4-FFF2-40B4-BE49-F238E27FC236}">
                <a16:creationId xmlns:a16="http://schemas.microsoft.com/office/drawing/2014/main" id="{B5E6E661-177F-4562-BAEF-A493FB7A8F33}"/>
              </a:ext>
            </a:extLst>
          </p:cNvPr>
          <p:cNvGrpSpPr/>
          <p:nvPr/>
        </p:nvGrpSpPr>
        <p:grpSpPr>
          <a:xfrm>
            <a:off x="27814" y="6454317"/>
            <a:ext cx="1231337" cy="403587"/>
            <a:chOff x="27814" y="6454317"/>
            <a:chExt cx="1231337" cy="403587"/>
          </a:xfrm>
        </p:grpSpPr>
        <p:pic>
          <p:nvPicPr>
            <p:cNvPr id="22" name="Picture 21" descr="A close up of a sign&#10;&#10;Description generated with high confidence">
              <a:extLst>
                <a:ext uri="{FF2B5EF4-FFF2-40B4-BE49-F238E27FC236}">
                  <a16:creationId xmlns:a16="http://schemas.microsoft.com/office/drawing/2014/main" id="{17D29771-C043-447D-90B0-DAD7C1C860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23" name="TextBox 8">
              <a:extLst>
                <a:ext uri="{FF2B5EF4-FFF2-40B4-BE49-F238E27FC236}">
                  <a16:creationId xmlns:a16="http://schemas.microsoft.com/office/drawing/2014/main" id="{D7DD1807-F0D0-47F7-8D9D-5C5D8C676BDA}"/>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pSp>
      <p:graphicFrame>
        <p:nvGraphicFramePr>
          <p:cNvPr id="14" name="Table 13">
            <a:extLst>
              <a:ext uri="{FF2B5EF4-FFF2-40B4-BE49-F238E27FC236}">
                <a16:creationId xmlns:a16="http://schemas.microsoft.com/office/drawing/2014/main" id="{722FAFF3-C40D-4E4E-BD82-D4627B2F3464}"/>
              </a:ext>
            </a:extLst>
          </p:cNvPr>
          <p:cNvGraphicFramePr>
            <a:graphicFrameLocks noGrp="1"/>
          </p:cNvGraphicFramePr>
          <p:nvPr>
            <p:extLst>
              <p:ext uri="{D42A27DB-BD31-4B8C-83A1-F6EECF244321}">
                <p14:modId xmlns:p14="http://schemas.microsoft.com/office/powerpoint/2010/main" val="1395547871"/>
              </p:ext>
            </p:extLst>
          </p:nvPr>
        </p:nvGraphicFramePr>
        <p:xfrm>
          <a:off x="2468054" y="1749986"/>
          <a:ext cx="3960000" cy="3960000"/>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1558057521"/>
                    </a:ext>
                  </a:extLst>
                </a:gridCol>
                <a:gridCol w="396000">
                  <a:extLst>
                    <a:ext uri="{9D8B030D-6E8A-4147-A177-3AD203B41FA5}">
                      <a16:colId xmlns:a16="http://schemas.microsoft.com/office/drawing/2014/main" val="2542776153"/>
                    </a:ext>
                  </a:extLst>
                </a:gridCol>
                <a:gridCol w="396000">
                  <a:extLst>
                    <a:ext uri="{9D8B030D-6E8A-4147-A177-3AD203B41FA5}">
                      <a16:colId xmlns:a16="http://schemas.microsoft.com/office/drawing/2014/main" val="4116600443"/>
                    </a:ext>
                  </a:extLst>
                </a:gridCol>
                <a:gridCol w="396000">
                  <a:extLst>
                    <a:ext uri="{9D8B030D-6E8A-4147-A177-3AD203B41FA5}">
                      <a16:colId xmlns:a16="http://schemas.microsoft.com/office/drawing/2014/main" val="82236840"/>
                    </a:ext>
                  </a:extLst>
                </a:gridCol>
                <a:gridCol w="396000">
                  <a:extLst>
                    <a:ext uri="{9D8B030D-6E8A-4147-A177-3AD203B41FA5}">
                      <a16:colId xmlns:a16="http://schemas.microsoft.com/office/drawing/2014/main" val="1008990598"/>
                    </a:ext>
                  </a:extLst>
                </a:gridCol>
                <a:gridCol w="396000">
                  <a:extLst>
                    <a:ext uri="{9D8B030D-6E8A-4147-A177-3AD203B41FA5}">
                      <a16:colId xmlns:a16="http://schemas.microsoft.com/office/drawing/2014/main" val="2977428243"/>
                    </a:ext>
                  </a:extLst>
                </a:gridCol>
                <a:gridCol w="396000">
                  <a:extLst>
                    <a:ext uri="{9D8B030D-6E8A-4147-A177-3AD203B41FA5}">
                      <a16:colId xmlns:a16="http://schemas.microsoft.com/office/drawing/2014/main" val="3852278421"/>
                    </a:ext>
                  </a:extLst>
                </a:gridCol>
                <a:gridCol w="396000">
                  <a:extLst>
                    <a:ext uri="{9D8B030D-6E8A-4147-A177-3AD203B41FA5}">
                      <a16:colId xmlns:a16="http://schemas.microsoft.com/office/drawing/2014/main" val="604987861"/>
                    </a:ext>
                  </a:extLst>
                </a:gridCol>
                <a:gridCol w="396000">
                  <a:extLst>
                    <a:ext uri="{9D8B030D-6E8A-4147-A177-3AD203B41FA5}">
                      <a16:colId xmlns:a16="http://schemas.microsoft.com/office/drawing/2014/main" val="3759913392"/>
                    </a:ext>
                  </a:extLst>
                </a:gridCol>
                <a:gridCol w="396000">
                  <a:extLst>
                    <a:ext uri="{9D8B030D-6E8A-4147-A177-3AD203B41FA5}">
                      <a16:colId xmlns:a16="http://schemas.microsoft.com/office/drawing/2014/main" val="2874376345"/>
                    </a:ext>
                  </a:extLst>
                </a:gridCol>
              </a:tblGrid>
              <a:tr h="396000">
                <a:tc>
                  <a:txBody>
                    <a:bodyPr/>
                    <a:lstStyle/>
                    <a:p>
                      <a:pPr algn="ctr"/>
                      <a:endParaRPr lang="en-GB" sz="1800" b="1" dirty="0">
                        <a:latin typeface="Century Gothic" panose="020B0502020202020204" pitchFamily="34"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GB" sz="1800" b="1" dirty="0">
                          <a:latin typeface="Century Gothic" panose="020B0502020202020204" pitchFamily="34" charset="0"/>
                        </a:rPr>
                        <a:t>B</a:t>
                      </a: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19295643"/>
                  </a:ext>
                </a:extLst>
              </a:tr>
              <a:tr h="396000">
                <a:tc>
                  <a:txBody>
                    <a:bodyPr/>
                    <a:lstStyle/>
                    <a:p>
                      <a:pPr algn="ctr"/>
                      <a:endParaRPr lang="en-GB" sz="1800" b="1" dirty="0">
                        <a:latin typeface="Century Gothic" panose="020B0502020202020204" pitchFamily="34"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96406070"/>
                  </a:ext>
                </a:extLst>
              </a:tr>
              <a:tr h="396000">
                <a:tc>
                  <a:txBody>
                    <a:bodyPr/>
                    <a:lstStyle/>
                    <a:p>
                      <a:pPr algn="ctr"/>
                      <a:endParaRPr lang="en-GB" sz="1800" b="1" dirty="0">
                        <a:latin typeface="Century Gothic" panose="020B0502020202020204" pitchFamily="34"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3458788"/>
                  </a:ext>
                </a:extLst>
              </a:tr>
              <a:tr h="396000">
                <a:tc>
                  <a:txBody>
                    <a:bodyPr/>
                    <a:lstStyle/>
                    <a:p>
                      <a:pPr algn="ctr"/>
                      <a:endParaRPr lang="en-GB" sz="1800" b="1" dirty="0">
                        <a:latin typeface="Century Gothic" panose="020B0502020202020204" pitchFamily="34"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15386765"/>
                  </a:ext>
                </a:extLst>
              </a:tr>
              <a:tr h="396000">
                <a:tc>
                  <a:txBody>
                    <a:bodyPr/>
                    <a:lstStyle/>
                    <a:p>
                      <a:pPr algn="ctr"/>
                      <a:endParaRPr lang="en-GB" sz="1800" b="1" dirty="0">
                        <a:latin typeface="Century Gothic" panose="020B0502020202020204" pitchFamily="34"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GB" sz="1800" b="1" dirty="0">
                          <a:latin typeface="Century Gothic" panose="020B0502020202020204" pitchFamily="34" charset="0"/>
                        </a:rPr>
                        <a:t>A</a:t>
                      </a: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50495358"/>
                  </a:ext>
                </a:extLst>
              </a:tr>
              <a:tr h="396000">
                <a:tc>
                  <a:txBody>
                    <a:bodyPr/>
                    <a:lstStyle/>
                    <a:p>
                      <a:pPr algn="ctr"/>
                      <a:endParaRPr lang="en-GB" sz="1800" b="1">
                        <a:latin typeface="Century Gothic" panose="020B0502020202020204" pitchFamily="34"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09334728"/>
                  </a:ext>
                </a:extLst>
              </a:tr>
              <a:tr h="396000">
                <a:tc>
                  <a:txBody>
                    <a:bodyPr/>
                    <a:lstStyle/>
                    <a:p>
                      <a:pPr algn="ctr"/>
                      <a:endParaRPr lang="en-GB" sz="1800" b="1">
                        <a:latin typeface="Century Gothic" panose="020B0502020202020204" pitchFamily="34"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51036295"/>
                  </a:ext>
                </a:extLst>
              </a:tr>
              <a:tr h="396000">
                <a:tc>
                  <a:txBody>
                    <a:bodyPr/>
                    <a:lstStyle/>
                    <a:p>
                      <a:pPr algn="ctr"/>
                      <a:endParaRPr lang="en-GB" sz="1800" b="1">
                        <a:latin typeface="Century Gothic" panose="020B0502020202020204" pitchFamily="34"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79429592"/>
                  </a:ext>
                </a:extLst>
              </a:tr>
              <a:tr h="396000">
                <a:tc>
                  <a:txBody>
                    <a:bodyPr/>
                    <a:lstStyle/>
                    <a:p>
                      <a:pPr algn="ctr"/>
                      <a:endParaRPr lang="en-GB" sz="1800" b="1" dirty="0">
                        <a:latin typeface="Century Gothic" panose="020B0502020202020204" pitchFamily="34"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58761416"/>
                  </a:ext>
                </a:extLst>
              </a:tr>
              <a:tr h="396000">
                <a:tc>
                  <a:txBody>
                    <a:bodyPr/>
                    <a:lstStyle/>
                    <a:p>
                      <a:pPr algn="ctr"/>
                      <a:endParaRPr lang="en-GB" sz="1800" b="1" dirty="0">
                        <a:latin typeface="Century Gothic" panose="020B0502020202020204" pitchFamily="34"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pPr algn="ctr"/>
                      <a:endParaRPr lang="en-GB" sz="1800" b="1">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pPr algn="ctr"/>
                      <a:endParaRPr lang="en-GB" sz="1800" b="1">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pPr algn="ctr"/>
                      <a:endParaRPr lang="en-GB" sz="1800" b="1">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extLst>
                  <a:ext uri="{0D108BD9-81ED-4DB2-BD59-A6C34878D82A}">
                    <a16:rowId xmlns:a16="http://schemas.microsoft.com/office/drawing/2014/main" val="2050889396"/>
                  </a:ext>
                </a:extLst>
              </a:tr>
            </a:tbl>
          </a:graphicData>
        </a:graphic>
      </p:graphicFrame>
      <p:graphicFrame>
        <p:nvGraphicFramePr>
          <p:cNvPr id="15" name="Table 14">
            <a:extLst>
              <a:ext uri="{FF2B5EF4-FFF2-40B4-BE49-F238E27FC236}">
                <a16:creationId xmlns:a16="http://schemas.microsoft.com/office/drawing/2014/main" id="{731CAC8E-44B0-4C62-9DE1-F1969EC36535}"/>
              </a:ext>
            </a:extLst>
          </p:cNvPr>
          <p:cNvGraphicFramePr>
            <a:graphicFrameLocks noGrp="1"/>
          </p:cNvGraphicFramePr>
          <p:nvPr>
            <p:extLst>
              <p:ext uri="{D42A27DB-BD31-4B8C-83A1-F6EECF244321}">
                <p14:modId xmlns:p14="http://schemas.microsoft.com/office/powerpoint/2010/main" val="2330623083"/>
              </p:ext>
            </p:extLst>
          </p:nvPr>
        </p:nvGraphicFramePr>
        <p:xfrm>
          <a:off x="2258458" y="5662909"/>
          <a:ext cx="4356000" cy="396000"/>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2347820223"/>
                    </a:ext>
                  </a:extLst>
                </a:gridCol>
                <a:gridCol w="396000">
                  <a:extLst>
                    <a:ext uri="{9D8B030D-6E8A-4147-A177-3AD203B41FA5}">
                      <a16:colId xmlns:a16="http://schemas.microsoft.com/office/drawing/2014/main" val="2399004708"/>
                    </a:ext>
                  </a:extLst>
                </a:gridCol>
                <a:gridCol w="396000">
                  <a:extLst>
                    <a:ext uri="{9D8B030D-6E8A-4147-A177-3AD203B41FA5}">
                      <a16:colId xmlns:a16="http://schemas.microsoft.com/office/drawing/2014/main" val="581112305"/>
                    </a:ext>
                  </a:extLst>
                </a:gridCol>
                <a:gridCol w="396000">
                  <a:extLst>
                    <a:ext uri="{9D8B030D-6E8A-4147-A177-3AD203B41FA5}">
                      <a16:colId xmlns:a16="http://schemas.microsoft.com/office/drawing/2014/main" val="3147231651"/>
                    </a:ext>
                  </a:extLst>
                </a:gridCol>
                <a:gridCol w="396000">
                  <a:extLst>
                    <a:ext uri="{9D8B030D-6E8A-4147-A177-3AD203B41FA5}">
                      <a16:colId xmlns:a16="http://schemas.microsoft.com/office/drawing/2014/main" val="2990240486"/>
                    </a:ext>
                  </a:extLst>
                </a:gridCol>
                <a:gridCol w="396000">
                  <a:extLst>
                    <a:ext uri="{9D8B030D-6E8A-4147-A177-3AD203B41FA5}">
                      <a16:colId xmlns:a16="http://schemas.microsoft.com/office/drawing/2014/main" val="1179674656"/>
                    </a:ext>
                  </a:extLst>
                </a:gridCol>
                <a:gridCol w="396000">
                  <a:extLst>
                    <a:ext uri="{9D8B030D-6E8A-4147-A177-3AD203B41FA5}">
                      <a16:colId xmlns:a16="http://schemas.microsoft.com/office/drawing/2014/main" val="1871291404"/>
                    </a:ext>
                  </a:extLst>
                </a:gridCol>
                <a:gridCol w="396000">
                  <a:extLst>
                    <a:ext uri="{9D8B030D-6E8A-4147-A177-3AD203B41FA5}">
                      <a16:colId xmlns:a16="http://schemas.microsoft.com/office/drawing/2014/main" val="4025507444"/>
                    </a:ext>
                  </a:extLst>
                </a:gridCol>
                <a:gridCol w="396000">
                  <a:extLst>
                    <a:ext uri="{9D8B030D-6E8A-4147-A177-3AD203B41FA5}">
                      <a16:colId xmlns:a16="http://schemas.microsoft.com/office/drawing/2014/main" val="1073634476"/>
                    </a:ext>
                  </a:extLst>
                </a:gridCol>
                <a:gridCol w="396000">
                  <a:extLst>
                    <a:ext uri="{9D8B030D-6E8A-4147-A177-3AD203B41FA5}">
                      <a16:colId xmlns:a16="http://schemas.microsoft.com/office/drawing/2014/main" val="2229949342"/>
                    </a:ext>
                  </a:extLst>
                </a:gridCol>
                <a:gridCol w="396000">
                  <a:extLst>
                    <a:ext uri="{9D8B030D-6E8A-4147-A177-3AD203B41FA5}">
                      <a16:colId xmlns:a16="http://schemas.microsoft.com/office/drawing/2014/main" val="1603377529"/>
                    </a:ext>
                  </a:extLst>
                </a:gridCol>
              </a:tblGrid>
              <a:tr h="396000">
                <a:tc>
                  <a:txBody>
                    <a:bodyPr/>
                    <a:lstStyle/>
                    <a:p>
                      <a:pPr algn="ctr"/>
                      <a:r>
                        <a:rPr lang="en-GB" sz="1800" b="1" dirty="0">
                          <a:latin typeface="Century Gothic" panose="020B0502020202020204" pitchFamily="34" charset="0"/>
                        </a:rPr>
                        <a:t>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4</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5</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6</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7</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8</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9</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10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2282880"/>
                  </a:ext>
                </a:extLst>
              </a:tr>
            </a:tbl>
          </a:graphicData>
        </a:graphic>
      </p:graphicFrame>
      <p:graphicFrame>
        <p:nvGraphicFramePr>
          <p:cNvPr id="16" name="Table 15">
            <a:extLst>
              <a:ext uri="{FF2B5EF4-FFF2-40B4-BE49-F238E27FC236}">
                <a16:creationId xmlns:a16="http://schemas.microsoft.com/office/drawing/2014/main" id="{31D388BD-B6CC-4891-A30F-0926281D1782}"/>
              </a:ext>
            </a:extLst>
          </p:cNvPr>
          <p:cNvGraphicFramePr>
            <a:graphicFrameLocks noGrp="1"/>
          </p:cNvGraphicFramePr>
          <p:nvPr>
            <p:extLst>
              <p:ext uri="{D42A27DB-BD31-4B8C-83A1-F6EECF244321}">
                <p14:modId xmlns:p14="http://schemas.microsoft.com/office/powerpoint/2010/main" val="793807897"/>
              </p:ext>
            </p:extLst>
          </p:nvPr>
        </p:nvGraphicFramePr>
        <p:xfrm>
          <a:off x="2038142" y="1532936"/>
          <a:ext cx="396000" cy="4356000"/>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1558057521"/>
                    </a:ext>
                  </a:extLst>
                </a:gridCol>
              </a:tblGrid>
              <a:tr h="396000">
                <a:tc>
                  <a:txBody>
                    <a:bodyPr/>
                    <a:lstStyle/>
                    <a:p>
                      <a:pPr algn="ctr"/>
                      <a:r>
                        <a:rPr lang="en-GB" sz="1800" b="1" dirty="0">
                          <a:latin typeface="Century Gothic" panose="020B0502020202020204" pitchFamily="34" charset="0"/>
                        </a:rPr>
                        <a:t>10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66773513"/>
                  </a:ext>
                </a:extLst>
              </a:tr>
              <a:tr h="396000">
                <a:tc>
                  <a:txBody>
                    <a:bodyPr/>
                    <a:lstStyle/>
                    <a:p>
                      <a:pPr algn="ctr"/>
                      <a:r>
                        <a:rPr lang="en-GB" sz="1800" b="1" dirty="0">
                          <a:latin typeface="Century Gothic" panose="020B0502020202020204" pitchFamily="34" charset="0"/>
                        </a:rPr>
                        <a:t>9</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67715751"/>
                  </a:ext>
                </a:extLst>
              </a:tr>
              <a:tr h="396000">
                <a:tc>
                  <a:txBody>
                    <a:bodyPr/>
                    <a:lstStyle/>
                    <a:p>
                      <a:pPr algn="ctr"/>
                      <a:r>
                        <a:rPr lang="en-GB" sz="1800" b="1" dirty="0">
                          <a:latin typeface="Century Gothic" panose="020B0502020202020204" pitchFamily="34" charset="0"/>
                        </a:rPr>
                        <a:t>8</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62670420"/>
                  </a:ext>
                </a:extLst>
              </a:tr>
              <a:tr h="396000">
                <a:tc>
                  <a:txBody>
                    <a:bodyPr/>
                    <a:lstStyle/>
                    <a:p>
                      <a:pPr algn="ctr"/>
                      <a:r>
                        <a:rPr lang="en-GB" sz="1800" b="1" dirty="0">
                          <a:latin typeface="Century Gothic" panose="020B0502020202020204" pitchFamily="34" charset="0"/>
                        </a:rPr>
                        <a:t>7</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906765403"/>
                  </a:ext>
                </a:extLst>
              </a:tr>
              <a:tr h="396000">
                <a:tc>
                  <a:txBody>
                    <a:bodyPr/>
                    <a:lstStyle/>
                    <a:p>
                      <a:pPr algn="ctr"/>
                      <a:r>
                        <a:rPr lang="en-GB" sz="1800" b="1" dirty="0">
                          <a:latin typeface="Century Gothic" panose="020B0502020202020204" pitchFamily="34" charset="0"/>
                        </a:rPr>
                        <a:t>6</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93086192"/>
                  </a:ext>
                </a:extLst>
              </a:tr>
              <a:tr h="396000">
                <a:tc>
                  <a:txBody>
                    <a:bodyPr/>
                    <a:lstStyle/>
                    <a:p>
                      <a:pPr algn="ctr"/>
                      <a:r>
                        <a:rPr lang="en-GB" sz="1800" b="1" dirty="0">
                          <a:latin typeface="Century Gothic" panose="020B0502020202020204" pitchFamily="34" charset="0"/>
                        </a:rPr>
                        <a:t>5</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50495358"/>
                  </a:ext>
                </a:extLst>
              </a:tr>
              <a:tr h="396000">
                <a:tc>
                  <a:txBody>
                    <a:bodyPr/>
                    <a:lstStyle/>
                    <a:p>
                      <a:pPr algn="ctr"/>
                      <a:r>
                        <a:rPr lang="en-GB" sz="1800" b="1" dirty="0">
                          <a:latin typeface="Century Gothic" panose="020B0502020202020204" pitchFamily="34" charset="0"/>
                        </a:rPr>
                        <a:t>4</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009334728"/>
                  </a:ext>
                </a:extLst>
              </a:tr>
              <a:tr h="396000">
                <a:tc>
                  <a:txBody>
                    <a:bodyPr/>
                    <a:lstStyle/>
                    <a:p>
                      <a:pPr algn="ctr"/>
                      <a:r>
                        <a:rPr lang="en-GB" sz="1800" b="1" dirty="0">
                          <a:latin typeface="Century Gothic" panose="020B0502020202020204" pitchFamily="34" charset="0"/>
                        </a:rPr>
                        <a:t>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051036295"/>
                  </a:ext>
                </a:extLst>
              </a:tr>
              <a:tr h="396000">
                <a:tc>
                  <a:txBody>
                    <a:bodyPr/>
                    <a:lstStyle/>
                    <a:p>
                      <a:pPr algn="ctr"/>
                      <a:r>
                        <a:rPr lang="en-GB" sz="1800" b="1" dirty="0">
                          <a:latin typeface="Century Gothic" panose="020B0502020202020204" pitchFamily="34" charset="0"/>
                        </a:rPr>
                        <a:t>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79429592"/>
                  </a:ext>
                </a:extLst>
              </a:tr>
              <a:tr h="396000">
                <a:tc>
                  <a:txBody>
                    <a:bodyPr/>
                    <a:lstStyle/>
                    <a:p>
                      <a:pPr algn="ctr"/>
                      <a:r>
                        <a:rPr lang="en-GB" sz="1800" b="1" dirty="0">
                          <a:latin typeface="Century Gothic" panose="020B0502020202020204" pitchFamily="34" charset="0"/>
                        </a:rPr>
                        <a:t>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758761416"/>
                  </a:ext>
                </a:extLst>
              </a:tr>
              <a:tr h="396000">
                <a:tc>
                  <a:txBody>
                    <a:bodyPr/>
                    <a:lstStyle/>
                    <a:p>
                      <a:pPr algn="ctr"/>
                      <a:r>
                        <a:rPr lang="en-GB" sz="1800" b="1" dirty="0">
                          <a:latin typeface="Century Gothic" panose="020B0502020202020204" pitchFamily="34" charset="0"/>
                        </a:rPr>
                        <a:t>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50889396"/>
                  </a:ext>
                </a:extLst>
              </a:tr>
            </a:tbl>
          </a:graphicData>
        </a:graphic>
      </p:graphicFrame>
      <p:sp>
        <p:nvSpPr>
          <p:cNvPr id="17" name="Isosceles Triangle 16">
            <a:extLst>
              <a:ext uri="{FF2B5EF4-FFF2-40B4-BE49-F238E27FC236}">
                <a16:creationId xmlns:a16="http://schemas.microsoft.com/office/drawing/2014/main" id="{3B8A7E89-2B85-4AA4-A0E6-D2106B42C3BF}"/>
              </a:ext>
            </a:extLst>
          </p:cNvPr>
          <p:cNvSpPr/>
          <p:nvPr/>
        </p:nvSpPr>
        <p:spPr>
          <a:xfrm>
            <a:off x="2409510" y="1648118"/>
            <a:ext cx="133708" cy="101868"/>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Isosceles Triangle 17">
            <a:extLst>
              <a:ext uri="{FF2B5EF4-FFF2-40B4-BE49-F238E27FC236}">
                <a16:creationId xmlns:a16="http://schemas.microsoft.com/office/drawing/2014/main" id="{F505BD90-88EA-4B6E-970F-8AE645F540F2}"/>
              </a:ext>
            </a:extLst>
          </p:cNvPr>
          <p:cNvSpPr/>
          <p:nvPr/>
        </p:nvSpPr>
        <p:spPr>
          <a:xfrm rot="5400000">
            <a:off x="6412134" y="5660702"/>
            <a:ext cx="133710" cy="10187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a:extLst>
              <a:ext uri="{FF2B5EF4-FFF2-40B4-BE49-F238E27FC236}">
                <a16:creationId xmlns:a16="http://schemas.microsoft.com/office/drawing/2014/main" id="{B20BD7CE-D69D-4651-B743-D23A4D59A61F}"/>
              </a:ext>
            </a:extLst>
          </p:cNvPr>
          <p:cNvSpPr/>
          <p:nvPr/>
        </p:nvSpPr>
        <p:spPr>
          <a:xfrm>
            <a:off x="2751958" y="1639276"/>
            <a:ext cx="218900" cy="2189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a:extLst>
              <a:ext uri="{FF2B5EF4-FFF2-40B4-BE49-F238E27FC236}">
                <a16:creationId xmlns:a16="http://schemas.microsoft.com/office/drawing/2014/main" id="{6E3ADB79-A2F4-4C74-9C2C-B63D8F10997E}"/>
              </a:ext>
            </a:extLst>
          </p:cNvPr>
          <p:cNvSpPr txBox="1"/>
          <p:nvPr/>
        </p:nvSpPr>
        <p:spPr>
          <a:xfrm>
            <a:off x="2402710" y="1255969"/>
            <a:ext cx="85969" cy="369332"/>
          </a:xfrm>
          <a:prstGeom prst="rect">
            <a:avLst/>
          </a:prstGeom>
          <a:noFill/>
        </p:spPr>
        <p:txBody>
          <a:bodyPr wrap="square" rtlCol="0">
            <a:spAutoFit/>
          </a:bodyPr>
          <a:lstStyle/>
          <a:p>
            <a:r>
              <a:rPr lang="en-GB" b="1" i="1" dirty="0">
                <a:solidFill>
                  <a:schemeClr val="bg1">
                    <a:lumMod val="50000"/>
                  </a:schemeClr>
                </a:solidFill>
                <a:latin typeface="Century Gothic" panose="020B0502020202020204" pitchFamily="34" charset="0"/>
              </a:rPr>
              <a:t>y</a:t>
            </a:r>
          </a:p>
        </p:txBody>
      </p:sp>
      <p:sp>
        <p:nvSpPr>
          <p:cNvPr id="31" name="TextBox 30">
            <a:extLst>
              <a:ext uri="{FF2B5EF4-FFF2-40B4-BE49-F238E27FC236}">
                <a16:creationId xmlns:a16="http://schemas.microsoft.com/office/drawing/2014/main" id="{9B84D58D-6F5B-4E2F-9C8E-CC46A4C46124}"/>
              </a:ext>
            </a:extLst>
          </p:cNvPr>
          <p:cNvSpPr txBox="1"/>
          <p:nvPr/>
        </p:nvSpPr>
        <p:spPr>
          <a:xfrm>
            <a:off x="6605385" y="5497133"/>
            <a:ext cx="85969" cy="369332"/>
          </a:xfrm>
          <a:prstGeom prst="rect">
            <a:avLst/>
          </a:prstGeom>
          <a:noFill/>
        </p:spPr>
        <p:txBody>
          <a:bodyPr wrap="square" rtlCol="0">
            <a:spAutoFit/>
          </a:bodyPr>
          <a:lstStyle/>
          <a:p>
            <a:r>
              <a:rPr lang="en-GB" b="1" i="1" dirty="0">
                <a:solidFill>
                  <a:schemeClr val="bg1">
                    <a:lumMod val="50000"/>
                  </a:schemeClr>
                </a:solidFill>
                <a:latin typeface="Century Gothic" panose="020B0502020202020204" pitchFamily="34" charset="0"/>
              </a:rPr>
              <a:t>x</a:t>
            </a:r>
          </a:p>
        </p:txBody>
      </p:sp>
      <p:sp>
        <p:nvSpPr>
          <p:cNvPr id="32" name="Oval 31">
            <a:extLst>
              <a:ext uri="{FF2B5EF4-FFF2-40B4-BE49-F238E27FC236}">
                <a16:creationId xmlns:a16="http://schemas.microsoft.com/office/drawing/2014/main" id="{8B21758E-5E01-47E1-B7E5-B867148DBA31}"/>
              </a:ext>
            </a:extLst>
          </p:cNvPr>
          <p:cNvSpPr/>
          <p:nvPr/>
        </p:nvSpPr>
        <p:spPr>
          <a:xfrm>
            <a:off x="3931313" y="3219695"/>
            <a:ext cx="218900" cy="2189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01858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u="sng" dirty="0">
              <a:solidFill>
                <a:schemeClr val="bg2">
                  <a:lumMod val="50000"/>
                </a:schemeClr>
              </a:solidFill>
              <a:latin typeface="SassoonCRInfantMedium" panose="02000603020000020003" pitchFamily="2" charset="0"/>
            </a:endParaRPr>
          </a:p>
          <a:p>
            <a:pPr algn="ctr"/>
            <a:r>
              <a:rPr lang="en-GB" sz="2000" b="1" dirty="0">
                <a:solidFill>
                  <a:schemeClr val="tx1"/>
                </a:solidFill>
                <a:latin typeface="Century Gothic" panose="020B0502020202020204" pitchFamily="34" charset="0"/>
              </a:rPr>
              <a:t>True or False? Point A has been translated 3 right and 4 up to point B. </a:t>
            </a:r>
            <a:endParaRPr lang="en-GB" sz="2000" b="1" u="sng" dirty="0">
              <a:solidFill>
                <a:schemeClr val="tx1"/>
              </a:solidFill>
              <a:latin typeface="Century Gothic" panose="020B0502020202020204" pitchFamily="34" charset="0"/>
            </a:endParaRPr>
          </a:p>
          <a:p>
            <a:pPr algn="ctr"/>
            <a:endParaRPr lang="en-GB" sz="2800" dirty="0">
              <a:solidFill>
                <a:srgbClr val="FF0000"/>
              </a:solidFill>
              <a:latin typeface="SassoonCRInfantMedium" panose="02000603020000020003" pitchFamily="2" charset="0"/>
            </a:endParaRPr>
          </a:p>
        </p:txBody>
      </p:sp>
      <p:grpSp>
        <p:nvGrpSpPr>
          <p:cNvPr id="21" name="Group 20">
            <a:extLst>
              <a:ext uri="{FF2B5EF4-FFF2-40B4-BE49-F238E27FC236}">
                <a16:creationId xmlns:a16="http://schemas.microsoft.com/office/drawing/2014/main" id="{B5E6E661-177F-4562-BAEF-A493FB7A8F33}"/>
              </a:ext>
            </a:extLst>
          </p:cNvPr>
          <p:cNvGrpSpPr/>
          <p:nvPr/>
        </p:nvGrpSpPr>
        <p:grpSpPr>
          <a:xfrm>
            <a:off x="27814" y="6454317"/>
            <a:ext cx="1231337" cy="403587"/>
            <a:chOff x="27814" y="6454317"/>
            <a:chExt cx="1231337" cy="403587"/>
          </a:xfrm>
        </p:grpSpPr>
        <p:pic>
          <p:nvPicPr>
            <p:cNvPr id="22" name="Picture 21" descr="A close up of a sign&#10;&#10;Description generated with high confidence">
              <a:extLst>
                <a:ext uri="{FF2B5EF4-FFF2-40B4-BE49-F238E27FC236}">
                  <a16:creationId xmlns:a16="http://schemas.microsoft.com/office/drawing/2014/main" id="{17D29771-C043-447D-90B0-DAD7C1C860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23" name="TextBox 8">
              <a:extLst>
                <a:ext uri="{FF2B5EF4-FFF2-40B4-BE49-F238E27FC236}">
                  <a16:creationId xmlns:a16="http://schemas.microsoft.com/office/drawing/2014/main" id="{D7DD1807-F0D0-47F7-8D9D-5C5D8C676BDA}"/>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pSp>
      <p:graphicFrame>
        <p:nvGraphicFramePr>
          <p:cNvPr id="14" name="Table 13">
            <a:extLst>
              <a:ext uri="{FF2B5EF4-FFF2-40B4-BE49-F238E27FC236}">
                <a16:creationId xmlns:a16="http://schemas.microsoft.com/office/drawing/2014/main" id="{722FAFF3-C40D-4E4E-BD82-D4627B2F3464}"/>
              </a:ext>
            </a:extLst>
          </p:cNvPr>
          <p:cNvGraphicFramePr>
            <a:graphicFrameLocks noGrp="1"/>
          </p:cNvGraphicFramePr>
          <p:nvPr/>
        </p:nvGraphicFramePr>
        <p:xfrm>
          <a:off x="2468054" y="1749986"/>
          <a:ext cx="3960000" cy="3960000"/>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1558057521"/>
                    </a:ext>
                  </a:extLst>
                </a:gridCol>
                <a:gridCol w="396000">
                  <a:extLst>
                    <a:ext uri="{9D8B030D-6E8A-4147-A177-3AD203B41FA5}">
                      <a16:colId xmlns:a16="http://schemas.microsoft.com/office/drawing/2014/main" val="2542776153"/>
                    </a:ext>
                  </a:extLst>
                </a:gridCol>
                <a:gridCol w="396000">
                  <a:extLst>
                    <a:ext uri="{9D8B030D-6E8A-4147-A177-3AD203B41FA5}">
                      <a16:colId xmlns:a16="http://schemas.microsoft.com/office/drawing/2014/main" val="4116600443"/>
                    </a:ext>
                  </a:extLst>
                </a:gridCol>
                <a:gridCol w="396000">
                  <a:extLst>
                    <a:ext uri="{9D8B030D-6E8A-4147-A177-3AD203B41FA5}">
                      <a16:colId xmlns:a16="http://schemas.microsoft.com/office/drawing/2014/main" val="82236840"/>
                    </a:ext>
                  </a:extLst>
                </a:gridCol>
                <a:gridCol w="396000">
                  <a:extLst>
                    <a:ext uri="{9D8B030D-6E8A-4147-A177-3AD203B41FA5}">
                      <a16:colId xmlns:a16="http://schemas.microsoft.com/office/drawing/2014/main" val="1008990598"/>
                    </a:ext>
                  </a:extLst>
                </a:gridCol>
                <a:gridCol w="396000">
                  <a:extLst>
                    <a:ext uri="{9D8B030D-6E8A-4147-A177-3AD203B41FA5}">
                      <a16:colId xmlns:a16="http://schemas.microsoft.com/office/drawing/2014/main" val="2977428243"/>
                    </a:ext>
                  </a:extLst>
                </a:gridCol>
                <a:gridCol w="396000">
                  <a:extLst>
                    <a:ext uri="{9D8B030D-6E8A-4147-A177-3AD203B41FA5}">
                      <a16:colId xmlns:a16="http://schemas.microsoft.com/office/drawing/2014/main" val="3852278421"/>
                    </a:ext>
                  </a:extLst>
                </a:gridCol>
                <a:gridCol w="396000">
                  <a:extLst>
                    <a:ext uri="{9D8B030D-6E8A-4147-A177-3AD203B41FA5}">
                      <a16:colId xmlns:a16="http://schemas.microsoft.com/office/drawing/2014/main" val="604987861"/>
                    </a:ext>
                  </a:extLst>
                </a:gridCol>
                <a:gridCol w="396000">
                  <a:extLst>
                    <a:ext uri="{9D8B030D-6E8A-4147-A177-3AD203B41FA5}">
                      <a16:colId xmlns:a16="http://schemas.microsoft.com/office/drawing/2014/main" val="3759913392"/>
                    </a:ext>
                  </a:extLst>
                </a:gridCol>
                <a:gridCol w="396000">
                  <a:extLst>
                    <a:ext uri="{9D8B030D-6E8A-4147-A177-3AD203B41FA5}">
                      <a16:colId xmlns:a16="http://schemas.microsoft.com/office/drawing/2014/main" val="2874376345"/>
                    </a:ext>
                  </a:extLst>
                </a:gridCol>
              </a:tblGrid>
              <a:tr h="396000">
                <a:tc>
                  <a:txBody>
                    <a:bodyPr/>
                    <a:lstStyle/>
                    <a:p>
                      <a:pPr algn="ctr"/>
                      <a:endParaRPr lang="en-GB" sz="1800" b="1" dirty="0">
                        <a:latin typeface="Century Gothic" panose="020B0502020202020204" pitchFamily="34"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GB" sz="1800" b="1" dirty="0">
                          <a:latin typeface="Century Gothic" panose="020B0502020202020204" pitchFamily="34" charset="0"/>
                        </a:rPr>
                        <a:t>B</a:t>
                      </a: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19295643"/>
                  </a:ext>
                </a:extLst>
              </a:tr>
              <a:tr h="396000">
                <a:tc>
                  <a:txBody>
                    <a:bodyPr/>
                    <a:lstStyle/>
                    <a:p>
                      <a:pPr algn="ctr"/>
                      <a:endParaRPr lang="en-GB" sz="1800" b="1" dirty="0">
                        <a:latin typeface="Century Gothic" panose="020B0502020202020204" pitchFamily="34"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96406070"/>
                  </a:ext>
                </a:extLst>
              </a:tr>
              <a:tr h="396000">
                <a:tc>
                  <a:txBody>
                    <a:bodyPr/>
                    <a:lstStyle/>
                    <a:p>
                      <a:pPr algn="ctr"/>
                      <a:endParaRPr lang="en-GB" sz="1800" b="1" dirty="0">
                        <a:latin typeface="Century Gothic" panose="020B0502020202020204" pitchFamily="34"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3458788"/>
                  </a:ext>
                </a:extLst>
              </a:tr>
              <a:tr h="396000">
                <a:tc>
                  <a:txBody>
                    <a:bodyPr/>
                    <a:lstStyle/>
                    <a:p>
                      <a:pPr algn="ctr"/>
                      <a:endParaRPr lang="en-GB" sz="1800" b="1" dirty="0">
                        <a:latin typeface="Century Gothic" panose="020B0502020202020204" pitchFamily="34"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15386765"/>
                  </a:ext>
                </a:extLst>
              </a:tr>
              <a:tr h="396000">
                <a:tc>
                  <a:txBody>
                    <a:bodyPr/>
                    <a:lstStyle/>
                    <a:p>
                      <a:pPr algn="ctr"/>
                      <a:endParaRPr lang="en-GB" sz="1800" b="1" dirty="0">
                        <a:latin typeface="Century Gothic" panose="020B0502020202020204" pitchFamily="34"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GB" sz="1800" b="1" dirty="0">
                          <a:latin typeface="Century Gothic" panose="020B0502020202020204" pitchFamily="34" charset="0"/>
                        </a:rPr>
                        <a:t>A</a:t>
                      </a: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50495358"/>
                  </a:ext>
                </a:extLst>
              </a:tr>
              <a:tr h="396000">
                <a:tc>
                  <a:txBody>
                    <a:bodyPr/>
                    <a:lstStyle/>
                    <a:p>
                      <a:pPr algn="ctr"/>
                      <a:endParaRPr lang="en-GB" sz="1800" b="1">
                        <a:latin typeface="Century Gothic" panose="020B0502020202020204" pitchFamily="34"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09334728"/>
                  </a:ext>
                </a:extLst>
              </a:tr>
              <a:tr h="396000">
                <a:tc>
                  <a:txBody>
                    <a:bodyPr/>
                    <a:lstStyle/>
                    <a:p>
                      <a:pPr algn="ctr"/>
                      <a:endParaRPr lang="en-GB" sz="1800" b="1">
                        <a:latin typeface="Century Gothic" panose="020B0502020202020204" pitchFamily="34"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51036295"/>
                  </a:ext>
                </a:extLst>
              </a:tr>
              <a:tr h="396000">
                <a:tc>
                  <a:txBody>
                    <a:bodyPr/>
                    <a:lstStyle/>
                    <a:p>
                      <a:pPr algn="ctr"/>
                      <a:endParaRPr lang="en-GB" sz="1800" b="1">
                        <a:latin typeface="Century Gothic" panose="020B0502020202020204" pitchFamily="34"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79429592"/>
                  </a:ext>
                </a:extLst>
              </a:tr>
              <a:tr h="396000">
                <a:tc>
                  <a:txBody>
                    <a:bodyPr/>
                    <a:lstStyle/>
                    <a:p>
                      <a:pPr algn="ctr"/>
                      <a:endParaRPr lang="en-GB" sz="1800" b="1" dirty="0">
                        <a:latin typeface="Century Gothic" panose="020B0502020202020204" pitchFamily="34"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58761416"/>
                  </a:ext>
                </a:extLst>
              </a:tr>
              <a:tr h="396000">
                <a:tc>
                  <a:txBody>
                    <a:bodyPr/>
                    <a:lstStyle/>
                    <a:p>
                      <a:pPr algn="ctr"/>
                      <a:endParaRPr lang="en-GB" sz="1800" b="1" dirty="0">
                        <a:latin typeface="Century Gothic" panose="020B0502020202020204" pitchFamily="34" charset="0"/>
                      </a:endParaRPr>
                    </a:p>
                  </a:txBody>
                  <a:tcPr marL="0" marR="0" marT="0" marB="0">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pPr algn="ctr"/>
                      <a:endParaRPr lang="en-GB" sz="1800" b="1">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pPr algn="ctr"/>
                      <a:endParaRPr lang="en-GB" sz="1800" b="1">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pPr algn="ctr"/>
                      <a:endParaRPr lang="en-GB" sz="1800" b="1">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tc>
                  <a:txBody>
                    <a:bodyPr/>
                    <a:lstStyle/>
                    <a:p>
                      <a:pPr algn="ctr"/>
                      <a:endParaRPr lang="en-GB" sz="1800" b="1" dirty="0">
                        <a:latin typeface="Century Gothic" panose="020B0502020202020204" pitchFamily="34" charset="0"/>
                      </a:endParaRPr>
                    </a:p>
                  </a:txBody>
                  <a:tcPr marL="0" marR="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chemeClr val="bg1"/>
                    </a:solidFill>
                  </a:tcPr>
                </a:tc>
                <a:extLst>
                  <a:ext uri="{0D108BD9-81ED-4DB2-BD59-A6C34878D82A}">
                    <a16:rowId xmlns:a16="http://schemas.microsoft.com/office/drawing/2014/main" val="2050889396"/>
                  </a:ext>
                </a:extLst>
              </a:tr>
            </a:tbl>
          </a:graphicData>
        </a:graphic>
      </p:graphicFrame>
      <p:graphicFrame>
        <p:nvGraphicFramePr>
          <p:cNvPr id="15" name="Table 14">
            <a:extLst>
              <a:ext uri="{FF2B5EF4-FFF2-40B4-BE49-F238E27FC236}">
                <a16:creationId xmlns:a16="http://schemas.microsoft.com/office/drawing/2014/main" id="{731CAC8E-44B0-4C62-9DE1-F1969EC36535}"/>
              </a:ext>
            </a:extLst>
          </p:cNvPr>
          <p:cNvGraphicFramePr>
            <a:graphicFrameLocks noGrp="1"/>
          </p:cNvGraphicFramePr>
          <p:nvPr/>
        </p:nvGraphicFramePr>
        <p:xfrm>
          <a:off x="2258458" y="5662909"/>
          <a:ext cx="4356000" cy="396000"/>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2347820223"/>
                    </a:ext>
                  </a:extLst>
                </a:gridCol>
                <a:gridCol w="396000">
                  <a:extLst>
                    <a:ext uri="{9D8B030D-6E8A-4147-A177-3AD203B41FA5}">
                      <a16:colId xmlns:a16="http://schemas.microsoft.com/office/drawing/2014/main" val="2399004708"/>
                    </a:ext>
                  </a:extLst>
                </a:gridCol>
                <a:gridCol w="396000">
                  <a:extLst>
                    <a:ext uri="{9D8B030D-6E8A-4147-A177-3AD203B41FA5}">
                      <a16:colId xmlns:a16="http://schemas.microsoft.com/office/drawing/2014/main" val="581112305"/>
                    </a:ext>
                  </a:extLst>
                </a:gridCol>
                <a:gridCol w="396000">
                  <a:extLst>
                    <a:ext uri="{9D8B030D-6E8A-4147-A177-3AD203B41FA5}">
                      <a16:colId xmlns:a16="http://schemas.microsoft.com/office/drawing/2014/main" val="3147231651"/>
                    </a:ext>
                  </a:extLst>
                </a:gridCol>
                <a:gridCol w="396000">
                  <a:extLst>
                    <a:ext uri="{9D8B030D-6E8A-4147-A177-3AD203B41FA5}">
                      <a16:colId xmlns:a16="http://schemas.microsoft.com/office/drawing/2014/main" val="2990240486"/>
                    </a:ext>
                  </a:extLst>
                </a:gridCol>
                <a:gridCol w="396000">
                  <a:extLst>
                    <a:ext uri="{9D8B030D-6E8A-4147-A177-3AD203B41FA5}">
                      <a16:colId xmlns:a16="http://schemas.microsoft.com/office/drawing/2014/main" val="1179674656"/>
                    </a:ext>
                  </a:extLst>
                </a:gridCol>
                <a:gridCol w="396000">
                  <a:extLst>
                    <a:ext uri="{9D8B030D-6E8A-4147-A177-3AD203B41FA5}">
                      <a16:colId xmlns:a16="http://schemas.microsoft.com/office/drawing/2014/main" val="1871291404"/>
                    </a:ext>
                  </a:extLst>
                </a:gridCol>
                <a:gridCol w="396000">
                  <a:extLst>
                    <a:ext uri="{9D8B030D-6E8A-4147-A177-3AD203B41FA5}">
                      <a16:colId xmlns:a16="http://schemas.microsoft.com/office/drawing/2014/main" val="4025507444"/>
                    </a:ext>
                  </a:extLst>
                </a:gridCol>
                <a:gridCol w="396000">
                  <a:extLst>
                    <a:ext uri="{9D8B030D-6E8A-4147-A177-3AD203B41FA5}">
                      <a16:colId xmlns:a16="http://schemas.microsoft.com/office/drawing/2014/main" val="1073634476"/>
                    </a:ext>
                  </a:extLst>
                </a:gridCol>
                <a:gridCol w="396000">
                  <a:extLst>
                    <a:ext uri="{9D8B030D-6E8A-4147-A177-3AD203B41FA5}">
                      <a16:colId xmlns:a16="http://schemas.microsoft.com/office/drawing/2014/main" val="2229949342"/>
                    </a:ext>
                  </a:extLst>
                </a:gridCol>
                <a:gridCol w="396000">
                  <a:extLst>
                    <a:ext uri="{9D8B030D-6E8A-4147-A177-3AD203B41FA5}">
                      <a16:colId xmlns:a16="http://schemas.microsoft.com/office/drawing/2014/main" val="1603377529"/>
                    </a:ext>
                  </a:extLst>
                </a:gridCol>
              </a:tblGrid>
              <a:tr h="396000">
                <a:tc>
                  <a:txBody>
                    <a:bodyPr/>
                    <a:lstStyle/>
                    <a:p>
                      <a:pPr algn="ctr"/>
                      <a:r>
                        <a:rPr lang="en-GB" sz="1800" b="1" dirty="0">
                          <a:latin typeface="Century Gothic" panose="020B0502020202020204" pitchFamily="34" charset="0"/>
                        </a:rPr>
                        <a:t>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4</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5</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6</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7</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8</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9</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10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2282880"/>
                  </a:ext>
                </a:extLst>
              </a:tr>
            </a:tbl>
          </a:graphicData>
        </a:graphic>
      </p:graphicFrame>
      <p:graphicFrame>
        <p:nvGraphicFramePr>
          <p:cNvPr id="16" name="Table 15">
            <a:extLst>
              <a:ext uri="{FF2B5EF4-FFF2-40B4-BE49-F238E27FC236}">
                <a16:creationId xmlns:a16="http://schemas.microsoft.com/office/drawing/2014/main" id="{31D388BD-B6CC-4891-A30F-0926281D1782}"/>
              </a:ext>
            </a:extLst>
          </p:cNvPr>
          <p:cNvGraphicFramePr>
            <a:graphicFrameLocks noGrp="1"/>
          </p:cNvGraphicFramePr>
          <p:nvPr/>
        </p:nvGraphicFramePr>
        <p:xfrm>
          <a:off x="2038142" y="1532936"/>
          <a:ext cx="396000" cy="4356000"/>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1558057521"/>
                    </a:ext>
                  </a:extLst>
                </a:gridCol>
              </a:tblGrid>
              <a:tr h="396000">
                <a:tc>
                  <a:txBody>
                    <a:bodyPr/>
                    <a:lstStyle/>
                    <a:p>
                      <a:pPr algn="ctr"/>
                      <a:r>
                        <a:rPr lang="en-GB" sz="1800" b="1" dirty="0">
                          <a:latin typeface="Century Gothic" panose="020B0502020202020204" pitchFamily="34" charset="0"/>
                        </a:rPr>
                        <a:t>10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66773513"/>
                  </a:ext>
                </a:extLst>
              </a:tr>
              <a:tr h="396000">
                <a:tc>
                  <a:txBody>
                    <a:bodyPr/>
                    <a:lstStyle/>
                    <a:p>
                      <a:pPr algn="ctr"/>
                      <a:r>
                        <a:rPr lang="en-GB" sz="1800" b="1" dirty="0">
                          <a:latin typeface="Century Gothic" panose="020B0502020202020204" pitchFamily="34" charset="0"/>
                        </a:rPr>
                        <a:t>9</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67715751"/>
                  </a:ext>
                </a:extLst>
              </a:tr>
              <a:tr h="396000">
                <a:tc>
                  <a:txBody>
                    <a:bodyPr/>
                    <a:lstStyle/>
                    <a:p>
                      <a:pPr algn="ctr"/>
                      <a:r>
                        <a:rPr lang="en-GB" sz="1800" b="1" dirty="0">
                          <a:latin typeface="Century Gothic" panose="020B0502020202020204" pitchFamily="34" charset="0"/>
                        </a:rPr>
                        <a:t>8</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62670420"/>
                  </a:ext>
                </a:extLst>
              </a:tr>
              <a:tr h="396000">
                <a:tc>
                  <a:txBody>
                    <a:bodyPr/>
                    <a:lstStyle/>
                    <a:p>
                      <a:pPr algn="ctr"/>
                      <a:r>
                        <a:rPr lang="en-GB" sz="1800" b="1" dirty="0">
                          <a:latin typeface="Century Gothic" panose="020B0502020202020204" pitchFamily="34" charset="0"/>
                        </a:rPr>
                        <a:t>7</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906765403"/>
                  </a:ext>
                </a:extLst>
              </a:tr>
              <a:tr h="396000">
                <a:tc>
                  <a:txBody>
                    <a:bodyPr/>
                    <a:lstStyle/>
                    <a:p>
                      <a:pPr algn="ctr"/>
                      <a:r>
                        <a:rPr lang="en-GB" sz="1800" b="1" dirty="0">
                          <a:latin typeface="Century Gothic" panose="020B0502020202020204" pitchFamily="34" charset="0"/>
                        </a:rPr>
                        <a:t>6</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93086192"/>
                  </a:ext>
                </a:extLst>
              </a:tr>
              <a:tr h="396000">
                <a:tc>
                  <a:txBody>
                    <a:bodyPr/>
                    <a:lstStyle/>
                    <a:p>
                      <a:pPr algn="ctr"/>
                      <a:r>
                        <a:rPr lang="en-GB" sz="1800" b="1" dirty="0">
                          <a:latin typeface="Century Gothic" panose="020B0502020202020204" pitchFamily="34" charset="0"/>
                        </a:rPr>
                        <a:t>5</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50495358"/>
                  </a:ext>
                </a:extLst>
              </a:tr>
              <a:tr h="396000">
                <a:tc>
                  <a:txBody>
                    <a:bodyPr/>
                    <a:lstStyle/>
                    <a:p>
                      <a:pPr algn="ctr"/>
                      <a:r>
                        <a:rPr lang="en-GB" sz="1800" b="1" dirty="0">
                          <a:latin typeface="Century Gothic" panose="020B0502020202020204" pitchFamily="34" charset="0"/>
                        </a:rPr>
                        <a:t>4</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009334728"/>
                  </a:ext>
                </a:extLst>
              </a:tr>
              <a:tr h="396000">
                <a:tc>
                  <a:txBody>
                    <a:bodyPr/>
                    <a:lstStyle/>
                    <a:p>
                      <a:pPr algn="ctr"/>
                      <a:r>
                        <a:rPr lang="en-GB" sz="1800" b="1" dirty="0">
                          <a:latin typeface="Century Gothic" panose="020B0502020202020204" pitchFamily="34" charset="0"/>
                        </a:rPr>
                        <a:t>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051036295"/>
                  </a:ext>
                </a:extLst>
              </a:tr>
              <a:tr h="396000">
                <a:tc>
                  <a:txBody>
                    <a:bodyPr/>
                    <a:lstStyle/>
                    <a:p>
                      <a:pPr algn="ctr"/>
                      <a:r>
                        <a:rPr lang="en-GB" sz="1800" b="1" dirty="0">
                          <a:latin typeface="Century Gothic" panose="020B0502020202020204" pitchFamily="34" charset="0"/>
                        </a:rPr>
                        <a:t>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79429592"/>
                  </a:ext>
                </a:extLst>
              </a:tr>
              <a:tr h="396000">
                <a:tc>
                  <a:txBody>
                    <a:bodyPr/>
                    <a:lstStyle/>
                    <a:p>
                      <a:pPr algn="ctr"/>
                      <a:r>
                        <a:rPr lang="en-GB" sz="1800" b="1" dirty="0">
                          <a:latin typeface="Century Gothic" panose="020B0502020202020204" pitchFamily="34" charset="0"/>
                        </a:rPr>
                        <a:t>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758761416"/>
                  </a:ext>
                </a:extLst>
              </a:tr>
              <a:tr h="396000">
                <a:tc>
                  <a:txBody>
                    <a:bodyPr/>
                    <a:lstStyle/>
                    <a:p>
                      <a:pPr algn="ctr"/>
                      <a:r>
                        <a:rPr lang="en-GB" sz="1800" b="1" dirty="0">
                          <a:latin typeface="Century Gothic" panose="020B0502020202020204" pitchFamily="34" charset="0"/>
                        </a:rPr>
                        <a:t>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50889396"/>
                  </a:ext>
                </a:extLst>
              </a:tr>
            </a:tbl>
          </a:graphicData>
        </a:graphic>
      </p:graphicFrame>
      <p:sp>
        <p:nvSpPr>
          <p:cNvPr id="17" name="Isosceles Triangle 16">
            <a:extLst>
              <a:ext uri="{FF2B5EF4-FFF2-40B4-BE49-F238E27FC236}">
                <a16:creationId xmlns:a16="http://schemas.microsoft.com/office/drawing/2014/main" id="{3B8A7E89-2B85-4AA4-A0E6-D2106B42C3BF}"/>
              </a:ext>
            </a:extLst>
          </p:cNvPr>
          <p:cNvSpPr/>
          <p:nvPr/>
        </p:nvSpPr>
        <p:spPr>
          <a:xfrm>
            <a:off x="2409510" y="1648118"/>
            <a:ext cx="133708" cy="101868"/>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Isosceles Triangle 17">
            <a:extLst>
              <a:ext uri="{FF2B5EF4-FFF2-40B4-BE49-F238E27FC236}">
                <a16:creationId xmlns:a16="http://schemas.microsoft.com/office/drawing/2014/main" id="{F505BD90-88EA-4B6E-970F-8AE645F540F2}"/>
              </a:ext>
            </a:extLst>
          </p:cNvPr>
          <p:cNvSpPr/>
          <p:nvPr/>
        </p:nvSpPr>
        <p:spPr>
          <a:xfrm rot="5400000">
            <a:off x="6412134" y="5660702"/>
            <a:ext cx="133710" cy="10187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a:extLst>
              <a:ext uri="{FF2B5EF4-FFF2-40B4-BE49-F238E27FC236}">
                <a16:creationId xmlns:a16="http://schemas.microsoft.com/office/drawing/2014/main" id="{B20BD7CE-D69D-4651-B743-D23A4D59A61F}"/>
              </a:ext>
            </a:extLst>
          </p:cNvPr>
          <p:cNvSpPr/>
          <p:nvPr/>
        </p:nvSpPr>
        <p:spPr>
          <a:xfrm>
            <a:off x="2751958" y="1639276"/>
            <a:ext cx="218900" cy="2189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a:extLst>
              <a:ext uri="{FF2B5EF4-FFF2-40B4-BE49-F238E27FC236}">
                <a16:creationId xmlns:a16="http://schemas.microsoft.com/office/drawing/2014/main" id="{6E3ADB79-A2F4-4C74-9C2C-B63D8F10997E}"/>
              </a:ext>
            </a:extLst>
          </p:cNvPr>
          <p:cNvSpPr txBox="1"/>
          <p:nvPr/>
        </p:nvSpPr>
        <p:spPr>
          <a:xfrm>
            <a:off x="2402710" y="1255969"/>
            <a:ext cx="85969" cy="369332"/>
          </a:xfrm>
          <a:prstGeom prst="rect">
            <a:avLst/>
          </a:prstGeom>
          <a:noFill/>
        </p:spPr>
        <p:txBody>
          <a:bodyPr wrap="square" rtlCol="0">
            <a:spAutoFit/>
          </a:bodyPr>
          <a:lstStyle/>
          <a:p>
            <a:r>
              <a:rPr lang="en-GB" b="1" i="1" dirty="0">
                <a:solidFill>
                  <a:schemeClr val="bg1">
                    <a:lumMod val="50000"/>
                  </a:schemeClr>
                </a:solidFill>
                <a:latin typeface="Century Gothic" panose="020B0502020202020204" pitchFamily="34" charset="0"/>
              </a:rPr>
              <a:t>y</a:t>
            </a:r>
          </a:p>
        </p:txBody>
      </p:sp>
      <p:sp>
        <p:nvSpPr>
          <p:cNvPr id="31" name="TextBox 30">
            <a:extLst>
              <a:ext uri="{FF2B5EF4-FFF2-40B4-BE49-F238E27FC236}">
                <a16:creationId xmlns:a16="http://schemas.microsoft.com/office/drawing/2014/main" id="{9B84D58D-6F5B-4E2F-9C8E-CC46A4C46124}"/>
              </a:ext>
            </a:extLst>
          </p:cNvPr>
          <p:cNvSpPr txBox="1"/>
          <p:nvPr/>
        </p:nvSpPr>
        <p:spPr>
          <a:xfrm>
            <a:off x="6605385" y="5497133"/>
            <a:ext cx="85969" cy="369332"/>
          </a:xfrm>
          <a:prstGeom prst="rect">
            <a:avLst/>
          </a:prstGeom>
          <a:noFill/>
        </p:spPr>
        <p:txBody>
          <a:bodyPr wrap="square" rtlCol="0">
            <a:spAutoFit/>
          </a:bodyPr>
          <a:lstStyle/>
          <a:p>
            <a:r>
              <a:rPr lang="en-GB" b="1" i="1" dirty="0">
                <a:solidFill>
                  <a:schemeClr val="bg1">
                    <a:lumMod val="50000"/>
                  </a:schemeClr>
                </a:solidFill>
                <a:latin typeface="Century Gothic" panose="020B0502020202020204" pitchFamily="34" charset="0"/>
              </a:rPr>
              <a:t>x</a:t>
            </a:r>
          </a:p>
        </p:txBody>
      </p:sp>
      <p:sp>
        <p:nvSpPr>
          <p:cNvPr id="32" name="Oval 31">
            <a:extLst>
              <a:ext uri="{FF2B5EF4-FFF2-40B4-BE49-F238E27FC236}">
                <a16:creationId xmlns:a16="http://schemas.microsoft.com/office/drawing/2014/main" id="{8B21758E-5E01-47E1-B7E5-B867148DBA31}"/>
              </a:ext>
            </a:extLst>
          </p:cNvPr>
          <p:cNvSpPr/>
          <p:nvPr/>
        </p:nvSpPr>
        <p:spPr>
          <a:xfrm>
            <a:off x="3931313" y="3219695"/>
            <a:ext cx="218900" cy="2189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TextBox 32">
            <a:extLst>
              <a:ext uri="{FF2B5EF4-FFF2-40B4-BE49-F238E27FC236}">
                <a16:creationId xmlns:a16="http://schemas.microsoft.com/office/drawing/2014/main" id="{BA841E14-BB30-4AE0-A969-219A891A56D1}"/>
              </a:ext>
            </a:extLst>
          </p:cNvPr>
          <p:cNvSpPr txBox="1"/>
          <p:nvPr/>
        </p:nvSpPr>
        <p:spPr>
          <a:xfrm>
            <a:off x="6728379" y="1723332"/>
            <a:ext cx="1839993" cy="1631216"/>
          </a:xfrm>
          <a:prstGeom prst="rect">
            <a:avLst/>
          </a:prstGeom>
          <a:noFill/>
        </p:spPr>
        <p:txBody>
          <a:bodyPr wrap="square" rtlCol="0">
            <a:spAutoFit/>
          </a:bodyPr>
          <a:lstStyle/>
          <a:p>
            <a:r>
              <a:rPr lang="en-GB" sz="2000" b="1" dirty="0">
                <a:solidFill>
                  <a:srgbClr val="FF0000"/>
                </a:solidFill>
                <a:latin typeface="Century Gothic" panose="020B0502020202020204" pitchFamily="34" charset="0"/>
              </a:rPr>
              <a:t>False.</a:t>
            </a:r>
          </a:p>
          <a:p>
            <a:endParaRPr lang="en-GB" sz="2000" b="1" dirty="0">
              <a:solidFill>
                <a:srgbClr val="FF0000"/>
              </a:solidFill>
              <a:latin typeface="Century Gothic" panose="020B0502020202020204" pitchFamily="34" charset="0"/>
            </a:endParaRPr>
          </a:p>
          <a:p>
            <a:r>
              <a:rPr lang="en-GB" sz="2000" b="1" dirty="0">
                <a:solidFill>
                  <a:srgbClr val="FF0000"/>
                </a:solidFill>
                <a:latin typeface="Century Gothic" panose="020B0502020202020204" pitchFamily="34" charset="0"/>
              </a:rPr>
              <a:t>A has been translated 3 left and 4 up.</a:t>
            </a:r>
          </a:p>
        </p:txBody>
      </p:sp>
    </p:spTree>
    <p:extLst>
      <p:ext uri="{BB962C8B-B14F-4D97-AF65-F5344CB8AC3E}">
        <p14:creationId xmlns:p14="http://schemas.microsoft.com/office/powerpoint/2010/main" val="43833515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28500E97074E9232E002F87A0DA8" ma:contentTypeVersion="9" ma:contentTypeDescription="Create a new document." ma:contentTypeScope="" ma:versionID="066ddb0580c6cb957c158bf950613a88">
  <xsd:schema xmlns:xsd="http://www.w3.org/2001/XMLSchema" xmlns:xs="http://www.w3.org/2001/XMLSchema" xmlns:p="http://schemas.microsoft.com/office/2006/metadata/properties" xmlns:ns2="86144f90-c7b6-48d0-aae5-f5e9e48cc3df" xmlns:ns3="5c7a0828-c5e4-45f8-a074-18a8fdc88ec6" targetNamespace="http://schemas.microsoft.com/office/2006/metadata/properties" ma:root="true" ma:fieldsID="b6edf0ecd0c2312d28fd762618f18263" ns2:_="" ns3:_="">
    <xsd:import namespace="86144f90-c7b6-48d0-aae5-f5e9e48cc3df"/>
    <xsd:import namespace="5c7a0828-c5e4-45f8-a074-18a8fdc88e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7a0828-c5e4-45f8-a074-18a8fdc88ec6"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BE7001C-4FE1-4FF1-8D32-419BDEA7C0F6}">
  <ds:schemaRefs>
    <ds:schemaRef ds:uri="http://schemas.microsoft.com/sharepoint/v3/contenttype/forms"/>
  </ds:schemaRefs>
</ds:datastoreItem>
</file>

<file path=customXml/itemProps2.xml><?xml version="1.0" encoding="utf-8"?>
<ds:datastoreItem xmlns:ds="http://schemas.openxmlformats.org/officeDocument/2006/customXml" ds:itemID="{C3A0462F-5A35-4D51-B86E-4593A4897225}"/>
</file>

<file path=customXml/itemProps3.xml><?xml version="1.0" encoding="utf-8"?>
<ds:datastoreItem xmlns:ds="http://schemas.openxmlformats.org/officeDocument/2006/customXml" ds:itemID="{0EF8F11D-A449-4684-B8E0-461263A2E192}">
  <ds:schemaRefs>
    <ds:schemaRef ds:uri="http://schemas.microsoft.com/sharepoint/v3"/>
    <ds:schemaRef ds:uri="http://schemas.openxmlformats.org/package/2006/metadata/core-properties"/>
    <ds:schemaRef ds:uri="http://purl.org/dc/terms/"/>
    <ds:schemaRef ds:uri="http://www.w3.org/XML/1998/namespace"/>
    <ds:schemaRef ds:uri="http://schemas.microsoft.com/office/infopath/2007/PartnerControls"/>
    <ds:schemaRef ds:uri="86144f90-c7b6-48d0-aae5-f5e9e48cc3df"/>
    <ds:schemaRef ds:uri="http://schemas.microsoft.com/office/2006/metadata/properties"/>
    <ds:schemaRef ds:uri="http://schemas.microsoft.com/office/2006/documentManagement/types"/>
    <ds:schemaRef ds:uri="0f0ae0ff-29c4-4766-b250-c1a9bee8d430"/>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Office Theme</Template>
  <TotalTime>2115</TotalTime>
  <Words>1041</Words>
  <Application>Microsoft Office PowerPoint</Application>
  <PresentationFormat>On-screen Show (4:3)</PresentationFormat>
  <Paragraphs>509</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Century Gothic</vt:lpstr>
      <vt:lpstr>SassoonCRInfantMedium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Claire Walker</cp:lastModifiedBy>
  <cp:revision>138</cp:revision>
  <dcterms:created xsi:type="dcterms:W3CDTF">2018-03-17T10:08:43Z</dcterms:created>
  <dcterms:modified xsi:type="dcterms:W3CDTF">2019-07-01T14:53:09Z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0x0101002E2B28500E97074E9232E002F87A0DA8</vt:lpwstr>
  </property>
  <property fmtid="{D5CDD505-2E9C-101B-9397-08002B2CF9AE}" pid="3" name="TaxKeyword">
    <vt:lpwstr/>
  </property>
</Properties>
</file>