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17" r:id="rId6"/>
    <p:sldId id="301" r:id="rId7"/>
    <p:sldId id="425" r:id="rId8"/>
    <p:sldId id="411" r:id="rId9"/>
    <p:sldId id="400" r:id="rId10"/>
    <p:sldId id="418" r:id="rId11"/>
    <p:sldId id="405" r:id="rId12"/>
    <p:sldId id="426" r:id="rId13"/>
    <p:sldId id="382" r:id="rId14"/>
    <p:sldId id="420" r:id="rId15"/>
    <p:sldId id="395" r:id="rId16"/>
    <p:sldId id="407" r:id="rId17"/>
    <p:sldId id="408" r:id="rId18"/>
    <p:sldId id="421" r:id="rId19"/>
    <p:sldId id="422" r:id="rId20"/>
    <p:sldId id="380" r:id="rId21"/>
    <p:sldId id="423" r:id="rId22"/>
    <p:sldId id="415" r:id="rId23"/>
    <p:sldId id="42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3300"/>
    <a:srgbClr val="CC99FF"/>
    <a:srgbClr val="CC66FF"/>
    <a:srgbClr val="DBB7FF"/>
    <a:srgbClr val="BA8CDC"/>
    <a:srgbClr val="FF6699"/>
    <a:srgbClr val="FF3399"/>
    <a:srgbClr val="FF6600"/>
    <a:srgbClr val="FFD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6FC9D-8A3C-47D0-B930-A61B59E4D188}" v="2" dt="2019-06-10T08:45:01.0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snapToGrid="0">
      <p:cViewPr varScale="1">
        <p:scale>
          <a:sx n="72" d="100"/>
          <a:sy n="72" d="100"/>
        </p:scale>
        <p:origin x="12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Walker" userId="ea9b7a16-6533-4bfc-968f-2b771b65ab59" providerId="ADAL" clId="{A376FC9D-8A3C-47D0-B930-A61B59E4D188}"/>
    <pc:docChg chg="undo custSel addSld delSld modSld sldOrd">
      <pc:chgData name="Claire Walker" userId="ea9b7a16-6533-4bfc-968f-2b771b65ab59" providerId="ADAL" clId="{A376FC9D-8A3C-47D0-B930-A61B59E4D188}" dt="2019-06-10T08:47:03.402" v="1119" actId="13926"/>
      <pc:docMkLst>
        <pc:docMk/>
      </pc:docMkLst>
      <pc:sldChg chg="addSp delSp modSp">
        <pc:chgData name="Claire Walker" userId="ea9b7a16-6533-4bfc-968f-2b771b65ab59" providerId="ADAL" clId="{A376FC9D-8A3C-47D0-B930-A61B59E4D188}" dt="2019-06-07T13:09:58.681" v="14"/>
        <pc:sldMkLst>
          <pc:docMk/>
          <pc:sldMk cId="2637481266" sldId="256"/>
        </pc:sldMkLst>
        <pc:spChg chg="add del mod">
          <ac:chgData name="Claire Walker" userId="ea9b7a16-6533-4bfc-968f-2b771b65ab59" providerId="ADAL" clId="{A376FC9D-8A3C-47D0-B930-A61B59E4D188}" dt="2019-06-07T13:09:54.785" v="13"/>
          <ac:spMkLst>
            <pc:docMk/>
            <pc:sldMk cId="2637481266" sldId="256"/>
            <ac:spMk id="19" creationId="{5252A847-DE45-4FA3-A1F8-EEBEB845FF8E}"/>
          </ac:spMkLst>
        </pc:spChg>
        <pc:picChg chg="add">
          <ac:chgData name="Claire Walker" userId="ea9b7a16-6533-4bfc-968f-2b771b65ab59" providerId="ADAL" clId="{A376FC9D-8A3C-47D0-B930-A61B59E4D188}" dt="2019-06-07T13:09:58.681" v="14"/>
          <ac:picMkLst>
            <pc:docMk/>
            <pc:sldMk cId="2637481266" sldId="256"/>
            <ac:picMk id="7" creationId="{7790FA76-7E0D-440D-B12E-047E6767FB32}"/>
          </ac:picMkLst>
        </pc:picChg>
      </pc:sldChg>
      <pc:sldChg chg="addSp delSp modSp">
        <pc:chgData name="Claire Walker" userId="ea9b7a16-6533-4bfc-968f-2b771b65ab59" providerId="ADAL" clId="{A376FC9D-8A3C-47D0-B930-A61B59E4D188}" dt="2019-06-07T13:27:59.609" v="695" actId="1037"/>
        <pc:sldMkLst>
          <pc:docMk/>
          <pc:sldMk cId="1904691004" sldId="380"/>
        </pc:sldMkLst>
        <pc:spChg chg="add mod">
          <ac:chgData name="Claire Walker" userId="ea9b7a16-6533-4bfc-968f-2b771b65ab59" providerId="ADAL" clId="{A376FC9D-8A3C-47D0-B930-A61B59E4D188}" dt="2019-06-07T13:27:59.609" v="695" actId="1037"/>
          <ac:spMkLst>
            <pc:docMk/>
            <pc:sldMk cId="1904691004" sldId="380"/>
            <ac:spMk id="21" creationId="{A14A77D8-DABC-4B5A-9BBC-7AE061A2F6AE}"/>
          </ac:spMkLst>
        </pc:spChg>
        <pc:spChg chg="add mod">
          <ac:chgData name="Claire Walker" userId="ea9b7a16-6533-4bfc-968f-2b771b65ab59" providerId="ADAL" clId="{A376FC9D-8A3C-47D0-B930-A61B59E4D188}" dt="2019-06-07T13:27:59.609" v="695" actId="1037"/>
          <ac:spMkLst>
            <pc:docMk/>
            <pc:sldMk cId="1904691004" sldId="380"/>
            <ac:spMk id="22" creationId="{17BC09AA-DCC8-4521-8C68-3C2517DDB707}"/>
          </ac:spMkLst>
        </pc:spChg>
        <pc:spChg chg="add mod">
          <ac:chgData name="Claire Walker" userId="ea9b7a16-6533-4bfc-968f-2b771b65ab59" providerId="ADAL" clId="{A376FC9D-8A3C-47D0-B930-A61B59E4D188}" dt="2019-06-07T13:27:59.609" v="695" actId="1037"/>
          <ac:spMkLst>
            <pc:docMk/>
            <pc:sldMk cId="1904691004" sldId="380"/>
            <ac:spMk id="23" creationId="{9C3176AB-F69B-498C-9703-4208CC45499D}"/>
          </ac:spMkLst>
        </pc:spChg>
        <pc:spChg chg="add mod">
          <ac:chgData name="Claire Walker" userId="ea9b7a16-6533-4bfc-968f-2b771b65ab59" providerId="ADAL" clId="{A376FC9D-8A3C-47D0-B930-A61B59E4D188}" dt="2019-06-07T13:27:59.609" v="695" actId="1037"/>
          <ac:spMkLst>
            <pc:docMk/>
            <pc:sldMk cId="1904691004" sldId="380"/>
            <ac:spMk id="24" creationId="{11A8FAD4-4B88-4366-84CB-195DAC160A7E}"/>
          </ac:spMkLst>
        </pc:spChg>
        <pc:spChg chg="mod">
          <ac:chgData name="Claire Walker" userId="ea9b7a16-6533-4bfc-968f-2b771b65ab59" providerId="ADAL" clId="{A376FC9D-8A3C-47D0-B930-A61B59E4D188}" dt="2019-06-07T13:27:59.609" v="695" actId="1037"/>
          <ac:spMkLst>
            <pc:docMk/>
            <pc:sldMk cId="1904691004" sldId="380"/>
            <ac:spMk id="38" creationId="{768B8C73-D8D5-4ED8-A41C-75BBBC45D2D8}"/>
          </ac:spMkLst>
        </pc:spChg>
        <pc:spChg chg="mod">
          <ac:chgData name="Claire Walker" userId="ea9b7a16-6533-4bfc-968f-2b771b65ab59" providerId="ADAL" clId="{A376FC9D-8A3C-47D0-B930-A61B59E4D188}" dt="2019-06-07T13:27:59.609" v="695" actId="1037"/>
          <ac:spMkLst>
            <pc:docMk/>
            <pc:sldMk cId="1904691004" sldId="380"/>
            <ac:spMk id="39" creationId="{B14E0495-0234-46ED-9B89-33D287C180B2}"/>
          </ac:spMkLst>
        </pc:spChg>
        <pc:spChg chg="mod">
          <ac:chgData name="Claire Walker" userId="ea9b7a16-6533-4bfc-968f-2b771b65ab59" providerId="ADAL" clId="{A376FC9D-8A3C-47D0-B930-A61B59E4D188}" dt="2019-06-07T13:27:59.609" v="695" actId="1037"/>
          <ac:spMkLst>
            <pc:docMk/>
            <pc:sldMk cId="1904691004" sldId="380"/>
            <ac:spMk id="40" creationId="{4197F9DC-0A23-49C3-B043-10EA2B17D6A2}"/>
          </ac:spMkLst>
        </pc:spChg>
        <pc:spChg chg="mod">
          <ac:chgData name="Claire Walker" userId="ea9b7a16-6533-4bfc-968f-2b771b65ab59" providerId="ADAL" clId="{A376FC9D-8A3C-47D0-B930-A61B59E4D188}" dt="2019-06-07T13:27:59.609" v="695" actId="1037"/>
          <ac:spMkLst>
            <pc:docMk/>
            <pc:sldMk cId="1904691004" sldId="380"/>
            <ac:spMk id="41" creationId="{A9D8A510-FEA4-4C34-B0F0-C843B26A6E9F}"/>
          </ac:spMkLst>
        </pc:spChg>
        <pc:spChg chg="del">
          <ac:chgData name="Claire Walker" userId="ea9b7a16-6533-4bfc-968f-2b771b65ab59" providerId="ADAL" clId="{A376FC9D-8A3C-47D0-B930-A61B59E4D188}" dt="2019-06-07T13:27:21.568" v="616" actId="478"/>
          <ac:spMkLst>
            <pc:docMk/>
            <pc:sldMk cId="1904691004" sldId="380"/>
            <ac:spMk id="48" creationId="{A3533365-891A-4927-947B-F34AE3DE5F9E}"/>
          </ac:spMkLst>
        </pc:spChg>
        <pc:spChg chg="del">
          <ac:chgData name="Claire Walker" userId="ea9b7a16-6533-4bfc-968f-2b771b65ab59" providerId="ADAL" clId="{A376FC9D-8A3C-47D0-B930-A61B59E4D188}" dt="2019-06-07T13:27:21.568" v="616" actId="478"/>
          <ac:spMkLst>
            <pc:docMk/>
            <pc:sldMk cId="1904691004" sldId="380"/>
            <ac:spMk id="49" creationId="{0533578B-F3B8-48F4-A426-61EF9BC2DB5F}"/>
          </ac:spMkLst>
        </pc:spChg>
        <pc:spChg chg="del">
          <ac:chgData name="Claire Walker" userId="ea9b7a16-6533-4bfc-968f-2b771b65ab59" providerId="ADAL" clId="{A376FC9D-8A3C-47D0-B930-A61B59E4D188}" dt="2019-06-07T13:27:21.568" v="616" actId="478"/>
          <ac:spMkLst>
            <pc:docMk/>
            <pc:sldMk cId="1904691004" sldId="380"/>
            <ac:spMk id="50" creationId="{B7652B7C-8844-4B74-82EA-EF028AB5F855}"/>
          </ac:spMkLst>
        </pc:spChg>
        <pc:spChg chg="del">
          <ac:chgData name="Claire Walker" userId="ea9b7a16-6533-4bfc-968f-2b771b65ab59" providerId="ADAL" clId="{A376FC9D-8A3C-47D0-B930-A61B59E4D188}" dt="2019-06-07T13:27:21.568" v="616" actId="478"/>
          <ac:spMkLst>
            <pc:docMk/>
            <pc:sldMk cId="1904691004" sldId="380"/>
            <ac:spMk id="51" creationId="{01FF1E47-97A6-4FFB-882C-FCC77F06170B}"/>
          </ac:spMkLst>
        </pc:spChg>
        <pc:graphicFrameChg chg="add del ord">
          <ac:chgData name="Claire Walker" userId="ea9b7a16-6533-4bfc-968f-2b771b65ab59" providerId="ADAL" clId="{A376FC9D-8A3C-47D0-B930-A61B59E4D188}" dt="2019-06-07T13:27:14.381" v="615"/>
          <ac:graphicFrameMkLst>
            <pc:docMk/>
            <pc:sldMk cId="1904691004" sldId="380"/>
            <ac:graphicFrameMk id="18" creationId="{C39A684B-A4C0-4864-B972-62BBC4627175}"/>
          </ac:graphicFrameMkLst>
        </pc:graphicFrameChg>
        <pc:graphicFrameChg chg="add mod">
          <ac:chgData name="Claire Walker" userId="ea9b7a16-6533-4bfc-968f-2b771b65ab59" providerId="ADAL" clId="{A376FC9D-8A3C-47D0-B930-A61B59E4D188}" dt="2019-06-07T13:27:59.609" v="695" actId="1037"/>
          <ac:graphicFrameMkLst>
            <pc:docMk/>
            <pc:sldMk cId="1904691004" sldId="380"/>
            <ac:graphicFrameMk id="20" creationId="{4AD636EB-9294-449E-8963-0E4311FF76BC}"/>
          </ac:graphicFrameMkLst>
        </pc:graphicFrameChg>
        <pc:graphicFrameChg chg="del">
          <ac:chgData name="Claire Walker" userId="ea9b7a16-6533-4bfc-968f-2b771b65ab59" providerId="ADAL" clId="{A376FC9D-8A3C-47D0-B930-A61B59E4D188}" dt="2019-06-07T13:27:03.596" v="611" actId="478"/>
          <ac:graphicFrameMkLst>
            <pc:docMk/>
            <pc:sldMk cId="1904691004" sldId="380"/>
            <ac:graphicFrameMk id="36" creationId="{BA96D0AF-8FF0-44B0-8992-8776B6D6E372}"/>
          </ac:graphicFrameMkLst>
        </pc:graphicFrameChg>
        <pc:graphicFrameChg chg="mod">
          <ac:chgData name="Claire Walker" userId="ea9b7a16-6533-4bfc-968f-2b771b65ab59" providerId="ADAL" clId="{A376FC9D-8A3C-47D0-B930-A61B59E4D188}" dt="2019-06-07T13:27:59.609" v="695" actId="1037"/>
          <ac:graphicFrameMkLst>
            <pc:docMk/>
            <pc:sldMk cId="1904691004" sldId="380"/>
            <ac:graphicFrameMk id="37" creationId="{8921FBA0-50C3-4855-86FB-62A519F2B2AA}"/>
          </ac:graphicFrameMkLst>
        </pc:graphicFrameChg>
        <pc:graphicFrameChg chg="mod">
          <ac:chgData name="Claire Walker" userId="ea9b7a16-6533-4bfc-968f-2b771b65ab59" providerId="ADAL" clId="{A376FC9D-8A3C-47D0-B930-A61B59E4D188}" dt="2019-06-07T13:27:59.609" v="695" actId="1037"/>
          <ac:graphicFrameMkLst>
            <pc:docMk/>
            <pc:sldMk cId="1904691004" sldId="380"/>
            <ac:graphicFrameMk id="42" creationId="{6515949D-CFE1-41D8-A80B-4634B1B65D59}"/>
          </ac:graphicFrameMkLst>
        </pc:graphicFrameChg>
      </pc:sldChg>
      <pc:sldChg chg="modSp">
        <pc:chgData name="Claire Walker" userId="ea9b7a16-6533-4bfc-968f-2b771b65ab59" providerId="ADAL" clId="{A376FC9D-8A3C-47D0-B930-A61B59E4D188}" dt="2019-06-10T08:45:16.768" v="1105" actId="404"/>
        <pc:sldMkLst>
          <pc:docMk/>
          <pc:sldMk cId="2540164723" sldId="382"/>
        </pc:sldMkLst>
        <pc:spChg chg="mod">
          <ac:chgData name="Claire Walker" userId="ea9b7a16-6533-4bfc-968f-2b771b65ab59" providerId="ADAL" clId="{A376FC9D-8A3C-47D0-B930-A61B59E4D188}" dt="2019-06-10T08:45:16.768" v="1105" actId="404"/>
          <ac:spMkLst>
            <pc:docMk/>
            <pc:sldMk cId="2540164723" sldId="382"/>
            <ac:spMk id="19" creationId="{5252A847-DE45-4FA3-A1F8-EEBEB845FF8E}"/>
          </ac:spMkLst>
        </pc:spChg>
      </pc:sldChg>
      <pc:sldChg chg="modSp">
        <pc:chgData name="Claire Walker" userId="ea9b7a16-6533-4bfc-968f-2b771b65ab59" providerId="ADAL" clId="{A376FC9D-8A3C-47D0-B930-A61B59E4D188}" dt="2019-06-10T08:45:31.428" v="1108" actId="404"/>
        <pc:sldMkLst>
          <pc:docMk/>
          <pc:sldMk cId="1635946771" sldId="395"/>
        </pc:sldMkLst>
        <pc:spChg chg="mod">
          <ac:chgData name="Claire Walker" userId="ea9b7a16-6533-4bfc-968f-2b771b65ab59" providerId="ADAL" clId="{A376FC9D-8A3C-47D0-B930-A61B59E4D188}" dt="2019-06-10T08:45:31.428" v="1108" actId="404"/>
          <ac:spMkLst>
            <pc:docMk/>
            <pc:sldMk cId="1635946771" sldId="395"/>
            <ac:spMk id="19" creationId="{5252A847-DE45-4FA3-A1F8-EEBEB845FF8E}"/>
          </ac:spMkLst>
        </pc:spChg>
      </pc:sldChg>
      <pc:sldChg chg="modSp">
        <pc:chgData name="Claire Walker" userId="ea9b7a16-6533-4bfc-968f-2b771b65ab59" providerId="ADAL" clId="{A376FC9D-8A3C-47D0-B930-A61B59E4D188}" dt="2019-06-07T13:16:55.333" v="148" actId="1038"/>
        <pc:sldMkLst>
          <pc:docMk/>
          <pc:sldMk cId="2026787466" sldId="400"/>
        </pc:sldMkLst>
        <pc:spChg chg="mod">
          <ac:chgData name="Claire Walker" userId="ea9b7a16-6533-4bfc-968f-2b771b65ab59" providerId="ADAL" clId="{A376FC9D-8A3C-47D0-B930-A61B59E4D188}" dt="2019-06-07T13:16:48.423" v="144" actId="1038"/>
          <ac:spMkLst>
            <pc:docMk/>
            <pc:sldMk cId="2026787466" sldId="400"/>
            <ac:spMk id="17" creationId="{A83D5D26-FE7A-4976-89BB-DF6C89F7B3B8}"/>
          </ac:spMkLst>
        </pc:spChg>
        <pc:spChg chg="mod">
          <ac:chgData name="Claire Walker" userId="ea9b7a16-6533-4bfc-968f-2b771b65ab59" providerId="ADAL" clId="{A376FC9D-8A3C-47D0-B930-A61B59E4D188}" dt="2019-06-07T13:16:48.423" v="144" actId="1038"/>
          <ac:spMkLst>
            <pc:docMk/>
            <pc:sldMk cId="2026787466" sldId="400"/>
            <ac:spMk id="30" creationId="{02573287-2EC2-4C02-AEC5-A7EBFEF3DB33}"/>
          </ac:spMkLst>
        </pc:spChg>
        <pc:spChg chg="mod">
          <ac:chgData name="Claire Walker" userId="ea9b7a16-6533-4bfc-968f-2b771b65ab59" providerId="ADAL" clId="{A376FC9D-8A3C-47D0-B930-A61B59E4D188}" dt="2019-06-07T13:16:48.423" v="144" actId="1038"/>
          <ac:spMkLst>
            <pc:docMk/>
            <pc:sldMk cId="2026787466" sldId="400"/>
            <ac:spMk id="40" creationId="{2C8D8871-AE8B-4A21-A7B4-FDD230E8931D}"/>
          </ac:spMkLst>
        </pc:spChg>
        <pc:spChg chg="mod">
          <ac:chgData name="Claire Walker" userId="ea9b7a16-6533-4bfc-968f-2b771b65ab59" providerId="ADAL" clId="{A376FC9D-8A3C-47D0-B930-A61B59E4D188}" dt="2019-06-07T13:16:48.423" v="144" actId="1038"/>
          <ac:spMkLst>
            <pc:docMk/>
            <pc:sldMk cId="2026787466" sldId="400"/>
            <ac:spMk id="41" creationId="{2F2210F6-4535-4077-9368-62471CE57444}"/>
          </ac:spMkLst>
        </pc:spChg>
        <pc:spChg chg="mod">
          <ac:chgData name="Claire Walker" userId="ea9b7a16-6533-4bfc-968f-2b771b65ab59" providerId="ADAL" clId="{A376FC9D-8A3C-47D0-B930-A61B59E4D188}" dt="2019-06-07T13:16:48.423" v="144" actId="1038"/>
          <ac:spMkLst>
            <pc:docMk/>
            <pc:sldMk cId="2026787466" sldId="400"/>
            <ac:spMk id="49" creationId="{786E9B54-B9C4-480C-AD17-BD7C33AE5704}"/>
          </ac:spMkLst>
        </pc:spChg>
        <pc:spChg chg="mod">
          <ac:chgData name="Claire Walker" userId="ea9b7a16-6533-4bfc-968f-2b771b65ab59" providerId="ADAL" clId="{A376FC9D-8A3C-47D0-B930-A61B59E4D188}" dt="2019-06-07T13:16:55.333" v="148" actId="1038"/>
          <ac:spMkLst>
            <pc:docMk/>
            <pc:sldMk cId="2026787466" sldId="400"/>
            <ac:spMk id="50" creationId="{321BB4FC-993A-460A-9D71-CF8A2AEB9C82}"/>
          </ac:spMkLst>
        </pc:spChg>
        <pc:graphicFrameChg chg="mod">
          <ac:chgData name="Claire Walker" userId="ea9b7a16-6533-4bfc-968f-2b771b65ab59" providerId="ADAL" clId="{A376FC9D-8A3C-47D0-B930-A61B59E4D188}" dt="2019-06-07T13:16:48.423" v="144" actId="1038"/>
          <ac:graphicFrameMkLst>
            <pc:docMk/>
            <pc:sldMk cId="2026787466" sldId="400"/>
            <ac:graphicFrameMk id="16" creationId="{8E42E336-FECC-497F-B790-7A8506433EA9}"/>
          </ac:graphicFrameMkLst>
        </pc:graphicFrameChg>
        <pc:graphicFrameChg chg="mod">
          <ac:chgData name="Claire Walker" userId="ea9b7a16-6533-4bfc-968f-2b771b65ab59" providerId="ADAL" clId="{A376FC9D-8A3C-47D0-B930-A61B59E4D188}" dt="2019-06-07T13:16:48.423" v="144" actId="1038"/>
          <ac:graphicFrameMkLst>
            <pc:docMk/>
            <pc:sldMk cId="2026787466" sldId="400"/>
            <ac:graphicFrameMk id="37" creationId="{C65DFAE5-C2C4-49C3-A094-DFDB34F0F845}"/>
          </ac:graphicFrameMkLst>
        </pc:graphicFrameChg>
        <pc:graphicFrameChg chg="mod">
          <ac:chgData name="Claire Walker" userId="ea9b7a16-6533-4bfc-968f-2b771b65ab59" providerId="ADAL" clId="{A376FC9D-8A3C-47D0-B930-A61B59E4D188}" dt="2019-06-07T13:16:48.423" v="144" actId="1038"/>
          <ac:graphicFrameMkLst>
            <pc:docMk/>
            <pc:sldMk cId="2026787466" sldId="400"/>
            <ac:graphicFrameMk id="38" creationId="{9C713FBA-16E9-4CDB-A72F-19450F7D5449}"/>
          </ac:graphicFrameMkLst>
        </pc:graphicFrameChg>
      </pc:sldChg>
      <pc:sldChg chg="modSp">
        <pc:chgData name="Claire Walker" userId="ea9b7a16-6533-4bfc-968f-2b771b65ab59" providerId="ADAL" clId="{A376FC9D-8A3C-47D0-B930-A61B59E4D188}" dt="2019-06-10T08:44:43.698" v="1101" actId="14734"/>
        <pc:sldMkLst>
          <pc:docMk/>
          <pc:sldMk cId="1375490693" sldId="405"/>
        </pc:sldMkLst>
        <pc:spChg chg="mod">
          <ac:chgData name="Claire Walker" userId="ea9b7a16-6533-4bfc-968f-2b771b65ab59" providerId="ADAL" clId="{A376FC9D-8A3C-47D0-B930-A61B59E4D188}" dt="2019-06-07T13:19:22.505" v="464" actId="1037"/>
          <ac:spMkLst>
            <pc:docMk/>
            <pc:sldMk cId="1375490693" sldId="405"/>
            <ac:spMk id="18" creationId="{C3A6F21C-F7A1-4D98-80B0-39E09EC07BC6}"/>
          </ac:spMkLst>
        </pc:spChg>
        <pc:graphicFrameChg chg="mod modGraphic">
          <ac:chgData name="Claire Walker" userId="ea9b7a16-6533-4bfc-968f-2b771b65ab59" providerId="ADAL" clId="{A376FC9D-8A3C-47D0-B930-A61B59E4D188}" dt="2019-06-10T08:44:43.698" v="1101" actId="14734"/>
          <ac:graphicFrameMkLst>
            <pc:docMk/>
            <pc:sldMk cId="1375490693" sldId="405"/>
            <ac:graphicFrameMk id="16" creationId="{8E42E336-FECC-497F-B790-7A8506433EA9}"/>
          </ac:graphicFrameMkLst>
        </pc:graphicFrameChg>
        <pc:graphicFrameChg chg="mod modGraphic">
          <ac:chgData name="Claire Walker" userId="ea9b7a16-6533-4bfc-968f-2b771b65ab59" providerId="ADAL" clId="{A376FC9D-8A3C-47D0-B930-A61B59E4D188}" dt="2019-06-07T13:19:52.228" v="472" actId="20577"/>
          <ac:graphicFrameMkLst>
            <pc:docMk/>
            <pc:sldMk cId="1375490693" sldId="405"/>
            <ac:graphicFrameMk id="37" creationId="{C65DFAE5-C2C4-49C3-A094-DFDB34F0F845}"/>
          </ac:graphicFrameMkLst>
        </pc:graphicFrameChg>
        <pc:graphicFrameChg chg="mod modGraphic">
          <ac:chgData name="Claire Walker" userId="ea9b7a16-6533-4bfc-968f-2b771b65ab59" providerId="ADAL" clId="{A376FC9D-8A3C-47D0-B930-A61B59E4D188}" dt="2019-06-10T08:43:58.482" v="1088" actId="14734"/>
          <ac:graphicFrameMkLst>
            <pc:docMk/>
            <pc:sldMk cId="1375490693" sldId="405"/>
            <ac:graphicFrameMk id="38" creationId="{9C713FBA-16E9-4CDB-A72F-19450F7D5449}"/>
          </ac:graphicFrameMkLst>
        </pc:graphicFrameChg>
      </pc:sldChg>
      <pc:sldChg chg="modSp">
        <pc:chgData name="Claire Walker" userId="ea9b7a16-6533-4bfc-968f-2b771b65ab59" providerId="ADAL" clId="{A376FC9D-8A3C-47D0-B930-A61B59E4D188}" dt="2019-06-10T08:47:03.402" v="1119" actId="13926"/>
        <pc:sldMkLst>
          <pc:docMk/>
          <pc:sldMk cId="3714707274" sldId="407"/>
        </pc:sldMkLst>
        <pc:spChg chg="mod">
          <ac:chgData name="Claire Walker" userId="ea9b7a16-6533-4bfc-968f-2b771b65ab59" providerId="ADAL" clId="{A376FC9D-8A3C-47D0-B930-A61B59E4D188}" dt="2019-06-10T08:47:03.402" v="1119" actId="13926"/>
          <ac:spMkLst>
            <pc:docMk/>
            <pc:sldMk cId="3714707274" sldId="407"/>
            <ac:spMk id="19" creationId="{5252A847-DE45-4FA3-A1F8-EEBEB845FF8E}"/>
          </ac:spMkLst>
        </pc:spChg>
      </pc:sldChg>
      <pc:sldChg chg="modSp">
        <pc:chgData name="Claire Walker" userId="ea9b7a16-6533-4bfc-968f-2b771b65ab59" providerId="ADAL" clId="{A376FC9D-8A3C-47D0-B930-A61B59E4D188}" dt="2019-06-07T13:25:43.315" v="579" actId="403"/>
        <pc:sldMkLst>
          <pc:docMk/>
          <pc:sldMk cId="570916656" sldId="408"/>
        </pc:sldMkLst>
        <pc:spChg chg="mod">
          <ac:chgData name="Claire Walker" userId="ea9b7a16-6533-4bfc-968f-2b771b65ab59" providerId="ADAL" clId="{A376FC9D-8A3C-47D0-B930-A61B59E4D188}" dt="2019-06-07T13:24:35.368" v="557" actId="1037"/>
          <ac:spMkLst>
            <pc:docMk/>
            <pc:sldMk cId="570916656" sldId="408"/>
            <ac:spMk id="17" creationId="{F3296E92-3286-4033-B770-23A22DA2CF74}"/>
          </ac:spMkLst>
        </pc:spChg>
        <pc:spChg chg="mod">
          <ac:chgData name="Claire Walker" userId="ea9b7a16-6533-4bfc-968f-2b771b65ab59" providerId="ADAL" clId="{A376FC9D-8A3C-47D0-B930-A61B59E4D188}" dt="2019-06-07T13:25:43.315" v="579" actId="403"/>
          <ac:spMkLst>
            <pc:docMk/>
            <pc:sldMk cId="570916656" sldId="408"/>
            <ac:spMk id="19" creationId="{5252A847-DE45-4FA3-A1F8-EEBEB845FF8E}"/>
          </ac:spMkLst>
        </pc:spChg>
        <pc:spChg chg="mod">
          <ac:chgData name="Claire Walker" userId="ea9b7a16-6533-4bfc-968f-2b771b65ab59" providerId="ADAL" clId="{A376FC9D-8A3C-47D0-B930-A61B59E4D188}" dt="2019-06-07T13:24:42.024" v="561" actId="1036"/>
          <ac:spMkLst>
            <pc:docMk/>
            <pc:sldMk cId="570916656" sldId="408"/>
            <ac:spMk id="41" creationId="{2F2210F6-4535-4077-9368-62471CE57444}"/>
          </ac:spMkLst>
        </pc:spChg>
        <pc:spChg chg="mod">
          <ac:chgData name="Claire Walker" userId="ea9b7a16-6533-4bfc-968f-2b771b65ab59" providerId="ADAL" clId="{A376FC9D-8A3C-47D0-B930-A61B59E4D188}" dt="2019-06-07T13:24:48.659" v="562" actId="1076"/>
          <ac:spMkLst>
            <pc:docMk/>
            <pc:sldMk cId="570916656" sldId="408"/>
            <ac:spMk id="49" creationId="{786E9B54-B9C4-480C-AD17-BD7C33AE5704}"/>
          </ac:spMkLst>
        </pc:spChg>
        <pc:graphicFrameChg chg="mod modGraphic">
          <ac:chgData name="Claire Walker" userId="ea9b7a16-6533-4bfc-968f-2b771b65ab59" providerId="ADAL" clId="{A376FC9D-8A3C-47D0-B930-A61B59E4D188}" dt="2019-06-07T13:24:13.983" v="553" actId="14100"/>
          <ac:graphicFrameMkLst>
            <pc:docMk/>
            <pc:sldMk cId="570916656" sldId="408"/>
            <ac:graphicFrameMk id="16" creationId="{8E42E336-FECC-497F-B790-7A8506433EA9}"/>
          </ac:graphicFrameMkLst>
        </pc:graphicFrameChg>
        <pc:graphicFrameChg chg="mod">
          <ac:chgData name="Claire Walker" userId="ea9b7a16-6533-4bfc-968f-2b771b65ab59" providerId="ADAL" clId="{A376FC9D-8A3C-47D0-B930-A61B59E4D188}" dt="2019-06-07T13:23:08.281" v="526"/>
          <ac:graphicFrameMkLst>
            <pc:docMk/>
            <pc:sldMk cId="570916656" sldId="408"/>
            <ac:graphicFrameMk id="37" creationId="{C65DFAE5-C2C4-49C3-A094-DFDB34F0F845}"/>
          </ac:graphicFrameMkLst>
        </pc:graphicFrameChg>
        <pc:graphicFrameChg chg="modGraphic">
          <ac:chgData name="Claire Walker" userId="ea9b7a16-6533-4bfc-968f-2b771b65ab59" providerId="ADAL" clId="{A376FC9D-8A3C-47D0-B930-A61B59E4D188}" dt="2019-06-07T13:23:25.845" v="529"/>
          <ac:graphicFrameMkLst>
            <pc:docMk/>
            <pc:sldMk cId="570916656" sldId="408"/>
            <ac:graphicFrameMk id="38" creationId="{9C713FBA-16E9-4CDB-A72F-19450F7D5449}"/>
          </ac:graphicFrameMkLst>
        </pc:graphicFrameChg>
      </pc:sldChg>
      <pc:sldChg chg="modSp">
        <pc:chgData name="Claire Walker" userId="ea9b7a16-6533-4bfc-968f-2b771b65ab59" providerId="ADAL" clId="{A376FC9D-8A3C-47D0-B930-A61B59E4D188}" dt="2019-06-07T13:36:16.839" v="1055" actId="1076"/>
        <pc:sldMkLst>
          <pc:docMk/>
          <pc:sldMk cId="2266410828" sldId="411"/>
        </pc:sldMkLst>
        <pc:spChg chg="mod">
          <ac:chgData name="Claire Walker" userId="ea9b7a16-6533-4bfc-968f-2b771b65ab59" providerId="ADAL" clId="{A376FC9D-8A3C-47D0-B930-A61B59E4D188}" dt="2019-06-07T13:36:04.328" v="1053" actId="1037"/>
          <ac:spMkLst>
            <pc:docMk/>
            <pc:sldMk cId="2266410828" sldId="411"/>
            <ac:spMk id="5" creationId="{92E9689C-1FEF-4D5C-A89B-9930994D6DE3}"/>
          </ac:spMkLst>
        </pc:spChg>
        <pc:spChg chg="mod">
          <ac:chgData name="Claire Walker" userId="ea9b7a16-6533-4bfc-968f-2b771b65ab59" providerId="ADAL" clId="{A376FC9D-8A3C-47D0-B930-A61B59E4D188}" dt="2019-06-07T13:36:04.328" v="1053" actId="1037"/>
          <ac:spMkLst>
            <pc:docMk/>
            <pc:sldMk cId="2266410828" sldId="411"/>
            <ac:spMk id="12" creationId="{FB4D1DDD-5CC6-4DB5-8812-321FAD6727E8}"/>
          </ac:spMkLst>
        </pc:spChg>
        <pc:spChg chg="mod">
          <ac:chgData name="Claire Walker" userId="ea9b7a16-6533-4bfc-968f-2b771b65ab59" providerId="ADAL" clId="{A376FC9D-8A3C-47D0-B930-A61B59E4D188}" dt="2019-06-07T13:36:04.328" v="1053" actId="1037"/>
          <ac:spMkLst>
            <pc:docMk/>
            <pc:sldMk cId="2266410828" sldId="411"/>
            <ac:spMk id="13" creationId="{4ABA91F1-E472-496B-ABD3-1C4BB00BE6C4}"/>
          </ac:spMkLst>
        </pc:spChg>
        <pc:spChg chg="mod">
          <ac:chgData name="Claire Walker" userId="ea9b7a16-6533-4bfc-968f-2b771b65ab59" providerId="ADAL" clId="{A376FC9D-8A3C-47D0-B930-A61B59E4D188}" dt="2019-06-07T13:36:04.328" v="1053" actId="1037"/>
          <ac:spMkLst>
            <pc:docMk/>
            <pc:sldMk cId="2266410828" sldId="411"/>
            <ac:spMk id="14" creationId="{A819405F-37E9-48A8-BAC4-00360D93EE45}"/>
          </ac:spMkLst>
        </pc:spChg>
        <pc:spChg chg="mod">
          <ac:chgData name="Claire Walker" userId="ea9b7a16-6533-4bfc-968f-2b771b65ab59" providerId="ADAL" clId="{A376FC9D-8A3C-47D0-B930-A61B59E4D188}" dt="2019-06-07T13:36:04.328" v="1053" actId="1037"/>
          <ac:spMkLst>
            <pc:docMk/>
            <pc:sldMk cId="2266410828" sldId="411"/>
            <ac:spMk id="15" creationId="{A915618B-4584-4EA1-8816-4A066DC591F7}"/>
          </ac:spMkLst>
        </pc:spChg>
        <pc:spChg chg="mod">
          <ac:chgData name="Claire Walker" userId="ea9b7a16-6533-4bfc-968f-2b771b65ab59" providerId="ADAL" clId="{A376FC9D-8A3C-47D0-B930-A61B59E4D188}" dt="2019-06-07T13:35:39.985" v="998" actId="1076"/>
          <ac:spMkLst>
            <pc:docMk/>
            <pc:sldMk cId="2266410828" sldId="411"/>
            <ac:spMk id="19" creationId="{5252A847-DE45-4FA3-A1F8-EEBEB845FF8E}"/>
          </ac:spMkLst>
        </pc:spChg>
        <pc:spChg chg="mod">
          <ac:chgData name="Claire Walker" userId="ea9b7a16-6533-4bfc-968f-2b771b65ab59" providerId="ADAL" clId="{A376FC9D-8A3C-47D0-B930-A61B59E4D188}" dt="2019-06-07T13:36:04.328" v="1053" actId="1037"/>
          <ac:spMkLst>
            <pc:docMk/>
            <pc:sldMk cId="2266410828" sldId="411"/>
            <ac:spMk id="20" creationId="{B202DADA-8AA1-44CE-A0C3-1561C471D3C8}"/>
          </ac:spMkLst>
        </pc:spChg>
        <pc:spChg chg="mod">
          <ac:chgData name="Claire Walker" userId="ea9b7a16-6533-4bfc-968f-2b771b65ab59" providerId="ADAL" clId="{A376FC9D-8A3C-47D0-B930-A61B59E4D188}" dt="2019-06-07T13:36:09.359" v="1054" actId="1037"/>
          <ac:spMkLst>
            <pc:docMk/>
            <pc:sldMk cId="2266410828" sldId="411"/>
            <ac:spMk id="21" creationId="{9BDE28D2-38D5-4820-83A0-17F1C85A82E1}"/>
          </ac:spMkLst>
        </pc:spChg>
        <pc:spChg chg="mod">
          <ac:chgData name="Claire Walker" userId="ea9b7a16-6533-4bfc-968f-2b771b65ab59" providerId="ADAL" clId="{A376FC9D-8A3C-47D0-B930-A61B59E4D188}" dt="2019-06-07T13:36:04.328" v="1053" actId="1037"/>
          <ac:spMkLst>
            <pc:docMk/>
            <pc:sldMk cId="2266410828" sldId="411"/>
            <ac:spMk id="22" creationId="{E9B848F2-B67E-4D41-B2A4-AD48E0CC9F32}"/>
          </ac:spMkLst>
        </pc:spChg>
        <pc:spChg chg="mod">
          <ac:chgData name="Claire Walker" userId="ea9b7a16-6533-4bfc-968f-2b771b65ab59" providerId="ADAL" clId="{A376FC9D-8A3C-47D0-B930-A61B59E4D188}" dt="2019-06-07T13:36:04.328" v="1053" actId="1037"/>
          <ac:spMkLst>
            <pc:docMk/>
            <pc:sldMk cId="2266410828" sldId="411"/>
            <ac:spMk id="26" creationId="{A3547176-AD77-451F-9D10-71C90599EDF4}"/>
          </ac:spMkLst>
        </pc:spChg>
        <pc:spChg chg="mod">
          <ac:chgData name="Claire Walker" userId="ea9b7a16-6533-4bfc-968f-2b771b65ab59" providerId="ADAL" clId="{A376FC9D-8A3C-47D0-B930-A61B59E4D188}" dt="2019-06-07T13:36:04.328" v="1053" actId="1037"/>
          <ac:spMkLst>
            <pc:docMk/>
            <pc:sldMk cId="2266410828" sldId="411"/>
            <ac:spMk id="29" creationId="{A355F997-9165-46A7-BE0A-6CF02E952920}"/>
          </ac:spMkLst>
        </pc:spChg>
        <pc:spChg chg="mod">
          <ac:chgData name="Claire Walker" userId="ea9b7a16-6533-4bfc-968f-2b771b65ab59" providerId="ADAL" clId="{A376FC9D-8A3C-47D0-B930-A61B59E4D188}" dt="2019-06-07T13:36:04.328" v="1053" actId="1037"/>
          <ac:spMkLst>
            <pc:docMk/>
            <pc:sldMk cId="2266410828" sldId="411"/>
            <ac:spMk id="30" creationId="{803EEB4A-25F2-4878-84DF-1D139193208F}"/>
          </ac:spMkLst>
        </pc:spChg>
        <pc:spChg chg="mod">
          <ac:chgData name="Claire Walker" userId="ea9b7a16-6533-4bfc-968f-2b771b65ab59" providerId="ADAL" clId="{A376FC9D-8A3C-47D0-B930-A61B59E4D188}" dt="2019-06-07T13:36:16.839" v="1055" actId="1076"/>
          <ac:spMkLst>
            <pc:docMk/>
            <pc:sldMk cId="2266410828" sldId="411"/>
            <ac:spMk id="31" creationId="{EBE65B58-B006-42F6-A482-97137427200B}"/>
          </ac:spMkLst>
        </pc:spChg>
        <pc:graphicFrameChg chg="mod">
          <ac:chgData name="Claire Walker" userId="ea9b7a16-6533-4bfc-968f-2b771b65ab59" providerId="ADAL" clId="{A376FC9D-8A3C-47D0-B930-A61B59E4D188}" dt="2019-06-07T13:36:04.328" v="1053" actId="1037"/>
          <ac:graphicFrameMkLst>
            <pc:docMk/>
            <pc:sldMk cId="2266410828" sldId="411"/>
            <ac:graphicFrameMk id="4" creationId="{60D484BA-DF5E-41AC-9AFC-0453EC573881}"/>
          </ac:graphicFrameMkLst>
        </pc:graphicFrameChg>
        <pc:graphicFrameChg chg="mod">
          <ac:chgData name="Claire Walker" userId="ea9b7a16-6533-4bfc-968f-2b771b65ab59" providerId="ADAL" clId="{A376FC9D-8A3C-47D0-B930-A61B59E4D188}" dt="2019-06-07T13:36:04.328" v="1053" actId="1037"/>
          <ac:graphicFrameMkLst>
            <pc:docMk/>
            <pc:sldMk cId="2266410828" sldId="411"/>
            <ac:graphicFrameMk id="23" creationId="{AE455BD7-478B-49B2-A1B1-02E7C2E060C1}"/>
          </ac:graphicFrameMkLst>
        </pc:graphicFrameChg>
        <pc:graphicFrameChg chg="mod">
          <ac:chgData name="Claire Walker" userId="ea9b7a16-6533-4bfc-968f-2b771b65ab59" providerId="ADAL" clId="{A376FC9D-8A3C-47D0-B930-A61B59E4D188}" dt="2019-06-07T13:36:04.328" v="1053" actId="1037"/>
          <ac:graphicFrameMkLst>
            <pc:docMk/>
            <pc:sldMk cId="2266410828" sldId="411"/>
            <ac:graphicFrameMk id="24" creationId="{AFE2CD63-CB47-4AE6-B33B-7D9E67B74846}"/>
          </ac:graphicFrameMkLst>
        </pc:graphicFrameChg>
      </pc:sldChg>
      <pc:sldChg chg="addSp delSp modSp">
        <pc:chgData name="Claire Walker" userId="ea9b7a16-6533-4bfc-968f-2b771b65ab59" providerId="ADAL" clId="{A376FC9D-8A3C-47D0-B930-A61B59E4D188}" dt="2019-06-07T13:34:57.327" v="986" actId="1076"/>
        <pc:sldMkLst>
          <pc:docMk/>
          <pc:sldMk cId="3562103610" sldId="415"/>
        </pc:sldMkLst>
        <pc:spChg chg="mod">
          <ac:chgData name="Claire Walker" userId="ea9b7a16-6533-4bfc-968f-2b771b65ab59" providerId="ADAL" clId="{A376FC9D-8A3C-47D0-B930-A61B59E4D188}" dt="2019-06-07T13:33:19.192" v="916" actId="1038"/>
          <ac:spMkLst>
            <pc:docMk/>
            <pc:sldMk cId="3562103610" sldId="415"/>
            <ac:spMk id="24" creationId="{AC4EDAED-ED6D-4360-8B1F-41A4763F0EAD}"/>
          </ac:spMkLst>
        </pc:spChg>
        <pc:spChg chg="mod">
          <ac:chgData name="Claire Walker" userId="ea9b7a16-6533-4bfc-968f-2b771b65ab59" providerId="ADAL" clId="{A376FC9D-8A3C-47D0-B930-A61B59E4D188}" dt="2019-06-07T13:32:48.785" v="901" actId="1036"/>
          <ac:spMkLst>
            <pc:docMk/>
            <pc:sldMk cId="3562103610" sldId="415"/>
            <ac:spMk id="28" creationId="{7BE997A0-F16D-435B-9F07-AD29FA4E762D}"/>
          </ac:spMkLst>
        </pc:spChg>
        <pc:spChg chg="mod">
          <ac:chgData name="Claire Walker" userId="ea9b7a16-6533-4bfc-968f-2b771b65ab59" providerId="ADAL" clId="{A376FC9D-8A3C-47D0-B930-A61B59E4D188}" dt="2019-06-07T13:33:27.160" v="934" actId="1037"/>
          <ac:spMkLst>
            <pc:docMk/>
            <pc:sldMk cId="3562103610" sldId="415"/>
            <ac:spMk id="29" creationId="{C3057774-A006-4E70-952B-B395EBD22E42}"/>
          </ac:spMkLst>
        </pc:spChg>
        <pc:spChg chg="mod">
          <ac:chgData name="Claire Walker" userId="ea9b7a16-6533-4bfc-968f-2b771b65ab59" providerId="ADAL" clId="{A376FC9D-8A3C-47D0-B930-A61B59E4D188}" dt="2019-06-07T13:33:06.549" v="904" actId="1037"/>
          <ac:spMkLst>
            <pc:docMk/>
            <pc:sldMk cId="3562103610" sldId="415"/>
            <ac:spMk id="30" creationId="{53C6FEAF-4556-4C77-B91F-09710B572194}"/>
          </ac:spMkLst>
        </pc:spChg>
        <pc:spChg chg="mod">
          <ac:chgData name="Claire Walker" userId="ea9b7a16-6533-4bfc-968f-2b771b65ab59" providerId="ADAL" clId="{A376FC9D-8A3C-47D0-B930-A61B59E4D188}" dt="2019-06-07T13:32:28.886" v="890" actId="1038"/>
          <ac:spMkLst>
            <pc:docMk/>
            <pc:sldMk cId="3562103610" sldId="415"/>
            <ac:spMk id="39" creationId="{B14E0495-0234-46ED-9B89-33D287C180B2}"/>
          </ac:spMkLst>
        </pc:spChg>
        <pc:spChg chg="mod">
          <ac:chgData name="Claire Walker" userId="ea9b7a16-6533-4bfc-968f-2b771b65ab59" providerId="ADAL" clId="{A376FC9D-8A3C-47D0-B930-A61B59E4D188}" dt="2019-06-07T13:32:31.820" v="891" actId="1076"/>
          <ac:spMkLst>
            <pc:docMk/>
            <pc:sldMk cId="3562103610" sldId="415"/>
            <ac:spMk id="40" creationId="{4197F9DC-0A23-49C3-B043-10EA2B17D6A2}"/>
          </ac:spMkLst>
        </pc:spChg>
        <pc:grpChg chg="mod">
          <ac:chgData name="Claire Walker" userId="ea9b7a16-6533-4bfc-968f-2b771b65ab59" providerId="ADAL" clId="{A376FC9D-8A3C-47D0-B930-A61B59E4D188}" dt="2019-06-07T13:34:57.327" v="986" actId="1076"/>
          <ac:grpSpMkLst>
            <pc:docMk/>
            <pc:sldMk cId="3562103610" sldId="415"/>
            <ac:grpSpMk id="20" creationId="{6C8EE6FE-96E0-4D40-B118-8CD92B9DE79E}"/>
          </ac:grpSpMkLst>
        </pc:grpChg>
        <pc:graphicFrameChg chg="add mod modGraphic">
          <ac:chgData name="Claire Walker" userId="ea9b7a16-6533-4bfc-968f-2b771b65ab59" providerId="ADAL" clId="{A376FC9D-8A3C-47D0-B930-A61B59E4D188}" dt="2019-06-07T13:32:18.140" v="888" actId="20577"/>
          <ac:graphicFrameMkLst>
            <pc:docMk/>
            <pc:sldMk cId="3562103610" sldId="415"/>
            <ac:graphicFrameMk id="31" creationId="{AE562671-71F3-42D3-9B93-390930C1300C}"/>
          </ac:graphicFrameMkLst>
        </pc:graphicFrameChg>
        <pc:graphicFrameChg chg="mod modGraphic">
          <ac:chgData name="Claire Walker" userId="ea9b7a16-6533-4bfc-968f-2b771b65ab59" providerId="ADAL" clId="{A376FC9D-8A3C-47D0-B930-A61B59E4D188}" dt="2019-06-07T13:33:38.382" v="938" actId="20577"/>
          <ac:graphicFrameMkLst>
            <pc:docMk/>
            <pc:sldMk cId="3562103610" sldId="415"/>
            <ac:graphicFrameMk id="36" creationId="{BA96D0AF-8FF0-44B0-8992-8776B6D6E372}"/>
          </ac:graphicFrameMkLst>
        </pc:graphicFrameChg>
        <pc:graphicFrameChg chg="del">
          <ac:chgData name="Claire Walker" userId="ea9b7a16-6533-4bfc-968f-2b771b65ab59" providerId="ADAL" clId="{A376FC9D-8A3C-47D0-B930-A61B59E4D188}" dt="2019-06-07T13:30:37.366" v="867" actId="478"/>
          <ac:graphicFrameMkLst>
            <pc:docMk/>
            <pc:sldMk cId="3562103610" sldId="415"/>
            <ac:graphicFrameMk id="42" creationId="{6515949D-CFE1-41D8-A80B-4634B1B65D59}"/>
          </ac:graphicFrameMkLst>
        </pc:graphicFrameChg>
      </pc:sldChg>
      <pc:sldChg chg="add">
        <pc:chgData name="Claire Walker" userId="ea9b7a16-6533-4bfc-968f-2b771b65ab59" providerId="ADAL" clId="{A376FC9D-8A3C-47D0-B930-A61B59E4D188}" dt="2019-06-07T13:09:24.671" v="5"/>
        <pc:sldMkLst>
          <pc:docMk/>
          <pc:sldMk cId="1223196735" sldId="417"/>
        </pc:sldMkLst>
      </pc:sldChg>
      <pc:sldChg chg="addSp delSp modSp add">
        <pc:chgData name="Claire Walker" userId="ea9b7a16-6533-4bfc-968f-2b771b65ab59" providerId="ADAL" clId="{A376FC9D-8A3C-47D0-B930-A61B59E4D188}" dt="2019-06-07T13:19:00.518" v="455" actId="1076"/>
        <pc:sldMkLst>
          <pc:docMk/>
          <pc:sldMk cId="2296621006" sldId="418"/>
        </pc:sldMkLst>
        <pc:spChg chg="add mod">
          <ac:chgData name="Claire Walker" userId="ea9b7a16-6533-4bfc-968f-2b771b65ab59" providerId="ADAL" clId="{A376FC9D-8A3C-47D0-B930-A61B59E4D188}" dt="2019-06-07T13:19:00.518" v="455" actId="1076"/>
          <ac:spMkLst>
            <pc:docMk/>
            <pc:sldMk cId="2296621006" sldId="418"/>
            <ac:spMk id="2" creationId="{64F5591B-1393-4362-977E-17491F76D331}"/>
          </ac:spMkLst>
        </pc:spChg>
        <pc:spChg chg="mod">
          <ac:chgData name="Claire Walker" userId="ea9b7a16-6533-4bfc-968f-2b771b65ab59" providerId="ADAL" clId="{A376FC9D-8A3C-47D0-B930-A61B59E4D188}" dt="2019-06-07T13:18:14.476" v="408" actId="20577"/>
          <ac:spMkLst>
            <pc:docMk/>
            <pc:sldMk cId="2296621006" sldId="418"/>
            <ac:spMk id="19" creationId="{5252A847-DE45-4FA3-A1F8-EEBEB845FF8E}"/>
          </ac:spMkLst>
        </pc:spChg>
        <pc:graphicFrameChg chg="add del">
          <ac:chgData name="Claire Walker" userId="ea9b7a16-6533-4bfc-968f-2b771b65ab59" providerId="ADAL" clId="{A376FC9D-8A3C-47D0-B930-A61B59E4D188}" dt="2019-06-07T13:18:06.314" v="360"/>
          <ac:graphicFrameMkLst>
            <pc:docMk/>
            <pc:sldMk cId="2296621006" sldId="418"/>
            <ac:graphicFrameMk id="37" creationId="{C65DFAE5-C2C4-49C3-A094-DFDB34F0F845}"/>
          </ac:graphicFrameMkLst>
        </pc:graphicFrameChg>
      </pc:sldChg>
      <pc:sldChg chg="addSp modSp add del">
        <pc:chgData name="Claire Walker" userId="ea9b7a16-6533-4bfc-968f-2b771b65ab59" providerId="ADAL" clId="{A376FC9D-8A3C-47D0-B930-A61B59E4D188}" dt="2019-06-10T08:45:04.089" v="1104" actId="2696"/>
        <pc:sldMkLst>
          <pc:docMk/>
          <pc:sldMk cId="2357489744" sldId="419"/>
        </pc:sldMkLst>
        <pc:spChg chg="add mod">
          <ac:chgData name="Claire Walker" userId="ea9b7a16-6533-4bfc-968f-2b771b65ab59" providerId="ADAL" clId="{A376FC9D-8A3C-47D0-B930-A61B59E4D188}" dt="2019-06-07T13:20:32.134" v="486" actId="208"/>
          <ac:spMkLst>
            <pc:docMk/>
            <pc:sldMk cId="2357489744" sldId="419"/>
            <ac:spMk id="15" creationId="{1F3CA287-043F-4A9E-B0B7-C1D28FB79F5C}"/>
          </ac:spMkLst>
        </pc:spChg>
        <pc:spChg chg="add mod">
          <ac:chgData name="Claire Walker" userId="ea9b7a16-6533-4bfc-968f-2b771b65ab59" providerId="ADAL" clId="{A376FC9D-8A3C-47D0-B930-A61B59E4D188}" dt="2019-06-07T13:20:19.331" v="483" actId="1037"/>
          <ac:spMkLst>
            <pc:docMk/>
            <pc:sldMk cId="2357489744" sldId="419"/>
            <ac:spMk id="17" creationId="{BC164C17-6443-448F-8F96-B77B09482D28}"/>
          </ac:spMkLst>
        </pc:spChg>
      </pc:sldChg>
      <pc:sldChg chg="modSp add">
        <pc:chgData name="Claire Walker" userId="ea9b7a16-6533-4bfc-968f-2b771b65ab59" providerId="ADAL" clId="{A376FC9D-8A3C-47D0-B930-A61B59E4D188}" dt="2019-06-10T08:45:26.267" v="1107" actId="404"/>
        <pc:sldMkLst>
          <pc:docMk/>
          <pc:sldMk cId="916763061" sldId="420"/>
        </pc:sldMkLst>
        <pc:spChg chg="mod">
          <ac:chgData name="Claire Walker" userId="ea9b7a16-6533-4bfc-968f-2b771b65ab59" providerId="ADAL" clId="{A376FC9D-8A3C-47D0-B930-A61B59E4D188}" dt="2019-06-10T08:45:26.267" v="1107" actId="404"/>
          <ac:spMkLst>
            <pc:docMk/>
            <pc:sldMk cId="916763061" sldId="420"/>
            <ac:spMk id="19" creationId="{5252A847-DE45-4FA3-A1F8-EEBEB845FF8E}"/>
          </ac:spMkLst>
        </pc:spChg>
      </pc:sldChg>
      <pc:sldChg chg="modSp add">
        <pc:chgData name="Claire Walker" userId="ea9b7a16-6533-4bfc-968f-2b771b65ab59" providerId="ADAL" clId="{A376FC9D-8A3C-47D0-B930-A61B59E4D188}" dt="2019-06-07T13:25:48.588" v="585" actId="403"/>
        <pc:sldMkLst>
          <pc:docMk/>
          <pc:sldMk cId="420908691" sldId="421"/>
        </pc:sldMkLst>
        <pc:spChg chg="mod">
          <ac:chgData name="Claire Walker" userId="ea9b7a16-6533-4bfc-968f-2b771b65ab59" providerId="ADAL" clId="{A376FC9D-8A3C-47D0-B930-A61B59E4D188}" dt="2019-06-07T13:25:48.588" v="585" actId="403"/>
          <ac:spMkLst>
            <pc:docMk/>
            <pc:sldMk cId="420908691" sldId="421"/>
            <ac:spMk id="19" creationId="{5252A847-DE45-4FA3-A1F8-EEBEB845FF8E}"/>
          </ac:spMkLst>
        </pc:spChg>
      </pc:sldChg>
      <pc:sldChg chg="modSp add">
        <pc:chgData name="Claire Walker" userId="ea9b7a16-6533-4bfc-968f-2b771b65ab59" providerId="ADAL" clId="{A376FC9D-8A3C-47D0-B930-A61B59E4D188}" dt="2019-06-07T13:25:51.316" v="587" actId="403"/>
        <pc:sldMkLst>
          <pc:docMk/>
          <pc:sldMk cId="271876196" sldId="422"/>
        </pc:sldMkLst>
        <pc:spChg chg="mod">
          <ac:chgData name="Claire Walker" userId="ea9b7a16-6533-4bfc-968f-2b771b65ab59" providerId="ADAL" clId="{A376FC9D-8A3C-47D0-B930-A61B59E4D188}" dt="2019-06-07T13:25:51.316" v="587" actId="403"/>
          <ac:spMkLst>
            <pc:docMk/>
            <pc:sldMk cId="271876196" sldId="422"/>
            <ac:spMk id="19" creationId="{5252A847-DE45-4FA3-A1F8-EEBEB845FF8E}"/>
          </ac:spMkLst>
        </pc:spChg>
      </pc:sldChg>
      <pc:sldChg chg="addSp modSp add">
        <pc:chgData name="Claire Walker" userId="ea9b7a16-6533-4bfc-968f-2b771b65ab59" providerId="ADAL" clId="{A376FC9D-8A3C-47D0-B930-A61B59E4D188}" dt="2019-06-07T13:30:13.853" v="864" actId="1076"/>
        <pc:sldMkLst>
          <pc:docMk/>
          <pc:sldMk cId="2562897193" sldId="423"/>
        </pc:sldMkLst>
        <pc:spChg chg="add mod">
          <ac:chgData name="Claire Walker" userId="ea9b7a16-6533-4bfc-968f-2b771b65ab59" providerId="ADAL" clId="{A376FC9D-8A3C-47D0-B930-A61B59E4D188}" dt="2019-06-07T13:30:13.853" v="864" actId="1076"/>
          <ac:spMkLst>
            <pc:docMk/>
            <pc:sldMk cId="2562897193" sldId="423"/>
            <ac:spMk id="18" creationId="{2D224637-4EA1-45C7-8F0D-DAAA71F6716F}"/>
          </ac:spMkLst>
        </pc:spChg>
      </pc:sldChg>
      <pc:sldChg chg="addSp delSp modSp add">
        <pc:chgData name="Claire Walker" userId="ea9b7a16-6533-4bfc-968f-2b771b65ab59" providerId="ADAL" clId="{A376FC9D-8A3C-47D0-B930-A61B59E4D188}" dt="2019-06-07T13:35:17.404" v="995" actId="478"/>
        <pc:sldMkLst>
          <pc:docMk/>
          <pc:sldMk cId="1191412423" sldId="424"/>
        </pc:sldMkLst>
        <pc:spChg chg="mod">
          <ac:chgData name="Claire Walker" userId="ea9b7a16-6533-4bfc-968f-2b771b65ab59" providerId="ADAL" clId="{A376FC9D-8A3C-47D0-B930-A61B59E4D188}" dt="2019-06-07T13:35:02.238" v="988" actId="1076"/>
          <ac:spMkLst>
            <pc:docMk/>
            <pc:sldMk cId="1191412423" sldId="424"/>
            <ac:spMk id="19" creationId="{5252A847-DE45-4FA3-A1F8-EEBEB845FF8E}"/>
          </ac:spMkLst>
        </pc:spChg>
        <pc:spChg chg="mod">
          <ac:chgData name="Claire Walker" userId="ea9b7a16-6533-4bfc-968f-2b771b65ab59" providerId="ADAL" clId="{A376FC9D-8A3C-47D0-B930-A61B59E4D188}" dt="2019-06-07T13:34:40.938" v="983" actId="207"/>
          <ac:spMkLst>
            <pc:docMk/>
            <pc:sldMk cId="1191412423" sldId="424"/>
            <ac:spMk id="21" creationId="{4C596A51-639C-4E6E-B4D6-260DCF92710F}"/>
          </ac:spMkLst>
        </pc:spChg>
        <pc:spChg chg="mod">
          <ac:chgData name="Claire Walker" userId="ea9b7a16-6533-4bfc-968f-2b771b65ab59" providerId="ADAL" clId="{A376FC9D-8A3C-47D0-B930-A61B59E4D188}" dt="2019-06-07T13:34:35.687" v="981" actId="20577"/>
          <ac:spMkLst>
            <pc:docMk/>
            <pc:sldMk cId="1191412423" sldId="424"/>
            <ac:spMk id="22" creationId="{FA310802-AD72-4155-B2B9-17FF106350BC}"/>
          </ac:spMkLst>
        </pc:spChg>
        <pc:spChg chg="mod">
          <ac:chgData name="Claire Walker" userId="ea9b7a16-6533-4bfc-968f-2b771b65ab59" providerId="ADAL" clId="{A376FC9D-8A3C-47D0-B930-A61B59E4D188}" dt="2019-06-07T13:34:38.504" v="982" actId="207"/>
          <ac:spMkLst>
            <pc:docMk/>
            <pc:sldMk cId="1191412423" sldId="424"/>
            <ac:spMk id="23" creationId="{78486508-011E-413F-9EEB-8FB867DF6521}"/>
          </ac:spMkLst>
        </pc:spChg>
        <pc:spChg chg="add del mod">
          <ac:chgData name="Claire Walker" userId="ea9b7a16-6533-4bfc-968f-2b771b65ab59" providerId="ADAL" clId="{A376FC9D-8A3C-47D0-B930-A61B59E4D188}" dt="2019-06-07T13:34:46.362" v="985" actId="478"/>
          <ac:spMkLst>
            <pc:docMk/>
            <pc:sldMk cId="1191412423" sldId="424"/>
            <ac:spMk id="32" creationId="{EA837BD2-A999-4AFB-B80E-81838345D1E1}"/>
          </ac:spMkLst>
        </pc:spChg>
        <pc:spChg chg="mod">
          <ac:chgData name="Claire Walker" userId="ea9b7a16-6533-4bfc-968f-2b771b65ab59" providerId="ADAL" clId="{A376FC9D-8A3C-47D0-B930-A61B59E4D188}" dt="2019-06-07T13:35:12.832" v="992" actId="20577"/>
          <ac:spMkLst>
            <pc:docMk/>
            <pc:sldMk cId="1191412423" sldId="424"/>
            <ac:spMk id="34" creationId="{FEFA6064-E881-4B74-8D8A-306199EA94B1}"/>
          </ac:spMkLst>
        </pc:spChg>
        <pc:spChg chg="mod">
          <ac:chgData name="Claire Walker" userId="ea9b7a16-6533-4bfc-968f-2b771b65ab59" providerId="ADAL" clId="{A376FC9D-8A3C-47D0-B930-A61B59E4D188}" dt="2019-06-07T13:35:13.990" v="993" actId="20577"/>
          <ac:spMkLst>
            <pc:docMk/>
            <pc:sldMk cId="1191412423" sldId="424"/>
            <ac:spMk id="35" creationId="{D20BBC5C-D43D-4585-B512-146F30304BFB}"/>
          </ac:spMkLst>
        </pc:spChg>
        <pc:spChg chg="mod">
          <ac:chgData name="Claire Walker" userId="ea9b7a16-6533-4bfc-968f-2b771b65ab59" providerId="ADAL" clId="{A376FC9D-8A3C-47D0-B930-A61B59E4D188}" dt="2019-06-07T13:35:15.472" v="994" actId="20577"/>
          <ac:spMkLst>
            <pc:docMk/>
            <pc:sldMk cId="1191412423" sldId="424"/>
            <ac:spMk id="42" creationId="{15AA5E08-F969-4D19-8CE4-AD7AE15BA660}"/>
          </ac:spMkLst>
        </pc:spChg>
        <pc:grpChg chg="del mod">
          <ac:chgData name="Claire Walker" userId="ea9b7a16-6533-4bfc-968f-2b771b65ab59" providerId="ADAL" clId="{A376FC9D-8A3C-47D0-B930-A61B59E4D188}" dt="2019-06-07T13:35:17.404" v="995" actId="478"/>
          <ac:grpSpMkLst>
            <pc:docMk/>
            <pc:sldMk cId="1191412423" sldId="424"/>
            <ac:grpSpMk id="20" creationId="{6C8EE6FE-96E0-4D40-B118-8CD92B9DE79E}"/>
          </ac:grpSpMkLst>
        </pc:grpChg>
        <pc:grpChg chg="add mod">
          <ac:chgData name="Claire Walker" userId="ea9b7a16-6533-4bfc-968f-2b771b65ab59" providerId="ADAL" clId="{A376FC9D-8A3C-47D0-B930-A61B59E4D188}" dt="2019-06-07T13:35:10.804" v="991" actId="207"/>
          <ac:grpSpMkLst>
            <pc:docMk/>
            <pc:sldMk cId="1191412423" sldId="424"/>
            <ac:grpSpMk id="33" creationId="{3BE84DC9-3B02-4435-B0B0-E2637EE82EA9}"/>
          </ac:grpSpMkLst>
        </pc:grpChg>
      </pc:sldChg>
      <pc:sldChg chg="delSp add ord">
        <pc:chgData name="Claire Walker" userId="ea9b7a16-6533-4bfc-968f-2b771b65ab59" providerId="ADAL" clId="{A376FC9D-8A3C-47D0-B930-A61B59E4D188}" dt="2019-06-07T13:36:26.570" v="1059" actId="478"/>
        <pc:sldMkLst>
          <pc:docMk/>
          <pc:sldMk cId="1932657069" sldId="425"/>
        </pc:sldMkLst>
        <pc:spChg chg="del">
          <ac:chgData name="Claire Walker" userId="ea9b7a16-6533-4bfc-968f-2b771b65ab59" providerId="ADAL" clId="{A376FC9D-8A3C-47D0-B930-A61B59E4D188}" dt="2019-06-07T13:36:26.570" v="1059" actId="478"/>
          <ac:spMkLst>
            <pc:docMk/>
            <pc:sldMk cId="1932657069" sldId="425"/>
            <ac:spMk id="31" creationId="{EBE65B58-B006-42F6-A482-97137427200B}"/>
          </ac:spMkLst>
        </pc:spChg>
      </pc:sldChg>
      <pc:sldChg chg="addSp add">
        <pc:chgData name="Claire Walker" userId="ea9b7a16-6533-4bfc-968f-2b771b65ab59" providerId="ADAL" clId="{A376FC9D-8A3C-47D0-B930-A61B59E4D188}" dt="2019-06-10T08:45:01.036" v="1103"/>
        <pc:sldMkLst>
          <pc:docMk/>
          <pc:sldMk cId="1611705276" sldId="426"/>
        </pc:sldMkLst>
        <pc:spChg chg="add">
          <ac:chgData name="Claire Walker" userId="ea9b7a16-6533-4bfc-968f-2b771b65ab59" providerId="ADAL" clId="{A376FC9D-8A3C-47D0-B930-A61B59E4D188}" dt="2019-06-10T08:45:01.036" v="1103"/>
          <ac:spMkLst>
            <pc:docMk/>
            <pc:sldMk cId="1611705276" sldId="426"/>
            <ac:spMk id="15" creationId="{857BD90E-475F-4A0D-ACD3-EC36ADB85A15}"/>
          </ac:spMkLst>
        </pc:spChg>
        <pc:spChg chg="add">
          <ac:chgData name="Claire Walker" userId="ea9b7a16-6533-4bfc-968f-2b771b65ab59" providerId="ADAL" clId="{A376FC9D-8A3C-47D0-B930-A61B59E4D188}" dt="2019-06-10T08:45:01.036" v="1103"/>
          <ac:spMkLst>
            <pc:docMk/>
            <pc:sldMk cId="1611705276" sldId="426"/>
            <ac:spMk id="17" creationId="{992823DF-A5ED-4595-82C9-EAA3B48AD607}"/>
          </ac:spMkLst>
        </pc:spChg>
      </pc:sldChg>
    </pc:docChg>
  </pc:docChgLst>
  <pc:docChgLst>
    <pc:chgData name="Jan Fitzpatrick" userId="d1b284ec-d1dd-4765-b823-b34899491c26" providerId="ADAL" clId="{EF7565F6-8650-42A4-AE9C-639CA8D16DE4}"/>
    <pc:docChg chg="modSld">
      <pc:chgData name="Jan Fitzpatrick" userId="d1b284ec-d1dd-4765-b823-b34899491c26" providerId="ADAL" clId="{EF7565F6-8650-42A4-AE9C-639CA8D16DE4}" dt="2019-06-09T13:44:25.739" v="0" actId="13926"/>
      <pc:docMkLst>
        <pc:docMk/>
      </pc:docMkLst>
      <pc:sldChg chg="modSp">
        <pc:chgData name="Jan Fitzpatrick" userId="d1b284ec-d1dd-4765-b823-b34899491c26" providerId="ADAL" clId="{EF7565F6-8650-42A4-AE9C-639CA8D16DE4}" dt="2019-06-09T13:44:25.739" v="0" actId="13926"/>
        <pc:sldMkLst>
          <pc:docMk/>
          <pc:sldMk cId="3714707274" sldId="407"/>
        </pc:sldMkLst>
        <pc:spChg chg="mod">
          <ac:chgData name="Jan Fitzpatrick" userId="d1b284ec-d1dd-4765-b823-b34899491c26" providerId="ADAL" clId="{EF7565F6-8650-42A4-AE9C-639CA8D16DE4}" dt="2019-06-09T13:44:25.739" v="0" actId="13926"/>
          <ac:spMkLst>
            <pc:docMk/>
            <pc:sldMk cId="3714707274" sldId="407"/>
            <ac:spMk id="19" creationId="{5252A847-DE45-4FA3-A1F8-EEBEB845FF8E}"/>
          </ac:spMkLst>
        </pc:spChg>
      </pc:sldChg>
    </pc:docChg>
  </pc:docChgLst>
  <pc:docChgLst>
    <pc:chgData name="Atifa Amini" userId="cc2251fc-5054-49d0-a310-c7af879023f5" providerId="ADAL" clId="{E1EFCA09-A2FB-422A-82B4-9260D33A90A7}"/>
    <pc:docChg chg="modSld">
      <pc:chgData name="Atifa Amini" userId="cc2251fc-5054-49d0-a310-c7af879023f5" providerId="ADAL" clId="{E1EFCA09-A2FB-422A-82B4-9260D33A90A7}" dt="2019-06-06T08:41:37.364" v="3" actId="20577"/>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10/06/2019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p2" TargetMode="External"/><Relationship Id="rId7"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describe-movement-year-4-position-and-direction-resource-pack" TargetMode="External"/><Relationship Id="rId5" Type="http://schemas.openxmlformats.org/officeDocument/2006/relationships/hyperlink" Target="https://classroomsecrets.co.uk/category/maths/year-4/summer-block-6-position-and-direction/" TargetMode="External"/><Relationship Id="rId4" Type="http://schemas.openxmlformats.org/officeDocument/2006/relationships/hyperlink" Target="https://classroomsecrets.co.uk/content-domain-filter/?fwp_contentdomain=4p3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prstClr val="black"/>
              </a:solidFill>
              <a:latin typeface="Century Gothic" panose="020B0502020202020204" pitchFamily="34" charset="0"/>
            </a:endParaRPr>
          </a:p>
        </p:txBody>
      </p:sp>
      <p:grpSp>
        <p:nvGrpSpPr>
          <p:cNvPr id="3" name="Group 2">
            <a:extLst>
              <a:ext uri="{FF2B5EF4-FFF2-40B4-BE49-F238E27FC236}">
                <a16:creationId xmlns:a16="http://schemas.microsoft.com/office/drawing/2014/main" id="{BB854525-5CE0-49A3-8CE2-C56EEC629D4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ED95F3C2-8DD3-445A-A0EF-EF411972B6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7A4A5918-5D24-4329-9EE7-A3E165F74CA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pic>
        <p:nvPicPr>
          <p:cNvPr id="7" name="Picture 6">
            <a:extLst>
              <a:ext uri="{FF2B5EF4-FFF2-40B4-BE49-F238E27FC236}">
                <a16:creationId xmlns:a16="http://schemas.microsoft.com/office/drawing/2014/main" id="{7790FA76-7E0D-440D-B12E-047E6767FB32}"/>
              </a:ext>
            </a:extLst>
          </p:cNvPr>
          <p:cNvPicPr>
            <a:picLocks noChangeAspect="1"/>
          </p:cNvPicPr>
          <p:nvPr/>
        </p:nvPicPr>
        <p:blipFill rotWithShape="1">
          <a:blip r:embed="rId5">
            <a:extLst>
              <a:ext uri="{28A0092B-C50C-407E-A947-70E740481C1C}">
                <a14:useLocalDpi xmlns:a14="http://schemas.microsoft.com/office/drawing/2010/main" val="0"/>
              </a:ext>
            </a:extLst>
          </a:blip>
          <a:srcRect l="13700" t="24476" r="13525" b="34843"/>
          <a:stretch/>
        </p:blipFill>
        <p:spPr>
          <a:xfrm>
            <a:off x="1828799" y="795129"/>
            <a:ext cx="5499653" cy="2173357"/>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A point is plotted on a grid at (5, 8).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It is translated 3 left and 4 down.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are the new coordinates?</a:t>
            </a:r>
          </a:p>
          <a:p>
            <a:pPr algn="ctr"/>
            <a:endParaRPr lang="en-GB" sz="2000"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Century Gothic" panose="020B0502020202020204" pitchFamily="34" charset="0"/>
            </a:endParaRPr>
          </a:p>
          <a:p>
            <a:pPr algn="ctr"/>
            <a:endParaRPr lang="en-GB" sz="2800" dirty="0">
              <a:solidFill>
                <a:srgbClr val="FF0000"/>
              </a:solidFill>
              <a:latin typeface="Century Gothic" panose="020B0502020202020204" pitchFamily="34" charset="0"/>
            </a:endParaRPr>
          </a:p>
        </p:txBody>
      </p:sp>
      <p:grpSp>
        <p:nvGrpSpPr>
          <p:cNvPr id="7" name="Group 6">
            <a:extLst>
              <a:ext uri="{FF2B5EF4-FFF2-40B4-BE49-F238E27FC236}">
                <a16:creationId xmlns:a16="http://schemas.microsoft.com/office/drawing/2014/main" id="{7960C788-6E31-42F9-BABC-3F0E5188401B}"/>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95DDB13A-CAFC-4233-82C0-29F34322A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C92A6D76-6E63-4C8F-B14E-3CDC08FD53F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254016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A point is plotted on a grid at (5, 8).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It is translated 3 left and 4 down.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What are the new coordinates?</a:t>
            </a:r>
          </a:p>
          <a:p>
            <a:pPr algn="ctr"/>
            <a:endParaRPr lang="en-GB" sz="2000" u="sng" dirty="0">
              <a:solidFill>
                <a:schemeClr val="tx1"/>
              </a:solidFill>
              <a:latin typeface="Century Gothic" panose="020B0502020202020204" pitchFamily="34" charset="0"/>
            </a:endParaRPr>
          </a:p>
          <a:p>
            <a:pPr algn="ctr"/>
            <a:endParaRPr lang="en-GB" sz="2000" u="sng" dirty="0">
              <a:solidFill>
                <a:schemeClr val="bg2">
                  <a:lumMod val="50000"/>
                </a:schemeClr>
              </a:solidFill>
              <a:latin typeface="Century Gothic" panose="020B0502020202020204" pitchFamily="34" charset="0"/>
            </a:endParaRPr>
          </a:p>
          <a:p>
            <a:pPr algn="ctr"/>
            <a:r>
              <a:rPr lang="en-GB" sz="2400" b="1" dirty="0">
                <a:solidFill>
                  <a:srgbClr val="FF0000"/>
                </a:solidFill>
                <a:latin typeface="Century Gothic" panose="020B0502020202020204" pitchFamily="34" charset="0"/>
              </a:rPr>
              <a:t>(2, 4)</a:t>
            </a:r>
          </a:p>
        </p:txBody>
      </p:sp>
      <p:grpSp>
        <p:nvGrpSpPr>
          <p:cNvPr id="7" name="Group 6">
            <a:extLst>
              <a:ext uri="{FF2B5EF4-FFF2-40B4-BE49-F238E27FC236}">
                <a16:creationId xmlns:a16="http://schemas.microsoft.com/office/drawing/2014/main" id="{7960C788-6E31-42F9-BABC-3F0E5188401B}"/>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95DDB13A-CAFC-4233-82C0-29F34322A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C92A6D76-6E63-4C8F-B14E-3CDC08FD53F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91676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Rebecca has plotted a point on a grid at (2, 5).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It is translated to (9, 7).</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is it translated?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a:p>
            <a:pPr algn="ctr"/>
            <a:endParaRPr lang="en-GB" sz="2800" dirty="0">
              <a:solidFill>
                <a:srgbClr val="FF0000"/>
              </a:solidFill>
              <a:latin typeface="SassoonCRInfantMedium" panose="02000603020000020003" pitchFamily="2" charset="0"/>
            </a:endParaRPr>
          </a:p>
        </p:txBody>
      </p:sp>
      <p:grpSp>
        <p:nvGrpSpPr>
          <p:cNvPr id="7" name="Group 6">
            <a:extLst>
              <a:ext uri="{FF2B5EF4-FFF2-40B4-BE49-F238E27FC236}">
                <a16:creationId xmlns:a16="http://schemas.microsoft.com/office/drawing/2014/main" id="{4C9A7C71-75D8-4186-B8A4-5DF5A1E2C6C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6B149830-FEA7-4244-89F2-EDAC4C220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6DE5DCB2-2E90-4DA1-B87B-E6E69B99A3D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1635946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Rebecca has plotted a point on a grid at (2, 5).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It is translated to (9, 7).</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How is it translated?</a:t>
            </a: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r>
              <a:rPr lang="en-GB" sz="2400" b="1" dirty="0">
                <a:solidFill>
                  <a:srgbClr val="FF0000"/>
                </a:solidFill>
                <a:latin typeface="Century Gothic" panose="020B0502020202020204" pitchFamily="34" charset="0"/>
              </a:rPr>
              <a:t>7 right and 2 up </a:t>
            </a: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u="sng" dirty="0">
              <a:solidFill>
                <a:schemeClr val="tx1"/>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a:p>
            <a:pPr algn="ctr"/>
            <a:endParaRPr lang="en-GB" sz="2800" dirty="0">
              <a:solidFill>
                <a:srgbClr val="FF0000"/>
              </a:solidFill>
              <a:latin typeface="SassoonCRInfantMedium" panose="02000603020000020003" pitchFamily="2" charset="0"/>
            </a:endParaRPr>
          </a:p>
        </p:txBody>
      </p:sp>
      <p:grpSp>
        <p:nvGrpSpPr>
          <p:cNvPr id="7" name="Group 6">
            <a:extLst>
              <a:ext uri="{FF2B5EF4-FFF2-40B4-BE49-F238E27FC236}">
                <a16:creationId xmlns:a16="http://schemas.microsoft.com/office/drawing/2014/main" id="{4C9A7C71-75D8-4186-B8A4-5DF5A1E2C6C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6B149830-FEA7-4244-89F2-EDAC4C220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6DE5DCB2-2E90-4DA1-B87B-E6E69B99A3D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371470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 </a:t>
            </a:r>
          </a:p>
          <a:p>
            <a:pPr algn="ctr"/>
            <a:endParaRPr lang="en-GB" sz="2000"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heart has been translated. Its starting coordinates were (3, 9).</a:t>
            </a:r>
          </a:p>
          <a:p>
            <a:r>
              <a:rPr lang="en-GB" sz="2000" b="1" dirty="0">
                <a:solidFill>
                  <a:schemeClr val="tx1"/>
                </a:solidFill>
                <a:latin typeface="Century Gothic" panose="020B0502020202020204" pitchFamily="34" charset="0"/>
              </a:rPr>
              <a:t>Kate says it has moved 3 right and 4 down.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200" b="1" dirty="0">
              <a:solidFill>
                <a:schemeClr val="tx1"/>
              </a:solidFill>
              <a:latin typeface="Century Gothic" panose="020B0502020202020204" pitchFamily="34" charset="0"/>
            </a:endParaRPr>
          </a:p>
          <a:p>
            <a:endParaRPr lang="en-GB" sz="3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Explain.</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extLst>
              <p:ext uri="{D42A27DB-BD31-4B8C-83A1-F6EECF244321}">
                <p14:modId xmlns:p14="http://schemas.microsoft.com/office/powerpoint/2010/main" val="312296503"/>
              </p:ext>
            </p:extLst>
          </p:nvPr>
        </p:nvGraphicFramePr>
        <p:xfrm>
          <a:off x="2834457" y="1900288"/>
          <a:ext cx="3240000" cy="3240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883518335"/>
                    </a:ext>
                  </a:extLst>
                </a:gridCol>
                <a:gridCol w="324000">
                  <a:extLst>
                    <a:ext uri="{9D8B030D-6E8A-4147-A177-3AD203B41FA5}">
                      <a16:colId xmlns:a16="http://schemas.microsoft.com/office/drawing/2014/main" val="3480714097"/>
                    </a:ext>
                  </a:extLst>
                </a:gridCol>
                <a:gridCol w="324000">
                  <a:extLst>
                    <a:ext uri="{9D8B030D-6E8A-4147-A177-3AD203B41FA5}">
                      <a16:colId xmlns:a16="http://schemas.microsoft.com/office/drawing/2014/main" val="1905278313"/>
                    </a:ext>
                  </a:extLst>
                </a:gridCol>
                <a:gridCol w="324000">
                  <a:extLst>
                    <a:ext uri="{9D8B030D-6E8A-4147-A177-3AD203B41FA5}">
                      <a16:colId xmlns:a16="http://schemas.microsoft.com/office/drawing/2014/main" val="3029545667"/>
                    </a:ext>
                  </a:extLst>
                </a:gridCol>
                <a:gridCol w="324000">
                  <a:extLst>
                    <a:ext uri="{9D8B030D-6E8A-4147-A177-3AD203B41FA5}">
                      <a16:colId xmlns:a16="http://schemas.microsoft.com/office/drawing/2014/main" val="3640327066"/>
                    </a:ext>
                  </a:extLst>
                </a:gridCol>
                <a:gridCol w="324000">
                  <a:extLst>
                    <a:ext uri="{9D8B030D-6E8A-4147-A177-3AD203B41FA5}">
                      <a16:colId xmlns:a16="http://schemas.microsoft.com/office/drawing/2014/main" val="4248195943"/>
                    </a:ext>
                  </a:extLst>
                </a:gridCol>
                <a:gridCol w="324000">
                  <a:extLst>
                    <a:ext uri="{9D8B030D-6E8A-4147-A177-3AD203B41FA5}">
                      <a16:colId xmlns:a16="http://schemas.microsoft.com/office/drawing/2014/main" val="3405635281"/>
                    </a:ext>
                  </a:extLst>
                </a:gridCol>
                <a:gridCol w="324000">
                  <a:extLst>
                    <a:ext uri="{9D8B030D-6E8A-4147-A177-3AD203B41FA5}">
                      <a16:colId xmlns:a16="http://schemas.microsoft.com/office/drawing/2014/main" val="342913658"/>
                    </a:ext>
                  </a:extLst>
                </a:gridCol>
                <a:gridCol w="324000">
                  <a:extLst>
                    <a:ext uri="{9D8B030D-6E8A-4147-A177-3AD203B41FA5}">
                      <a16:colId xmlns:a16="http://schemas.microsoft.com/office/drawing/2014/main" val="2472532012"/>
                    </a:ext>
                  </a:extLst>
                </a:gridCol>
                <a:gridCol w="324000">
                  <a:extLst>
                    <a:ext uri="{9D8B030D-6E8A-4147-A177-3AD203B41FA5}">
                      <a16:colId xmlns:a16="http://schemas.microsoft.com/office/drawing/2014/main" val="1470360501"/>
                    </a:ext>
                  </a:extLst>
                </a:gridCol>
              </a:tblGrid>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24000">
                <a:tc>
                  <a:txBody>
                    <a:bodyPr/>
                    <a:lstStyle/>
                    <a:p>
                      <a:r>
                        <a:rPr lang="en-GB" sz="1600" b="1" dirty="0">
                          <a:solidFill>
                            <a:srgbClr val="FF0000"/>
                          </a:solidFill>
                          <a:latin typeface="Century Gothic" panose="020B0502020202020204" pitchFamily="34" charset="0"/>
                        </a:rPr>
                        <a:t>   </a:t>
                      </a:r>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extLst>
              <p:ext uri="{D42A27DB-BD31-4B8C-83A1-F6EECF244321}">
                <p14:modId xmlns:p14="http://schemas.microsoft.com/office/powerpoint/2010/main" val="26240765"/>
              </p:ext>
            </p:extLst>
          </p:nvPr>
        </p:nvGraphicFramePr>
        <p:xfrm>
          <a:off x="2436513" y="1630854"/>
          <a:ext cx="417071" cy="3643671"/>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390371">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2849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2849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2849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2849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2849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2849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2849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2849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2849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2849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2792001" y="1739065"/>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6109917" y="5057004"/>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6231938" y="4921752"/>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2645048" y="1437598"/>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extLst>
              <p:ext uri="{D42A27DB-BD31-4B8C-83A1-F6EECF244321}">
                <p14:modId xmlns:p14="http://schemas.microsoft.com/office/powerpoint/2010/main" val="3671241802"/>
              </p:ext>
            </p:extLst>
          </p:nvPr>
        </p:nvGraphicFramePr>
        <p:xfrm>
          <a:off x="2674668" y="5128090"/>
          <a:ext cx="3654768" cy="330871"/>
        </p:xfrm>
        <a:graphic>
          <a:graphicData uri="http://schemas.openxmlformats.org/drawingml/2006/table">
            <a:tbl>
              <a:tblPr firstRow="1" bandRow="1">
                <a:tableStyleId>{5940675A-B579-460E-94D1-54222C63F5DA}</a:tableStyleId>
              </a:tblPr>
              <a:tblGrid>
                <a:gridCol w="322697">
                  <a:extLst>
                    <a:ext uri="{9D8B030D-6E8A-4147-A177-3AD203B41FA5}">
                      <a16:colId xmlns:a16="http://schemas.microsoft.com/office/drawing/2014/main" val="3883518335"/>
                    </a:ext>
                  </a:extLst>
                </a:gridCol>
                <a:gridCol w="322697">
                  <a:extLst>
                    <a:ext uri="{9D8B030D-6E8A-4147-A177-3AD203B41FA5}">
                      <a16:colId xmlns:a16="http://schemas.microsoft.com/office/drawing/2014/main" val="3480714097"/>
                    </a:ext>
                  </a:extLst>
                </a:gridCol>
                <a:gridCol w="322697">
                  <a:extLst>
                    <a:ext uri="{9D8B030D-6E8A-4147-A177-3AD203B41FA5}">
                      <a16:colId xmlns:a16="http://schemas.microsoft.com/office/drawing/2014/main" val="1905278313"/>
                    </a:ext>
                  </a:extLst>
                </a:gridCol>
                <a:gridCol w="322697">
                  <a:extLst>
                    <a:ext uri="{9D8B030D-6E8A-4147-A177-3AD203B41FA5}">
                      <a16:colId xmlns:a16="http://schemas.microsoft.com/office/drawing/2014/main" val="3029545667"/>
                    </a:ext>
                  </a:extLst>
                </a:gridCol>
                <a:gridCol w="322697">
                  <a:extLst>
                    <a:ext uri="{9D8B030D-6E8A-4147-A177-3AD203B41FA5}">
                      <a16:colId xmlns:a16="http://schemas.microsoft.com/office/drawing/2014/main" val="3640327066"/>
                    </a:ext>
                  </a:extLst>
                </a:gridCol>
                <a:gridCol w="322697">
                  <a:extLst>
                    <a:ext uri="{9D8B030D-6E8A-4147-A177-3AD203B41FA5}">
                      <a16:colId xmlns:a16="http://schemas.microsoft.com/office/drawing/2014/main" val="4248195943"/>
                    </a:ext>
                  </a:extLst>
                </a:gridCol>
                <a:gridCol w="322697">
                  <a:extLst>
                    <a:ext uri="{9D8B030D-6E8A-4147-A177-3AD203B41FA5}">
                      <a16:colId xmlns:a16="http://schemas.microsoft.com/office/drawing/2014/main" val="3405635281"/>
                    </a:ext>
                  </a:extLst>
                </a:gridCol>
                <a:gridCol w="322697">
                  <a:extLst>
                    <a:ext uri="{9D8B030D-6E8A-4147-A177-3AD203B41FA5}">
                      <a16:colId xmlns:a16="http://schemas.microsoft.com/office/drawing/2014/main" val="342913658"/>
                    </a:ext>
                  </a:extLst>
                </a:gridCol>
                <a:gridCol w="322697">
                  <a:extLst>
                    <a:ext uri="{9D8B030D-6E8A-4147-A177-3AD203B41FA5}">
                      <a16:colId xmlns:a16="http://schemas.microsoft.com/office/drawing/2014/main" val="2472532012"/>
                    </a:ext>
                  </a:extLst>
                </a:gridCol>
                <a:gridCol w="322697">
                  <a:extLst>
                    <a:ext uri="{9D8B030D-6E8A-4147-A177-3AD203B41FA5}">
                      <a16:colId xmlns:a16="http://schemas.microsoft.com/office/drawing/2014/main" val="3803264161"/>
                    </a:ext>
                  </a:extLst>
                </a:gridCol>
                <a:gridCol w="427798">
                  <a:extLst>
                    <a:ext uri="{9D8B030D-6E8A-4147-A177-3AD203B41FA5}">
                      <a16:colId xmlns:a16="http://schemas.microsoft.com/office/drawing/2014/main" val="3297455687"/>
                    </a:ext>
                  </a:extLst>
                </a:gridCol>
              </a:tblGrid>
              <a:tr h="330871">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7" name="Heart 16">
            <a:extLst>
              <a:ext uri="{FF2B5EF4-FFF2-40B4-BE49-F238E27FC236}">
                <a16:creationId xmlns:a16="http://schemas.microsoft.com/office/drawing/2014/main" id="{F3296E92-3286-4033-B770-23A22DA2CF74}"/>
              </a:ext>
            </a:extLst>
          </p:cNvPr>
          <p:cNvSpPr/>
          <p:nvPr/>
        </p:nvSpPr>
        <p:spPr>
          <a:xfrm>
            <a:off x="5319536" y="3090154"/>
            <a:ext cx="210855" cy="210855"/>
          </a:xfrm>
          <a:prstGeom prst="heart">
            <a:avLst/>
          </a:prstGeom>
          <a:solidFill>
            <a:srgbClr val="33CCFF"/>
          </a:solidFill>
          <a:ln>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091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 </a:t>
            </a:r>
          </a:p>
          <a:p>
            <a:pPr algn="ctr"/>
            <a:endParaRPr lang="en-GB" sz="2000"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heart has been translated. Its starting coordinates were (3, 9).</a:t>
            </a:r>
          </a:p>
          <a:p>
            <a:r>
              <a:rPr lang="en-GB" sz="2000" b="1" dirty="0">
                <a:solidFill>
                  <a:schemeClr val="tx1"/>
                </a:solidFill>
                <a:latin typeface="Century Gothic" panose="020B0502020202020204" pitchFamily="34" charset="0"/>
              </a:rPr>
              <a:t>Kate says it has moved 3 right and 4 down.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200" b="1" dirty="0">
              <a:solidFill>
                <a:schemeClr val="tx1"/>
              </a:solidFill>
              <a:latin typeface="Century Gothic" panose="020B0502020202020204" pitchFamily="34" charset="0"/>
            </a:endParaRPr>
          </a:p>
          <a:p>
            <a:endParaRPr lang="en-GB" sz="3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Explain.</a:t>
            </a:r>
          </a:p>
          <a:p>
            <a:r>
              <a:rPr lang="en-GB" sz="2000" b="1" dirty="0">
                <a:solidFill>
                  <a:schemeClr val="tx1"/>
                </a:solidFill>
                <a:latin typeface="Century Gothic" panose="020B0502020202020204" pitchFamily="34" charset="0"/>
              </a:rPr>
              <a:t>Kate is incorrect because…</a:t>
            </a: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nvGraphicFramePr>
        <p:xfrm>
          <a:off x="2834457" y="1900288"/>
          <a:ext cx="3240000" cy="3240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883518335"/>
                    </a:ext>
                  </a:extLst>
                </a:gridCol>
                <a:gridCol w="324000">
                  <a:extLst>
                    <a:ext uri="{9D8B030D-6E8A-4147-A177-3AD203B41FA5}">
                      <a16:colId xmlns:a16="http://schemas.microsoft.com/office/drawing/2014/main" val="3480714097"/>
                    </a:ext>
                  </a:extLst>
                </a:gridCol>
                <a:gridCol w="324000">
                  <a:extLst>
                    <a:ext uri="{9D8B030D-6E8A-4147-A177-3AD203B41FA5}">
                      <a16:colId xmlns:a16="http://schemas.microsoft.com/office/drawing/2014/main" val="1905278313"/>
                    </a:ext>
                  </a:extLst>
                </a:gridCol>
                <a:gridCol w="324000">
                  <a:extLst>
                    <a:ext uri="{9D8B030D-6E8A-4147-A177-3AD203B41FA5}">
                      <a16:colId xmlns:a16="http://schemas.microsoft.com/office/drawing/2014/main" val="3029545667"/>
                    </a:ext>
                  </a:extLst>
                </a:gridCol>
                <a:gridCol w="324000">
                  <a:extLst>
                    <a:ext uri="{9D8B030D-6E8A-4147-A177-3AD203B41FA5}">
                      <a16:colId xmlns:a16="http://schemas.microsoft.com/office/drawing/2014/main" val="3640327066"/>
                    </a:ext>
                  </a:extLst>
                </a:gridCol>
                <a:gridCol w="324000">
                  <a:extLst>
                    <a:ext uri="{9D8B030D-6E8A-4147-A177-3AD203B41FA5}">
                      <a16:colId xmlns:a16="http://schemas.microsoft.com/office/drawing/2014/main" val="4248195943"/>
                    </a:ext>
                  </a:extLst>
                </a:gridCol>
                <a:gridCol w="324000">
                  <a:extLst>
                    <a:ext uri="{9D8B030D-6E8A-4147-A177-3AD203B41FA5}">
                      <a16:colId xmlns:a16="http://schemas.microsoft.com/office/drawing/2014/main" val="3405635281"/>
                    </a:ext>
                  </a:extLst>
                </a:gridCol>
                <a:gridCol w="324000">
                  <a:extLst>
                    <a:ext uri="{9D8B030D-6E8A-4147-A177-3AD203B41FA5}">
                      <a16:colId xmlns:a16="http://schemas.microsoft.com/office/drawing/2014/main" val="342913658"/>
                    </a:ext>
                  </a:extLst>
                </a:gridCol>
                <a:gridCol w="324000">
                  <a:extLst>
                    <a:ext uri="{9D8B030D-6E8A-4147-A177-3AD203B41FA5}">
                      <a16:colId xmlns:a16="http://schemas.microsoft.com/office/drawing/2014/main" val="2472532012"/>
                    </a:ext>
                  </a:extLst>
                </a:gridCol>
                <a:gridCol w="324000">
                  <a:extLst>
                    <a:ext uri="{9D8B030D-6E8A-4147-A177-3AD203B41FA5}">
                      <a16:colId xmlns:a16="http://schemas.microsoft.com/office/drawing/2014/main" val="1470360501"/>
                    </a:ext>
                  </a:extLst>
                </a:gridCol>
              </a:tblGrid>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24000">
                <a:tc>
                  <a:txBody>
                    <a:bodyPr/>
                    <a:lstStyle/>
                    <a:p>
                      <a:r>
                        <a:rPr lang="en-GB" sz="1600" b="1" dirty="0">
                          <a:solidFill>
                            <a:srgbClr val="FF0000"/>
                          </a:solidFill>
                          <a:latin typeface="Century Gothic" panose="020B0502020202020204" pitchFamily="34" charset="0"/>
                        </a:rPr>
                        <a:t>   </a:t>
                      </a:r>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nvGraphicFramePr>
        <p:xfrm>
          <a:off x="2436513" y="1630854"/>
          <a:ext cx="417071" cy="3643671"/>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390371">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2849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2849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2849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2849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2849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2849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2849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2849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2849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2849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2792001" y="1739065"/>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6109917" y="5057004"/>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6231938" y="4921752"/>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2645048" y="1437598"/>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nvGraphicFramePr>
        <p:xfrm>
          <a:off x="2674668" y="5128090"/>
          <a:ext cx="3654768" cy="330871"/>
        </p:xfrm>
        <a:graphic>
          <a:graphicData uri="http://schemas.openxmlformats.org/drawingml/2006/table">
            <a:tbl>
              <a:tblPr firstRow="1" bandRow="1">
                <a:tableStyleId>{5940675A-B579-460E-94D1-54222C63F5DA}</a:tableStyleId>
              </a:tblPr>
              <a:tblGrid>
                <a:gridCol w="322697">
                  <a:extLst>
                    <a:ext uri="{9D8B030D-6E8A-4147-A177-3AD203B41FA5}">
                      <a16:colId xmlns:a16="http://schemas.microsoft.com/office/drawing/2014/main" val="3883518335"/>
                    </a:ext>
                  </a:extLst>
                </a:gridCol>
                <a:gridCol w="322697">
                  <a:extLst>
                    <a:ext uri="{9D8B030D-6E8A-4147-A177-3AD203B41FA5}">
                      <a16:colId xmlns:a16="http://schemas.microsoft.com/office/drawing/2014/main" val="3480714097"/>
                    </a:ext>
                  </a:extLst>
                </a:gridCol>
                <a:gridCol w="322697">
                  <a:extLst>
                    <a:ext uri="{9D8B030D-6E8A-4147-A177-3AD203B41FA5}">
                      <a16:colId xmlns:a16="http://schemas.microsoft.com/office/drawing/2014/main" val="1905278313"/>
                    </a:ext>
                  </a:extLst>
                </a:gridCol>
                <a:gridCol w="322697">
                  <a:extLst>
                    <a:ext uri="{9D8B030D-6E8A-4147-A177-3AD203B41FA5}">
                      <a16:colId xmlns:a16="http://schemas.microsoft.com/office/drawing/2014/main" val="3029545667"/>
                    </a:ext>
                  </a:extLst>
                </a:gridCol>
                <a:gridCol w="322697">
                  <a:extLst>
                    <a:ext uri="{9D8B030D-6E8A-4147-A177-3AD203B41FA5}">
                      <a16:colId xmlns:a16="http://schemas.microsoft.com/office/drawing/2014/main" val="3640327066"/>
                    </a:ext>
                  </a:extLst>
                </a:gridCol>
                <a:gridCol w="322697">
                  <a:extLst>
                    <a:ext uri="{9D8B030D-6E8A-4147-A177-3AD203B41FA5}">
                      <a16:colId xmlns:a16="http://schemas.microsoft.com/office/drawing/2014/main" val="4248195943"/>
                    </a:ext>
                  </a:extLst>
                </a:gridCol>
                <a:gridCol w="322697">
                  <a:extLst>
                    <a:ext uri="{9D8B030D-6E8A-4147-A177-3AD203B41FA5}">
                      <a16:colId xmlns:a16="http://schemas.microsoft.com/office/drawing/2014/main" val="3405635281"/>
                    </a:ext>
                  </a:extLst>
                </a:gridCol>
                <a:gridCol w="322697">
                  <a:extLst>
                    <a:ext uri="{9D8B030D-6E8A-4147-A177-3AD203B41FA5}">
                      <a16:colId xmlns:a16="http://schemas.microsoft.com/office/drawing/2014/main" val="342913658"/>
                    </a:ext>
                  </a:extLst>
                </a:gridCol>
                <a:gridCol w="322697">
                  <a:extLst>
                    <a:ext uri="{9D8B030D-6E8A-4147-A177-3AD203B41FA5}">
                      <a16:colId xmlns:a16="http://schemas.microsoft.com/office/drawing/2014/main" val="2472532012"/>
                    </a:ext>
                  </a:extLst>
                </a:gridCol>
                <a:gridCol w="322697">
                  <a:extLst>
                    <a:ext uri="{9D8B030D-6E8A-4147-A177-3AD203B41FA5}">
                      <a16:colId xmlns:a16="http://schemas.microsoft.com/office/drawing/2014/main" val="3803264161"/>
                    </a:ext>
                  </a:extLst>
                </a:gridCol>
                <a:gridCol w="427798">
                  <a:extLst>
                    <a:ext uri="{9D8B030D-6E8A-4147-A177-3AD203B41FA5}">
                      <a16:colId xmlns:a16="http://schemas.microsoft.com/office/drawing/2014/main" val="3297455687"/>
                    </a:ext>
                  </a:extLst>
                </a:gridCol>
              </a:tblGrid>
              <a:tr h="330871">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7" name="Heart 16">
            <a:extLst>
              <a:ext uri="{FF2B5EF4-FFF2-40B4-BE49-F238E27FC236}">
                <a16:creationId xmlns:a16="http://schemas.microsoft.com/office/drawing/2014/main" id="{F3296E92-3286-4033-B770-23A22DA2CF74}"/>
              </a:ext>
            </a:extLst>
          </p:cNvPr>
          <p:cNvSpPr/>
          <p:nvPr/>
        </p:nvSpPr>
        <p:spPr>
          <a:xfrm>
            <a:off x="5319536" y="3090154"/>
            <a:ext cx="210855" cy="210855"/>
          </a:xfrm>
          <a:prstGeom prst="heart">
            <a:avLst/>
          </a:prstGeom>
          <a:solidFill>
            <a:srgbClr val="33CCFF"/>
          </a:solidFill>
          <a:ln>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908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 </a:t>
            </a:r>
          </a:p>
          <a:p>
            <a:pPr algn="ctr"/>
            <a:endParaRPr lang="en-GB" sz="2000"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heart has been translated. Its starting coordinates were (3, 9).</a:t>
            </a:r>
          </a:p>
          <a:p>
            <a:r>
              <a:rPr lang="en-GB" sz="2000" b="1" dirty="0">
                <a:solidFill>
                  <a:schemeClr val="tx1"/>
                </a:solidFill>
                <a:latin typeface="Century Gothic" panose="020B0502020202020204" pitchFamily="34" charset="0"/>
              </a:rPr>
              <a:t>Kate says it has moved 3 right and 4 down.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200" b="1" dirty="0">
              <a:solidFill>
                <a:schemeClr val="tx1"/>
              </a:solidFill>
              <a:latin typeface="Century Gothic" panose="020B0502020202020204" pitchFamily="34" charset="0"/>
            </a:endParaRPr>
          </a:p>
          <a:p>
            <a:endParaRPr lang="en-GB" sz="3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Explain.</a:t>
            </a:r>
          </a:p>
          <a:p>
            <a:r>
              <a:rPr lang="en-GB" sz="2000" b="1" dirty="0">
                <a:solidFill>
                  <a:srgbClr val="FF0000"/>
                </a:solidFill>
                <a:latin typeface="Century Gothic" panose="020B0502020202020204" pitchFamily="34" charset="0"/>
              </a:rPr>
              <a:t>Kate is incorrect because the heart has moved 5 right and 3 down.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nvGraphicFramePr>
        <p:xfrm>
          <a:off x="2834457" y="1900288"/>
          <a:ext cx="3240000" cy="3240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883518335"/>
                    </a:ext>
                  </a:extLst>
                </a:gridCol>
                <a:gridCol w="324000">
                  <a:extLst>
                    <a:ext uri="{9D8B030D-6E8A-4147-A177-3AD203B41FA5}">
                      <a16:colId xmlns:a16="http://schemas.microsoft.com/office/drawing/2014/main" val="3480714097"/>
                    </a:ext>
                  </a:extLst>
                </a:gridCol>
                <a:gridCol w="324000">
                  <a:extLst>
                    <a:ext uri="{9D8B030D-6E8A-4147-A177-3AD203B41FA5}">
                      <a16:colId xmlns:a16="http://schemas.microsoft.com/office/drawing/2014/main" val="1905278313"/>
                    </a:ext>
                  </a:extLst>
                </a:gridCol>
                <a:gridCol w="324000">
                  <a:extLst>
                    <a:ext uri="{9D8B030D-6E8A-4147-A177-3AD203B41FA5}">
                      <a16:colId xmlns:a16="http://schemas.microsoft.com/office/drawing/2014/main" val="3029545667"/>
                    </a:ext>
                  </a:extLst>
                </a:gridCol>
                <a:gridCol w="324000">
                  <a:extLst>
                    <a:ext uri="{9D8B030D-6E8A-4147-A177-3AD203B41FA5}">
                      <a16:colId xmlns:a16="http://schemas.microsoft.com/office/drawing/2014/main" val="3640327066"/>
                    </a:ext>
                  </a:extLst>
                </a:gridCol>
                <a:gridCol w="324000">
                  <a:extLst>
                    <a:ext uri="{9D8B030D-6E8A-4147-A177-3AD203B41FA5}">
                      <a16:colId xmlns:a16="http://schemas.microsoft.com/office/drawing/2014/main" val="4248195943"/>
                    </a:ext>
                  </a:extLst>
                </a:gridCol>
                <a:gridCol w="324000">
                  <a:extLst>
                    <a:ext uri="{9D8B030D-6E8A-4147-A177-3AD203B41FA5}">
                      <a16:colId xmlns:a16="http://schemas.microsoft.com/office/drawing/2014/main" val="3405635281"/>
                    </a:ext>
                  </a:extLst>
                </a:gridCol>
                <a:gridCol w="324000">
                  <a:extLst>
                    <a:ext uri="{9D8B030D-6E8A-4147-A177-3AD203B41FA5}">
                      <a16:colId xmlns:a16="http://schemas.microsoft.com/office/drawing/2014/main" val="342913658"/>
                    </a:ext>
                  </a:extLst>
                </a:gridCol>
                <a:gridCol w="324000">
                  <a:extLst>
                    <a:ext uri="{9D8B030D-6E8A-4147-A177-3AD203B41FA5}">
                      <a16:colId xmlns:a16="http://schemas.microsoft.com/office/drawing/2014/main" val="2472532012"/>
                    </a:ext>
                  </a:extLst>
                </a:gridCol>
                <a:gridCol w="324000">
                  <a:extLst>
                    <a:ext uri="{9D8B030D-6E8A-4147-A177-3AD203B41FA5}">
                      <a16:colId xmlns:a16="http://schemas.microsoft.com/office/drawing/2014/main" val="1470360501"/>
                    </a:ext>
                  </a:extLst>
                </a:gridCol>
              </a:tblGrid>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24000">
                <a:tc>
                  <a:txBody>
                    <a:bodyPr/>
                    <a:lstStyle/>
                    <a:p>
                      <a:r>
                        <a:rPr lang="en-GB" sz="1600" b="1" dirty="0">
                          <a:solidFill>
                            <a:srgbClr val="FF0000"/>
                          </a:solidFill>
                          <a:latin typeface="Century Gothic" panose="020B0502020202020204" pitchFamily="34" charset="0"/>
                        </a:rPr>
                        <a:t>   </a:t>
                      </a:r>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24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24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nvGraphicFramePr>
        <p:xfrm>
          <a:off x="2436513" y="1630854"/>
          <a:ext cx="417071" cy="3643671"/>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390371">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2849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2849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2849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2849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2849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2849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2849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2849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2849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2849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2792001" y="1739065"/>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6109917" y="5057004"/>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6231938" y="4921752"/>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2645048" y="1437598"/>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nvGraphicFramePr>
        <p:xfrm>
          <a:off x="2674668" y="5128090"/>
          <a:ext cx="3654768" cy="330871"/>
        </p:xfrm>
        <a:graphic>
          <a:graphicData uri="http://schemas.openxmlformats.org/drawingml/2006/table">
            <a:tbl>
              <a:tblPr firstRow="1" bandRow="1">
                <a:tableStyleId>{5940675A-B579-460E-94D1-54222C63F5DA}</a:tableStyleId>
              </a:tblPr>
              <a:tblGrid>
                <a:gridCol w="322697">
                  <a:extLst>
                    <a:ext uri="{9D8B030D-6E8A-4147-A177-3AD203B41FA5}">
                      <a16:colId xmlns:a16="http://schemas.microsoft.com/office/drawing/2014/main" val="3883518335"/>
                    </a:ext>
                  </a:extLst>
                </a:gridCol>
                <a:gridCol w="322697">
                  <a:extLst>
                    <a:ext uri="{9D8B030D-6E8A-4147-A177-3AD203B41FA5}">
                      <a16:colId xmlns:a16="http://schemas.microsoft.com/office/drawing/2014/main" val="3480714097"/>
                    </a:ext>
                  </a:extLst>
                </a:gridCol>
                <a:gridCol w="322697">
                  <a:extLst>
                    <a:ext uri="{9D8B030D-6E8A-4147-A177-3AD203B41FA5}">
                      <a16:colId xmlns:a16="http://schemas.microsoft.com/office/drawing/2014/main" val="1905278313"/>
                    </a:ext>
                  </a:extLst>
                </a:gridCol>
                <a:gridCol w="322697">
                  <a:extLst>
                    <a:ext uri="{9D8B030D-6E8A-4147-A177-3AD203B41FA5}">
                      <a16:colId xmlns:a16="http://schemas.microsoft.com/office/drawing/2014/main" val="3029545667"/>
                    </a:ext>
                  </a:extLst>
                </a:gridCol>
                <a:gridCol w="322697">
                  <a:extLst>
                    <a:ext uri="{9D8B030D-6E8A-4147-A177-3AD203B41FA5}">
                      <a16:colId xmlns:a16="http://schemas.microsoft.com/office/drawing/2014/main" val="3640327066"/>
                    </a:ext>
                  </a:extLst>
                </a:gridCol>
                <a:gridCol w="322697">
                  <a:extLst>
                    <a:ext uri="{9D8B030D-6E8A-4147-A177-3AD203B41FA5}">
                      <a16:colId xmlns:a16="http://schemas.microsoft.com/office/drawing/2014/main" val="4248195943"/>
                    </a:ext>
                  </a:extLst>
                </a:gridCol>
                <a:gridCol w="322697">
                  <a:extLst>
                    <a:ext uri="{9D8B030D-6E8A-4147-A177-3AD203B41FA5}">
                      <a16:colId xmlns:a16="http://schemas.microsoft.com/office/drawing/2014/main" val="3405635281"/>
                    </a:ext>
                  </a:extLst>
                </a:gridCol>
                <a:gridCol w="322697">
                  <a:extLst>
                    <a:ext uri="{9D8B030D-6E8A-4147-A177-3AD203B41FA5}">
                      <a16:colId xmlns:a16="http://schemas.microsoft.com/office/drawing/2014/main" val="342913658"/>
                    </a:ext>
                  </a:extLst>
                </a:gridCol>
                <a:gridCol w="322697">
                  <a:extLst>
                    <a:ext uri="{9D8B030D-6E8A-4147-A177-3AD203B41FA5}">
                      <a16:colId xmlns:a16="http://schemas.microsoft.com/office/drawing/2014/main" val="2472532012"/>
                    </a:ext>
                  </a:extLst>
                </a:gridCol>
                <a:gridCol w="322697">
                  <a:extLst>
                    <a:ext uri="{9D8B030D-6E8A-4147-A177-3AD203B41FA5}">
                      <a16:colId xmlns:a16="http://schemas.microsoft.com/office/drawing/2014/main" val="3803264161"/>
                    </a:ext>
                  </a:extLst>
                </a:gridCol>
                <a:gridCol w="427798">
                  <a:extLst>
                    <a:ext uri="{9D8B030D-6E8A-4147-A177-3AD203B41FA5}">
                      <a16:colId xmlns:a16="http://schemas.microsoft.com/office/drawing/2014/main" val="3297455687"/>
                    </a:ext>
                  </a:extLst>
                </a:gridCol>
              </a:tblGrid>
              <a:tr h="330871">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7" name="Heart 16">
            <a:extLst>
              <a:ext uri="{FF2B5EF4-FFF2-40B4-BE49-F238E27FC236}">
                <a16:creationId xmlns:a16="http://schemas.microsoft.com/office/drawing/2014/main" id="{F3296E92-3286-4033-B770-23A22DA2CF74}"/>
              </a:ext>
            </a:extLst>
          </p:cNvPr>
          <p:cNvSpPr/>
          <p:nvPr/>
        </p:nvSpPr>
        <p:spPr>
          <a:xfrm>
            <a:off x="5319536" y="3090154"/>
            <a:ext cx="210855" cy="210855"/>
          </a:xfrm>
          <a:prstGeom prst="heart">
            <a:avLst/>
          </a:prstGeom>
          <a:solidFill>
            <a:srgbClr val="33CCFF"/>
          </a:solidFill>
          <a:ln>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87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u="sng"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Points A and B make exactly the same translations. Write the translations made and the coordinates of the start and finish positions of each point. </a:t>
            </a: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a:p>
            <a:pPr algn="ctr"/>
            <a:endParaRPr lang="en-GB" sz="2800" dirty="0">
              <a:solidFill>
                <a:srgbClr val="FF0000"/>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F97C5FC2-7EB7-431D-B24B-C51AE8512E7A}"/>
              </a:ext>
            </a:extLst>
          </p:cNvPr>
          <p:cNvGrpSpPr/>
          <p:nvPr/>
        </p:nvGrpSpPr>
        <p:grpSpPr>
          <a:xfrm>
            <a:off x="27814" y="6454317"/>
            <a:ext cx="1231337" cy="403587"/>
            <a:chOff x="27814" y="6454317"/>
            <a:chExt cx="1231337" cy="403587"/>
          </a:xfrm>
        </p:grpSpPr>
        <p:pic>
          <p:nvPicPr>
            <p:cNvPr id="26" name="Picture 25" descr="A close up of a sign&#10;&#10;Description generated with high confidence">
              <a:extLst>
                <a:ext uri="{FF2B5EF4-FFF2-40B4-BE49-F238E27FC236}">
                  <a16:creationId xmlns:a16="http://schemas.microsoft.com/office/drawing/2014/main" id="{B35DAE31-47A6-43C8-8E86-67855F6D2F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7" name="TextBox 8">
              <a:extLst>
                <a:ext uri="{FF2B5EF4-FFF2-40B4-BE49-F238E27FC236}">
                  <a16:creationId xmlns:a16="http://schemas.microsoft.com/office/drawing/2014/main" id="{5CAA8EA4-C235-4CE9-A8C9-A228E940E76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8921FBA0-50C3-4855-86FB-62A519F2B2AA}"/>
              </a:ext>
            </a:extLst>
          </p:cNvPr>
          <p:cNvGraphicFramePr>
            <a:graphicFrameLocks noGrp="1"/>
          </p:cNvGraphicFramePr>
          <p:nvPr>
            <p:extLst>
              <p:ext uri="{D42A27DB-BD31-4B8C-83A1-F6EECF244321}">
                <p14:modId xmlns:p14="http://schemas.microsoft.com/office/powerpoint/2010/main" val="227830348"/>
              </p:ext>
            </p:extLst>
          </p:nvPr>
        </p:nvGraphicFramePr>
        <p:xfrm>
          <a:off x="769638" y="1900362"/>
          <a:ext cx="417071" cy="4014292"/>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483662">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530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530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530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530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530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530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530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530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530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530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38" name="Isosceles Triangle 37">
            <a:extLst>
              <a:ext uri="{FF2B5EF4-FFF2-40B4-BE49-F238E27FC236}">
                <a16:creationId xmlns:a16="http://schemas.microsoft.com/office/drawing/2014/main" id="{768B8C73-D8D5-4ED8-A41C-75BBBC45D2D8}"/>
              </a:ext>
            </a:extLst>
          </p:cNvPr>
          <p:cNvSpPr/>
          <p:nvPr/>
        </p:nvSpPr>
        <p:spPr>
          <a:xfrm>
            <a:off x="1125126" y="2008573"/>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Isosceles Triangle 38">
            <a:extLst>
              <a:ext uri="{FF2B5EF4-FFF2-40B4-BE49-F238E27FC236}">
                <a16:creationId xmlns:a16="http://schemas.microsoft.com/office/drawing/2014/main" id="{B14E0495-0234-46ED-9B89-33D287C180B2}"/>
              </a:ext>
            </a:extLst>
          </p:cNvPr>
          <p:cNvSpPr/>
          <p:nvPr/>
        </p:nvSpPr>
        <p:spPr>
          <a:xfrm rot="5400000">
            <a:off x="5122568" y="5683346"/>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4197F9DC-0A23-49C3-B043-10EA2B17D6A2}"/>
              </a:ext>
            </a:extLst>
          </p:cNvPr>
          <p:cNvSpPr txBox="1"/>
          <p:nvPr/>
        </p:nvSpPr>
        <p:spPr>
          <a:xfrm>
            <a:off x="5291671" y="5548094"/>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41" name="TextBox 40">
            <a:extLst>
              <a:ext uri="{FF2B5EF4-FFF2-40B4-BE49-F238E27FC236}">
                <a16:creationId xmlns:a16="http://schemas.microsoft.com/office/drawing/2014/main" id="{A9D8A510-FEA4-4C34-B0F0-C843B26A6E9F}"/>
              </a:ext>
            </a:extLst>
          </p:cNvPr>
          <p:cNvSpPr txBox="1"/>
          <p:nvPr/>
        </p:nvSpPr>
        <p:spPr>
          <a:xfrm>
            <a:off x="978173" y="1707106"/>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42" name="Table 41">
            <a:extLst>
              <a:ext uri="{FF2B5EF4-FFF2-40B4-BE49-F238E27FC236}">
                <a16:creationId xmlns:a16="http://schemas.microsoft.com/office/drawing/2014/main" id="{6515949D-CFE1-41D8-A80B-4634B1B65D59}"/>
              </a:ext>
            </a:extLst>
          </p:cNvPr>
          <p:cNvGraphicFramePr>
            <a:graphicFrameLocks noGrp="1"/>
          </p:cNvGraphicFramePr>
          <p:nvPr>
            <p:extLst>
              <p:ext uri="{D42A27DB-BD31-4B8C-83A1-F6EECF244321}">
                <p14:modId xmlns:p14="http://schemas.microsoft.com/office/powerpoint/2010/main" val="123288576"/>
              </p:ext>
            </p:extLst>
          </p:nvPr>
        </p:nvGraphicFramePr>
        <p:xfrm>
          <a:off x="969416" y="5766399"/>
          <a:ext cx="4356000" cy="330871"/>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3883518335"/>
                    </a:ext>
                  </a:extLst>
                </a:gridCol>
                <a:gridCol w="396000">
                  <a:extLst>
                    <a:ext uri="{9D8B030D-6E8A-4147-A177-3AD203B41FA5}">
                      <a16:colId xmlns:a16="http://schemas.microsoft.com/office/drawing/2014/main" val="3480714097"/>
                    </a:ext>
                  </a:extLst>
                </a:gridCol>
                <a:gridCol w="396000">
                  <a:extLst>
                    <a:ext uri="{9D8B030D-6E8A-4147-A177-3AD203B41FA5}">
                      <a16:colId xmlns:a16="http://schemas.microsoft.com/office/drawing/2014/main" val="1905278313"/>
                    </a:ext>
                  </a:extLst>
                </a:gridCol>
                <a:gridCol w="396000">
                  <a:extLst>
                    <a:ext uri="{9D8B030D-6E8A-4147-A177-3AD203B41FA5}">
                      <a16:colId xmlns:a16="http://schemas.microsoft.com/office/drawing/2014/main" val="3029545667"/>
                    </a:ext>
                  </a:extLst>
                </a:gridCol>
                <a:gridCol w="396000">
                  <a:extLst>
                    <a:ext uri="{9D8B030D-6E8A-4147-A177-3AD203B41FA5}">
                      <a16:colId xmlns:a16="http://schemas.microsoft.com/office/drawing/2014/main" val="3640327066"/>
                    </a:ext>
                  </a:extLst>
                </a:gridCol>
                <a:gridCol w="396000">
                  <a:extLst>
                    <a:ext uri="{9D8B030D-6E8A-4147-A177-3AD203B41FA5}">
                      <a16:colId xmlns:a16="http://schemas.microsoft.com/office/drawing/2014/main" val="4248195943"/>
                    </a:ext>
                  </a:extLst>
                </a:gridCol>
                <a:gridCol w="396000">
                  <a:extLst>
                    <a:ext uri="{9D8B030D-6E8A-4147-A177-3AD203B41FA5}">
                      <a16:colId xmlns:a16="http://schemas.microsoft.com/office/drawing/2014/main" val="3405635281"/>
                    </a:ext>
                  </a:extLst>
                </a:gridCol>
                <a:gridCol w="396000">
                  <a:extLst>
                    <a:ext uri="{9D8B030D-6E8A-4147-A177-3AD203B41FA5}">
                      <a16:colId xmlns:a16="http://schemas.microsoft.com/office/drawing/2014/main" val="342913658"/>
                    </a:ext>
                  </a:extLst>
                </a:gridCol>
                <a:gridCol w="396000">
                  <a:extLst>
                    <a:ext uri="{9D8B030D-6E8A-4147-A177-3AD203B41FA5}">
                      <a16:colId xmlns:a16="http://schemas.microsoft.com/office/drawing/2014/main" val="2472532012"/>
                    </a:ext>
                  </a:extLst>
                </a:gridCol>
                <a:gridCol w="396000">
                  <a:extLst>
                    <a:ext uri="{9D8B030D-6E8A-4147-A177-3AD203B41FA5}">
                      <a16:colId xmlns:a16="http://schemas.microsoft.com/office/drawing/2014/main" val="3803264161"/>
                    </a:ext>
                  </a:extLst>
                </a:gridCol>
                <a:gridCol w="396000">
                  <a:extLst>
                    <a:ext uri="{9D8B030D-6E8A-4147-A177-3AD203B41FA5}">
                      <a16:colId xmlns:a16="http://schemas.microsoft.com/office/drawing/2014/main" val="3297455687"/>
                    </a:ext>
                  </a:extLst>
                </a:gridCol>
              </a:tblGrid>
              <a:tr h="330871">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graphicFrame>
        <p:nvGraphicFramePr>
          <p:cNvPr id="20" name="Table 19">
            <a:extLst>
              <a:ext uri="{FF2B5EF4-FFF2-40B4-BE49-F238E27FC236}">
                <a16:creationId xmlns:a16="http://schemas.microsoft.com/office/drawing/2014/main" id="{4AD636EB-9294-449E-8963-0E4311FF76BC}"/>
              </a:ext>
            </a:extLst>
          </p:cNvPr>
          <p:cNvGraphicFramePr>
            <a:graphicFrameLocks noGrp="1"/>
          </p:cNvGraphicFramePr>
          <p:nvPr>
            <p:extLst>
              <p:ext uri="{D42A27DB-BD31-4B8C-83A1-F6EECF244321}">
                <p14:modId xmlns:p14="http://schemas.microsoft.com/office/powerpoint/2010/main" val="1466374401"/>
              </p:ext>
            </p:extLst>
          </p:nvPr>
        </p:nvGraphicFramePr>
        <p:xfrm>
          <a:off x="1167582" y="2169796"/>
          <a:ext cx="3927270" cy="3600000"/>
        </p:xfrm>
        <a:graphic>
          <a:graphicData uri="http://schemas.openxmlformats.org/drawingml/2006/table">
            <a:tbl>
              <a:tblPr firstRow="1" bandRow="1">
                <a:tableStyleId>{5940675A-B579-460E-94D1-54222C63F5DA}</a:tableStyleId>
              </a:tblPr>
              <a:tblGrid>
                <a:gridCol w="392727">
                  <a:extLst>
                    <a:ext uri="{9D8B030D-6E8A-4147-A177-3AD203B41FA5}">
                      <a16:colId xmlns:a16="http://schemas.microsoft.com/office/drawing/2014/main" val="3883518335"/>
                    </a:ext>
                  </a:extLst>
                </a:gridCol>
                <a:gridCol w="392727">
                  <a:extLst>
                    <a:ext uri="{9D8B030D-6E8A-4147-A177-3AD203B41FA5}">
                      <a16:colId xmlns:a16="http://schemas.microsoft.com/office/drawing/2014/main" val="3480714097"/>
                    </a:ext>
                  </a:extLst>
                </a:gridCol>
                <a:gridCol w="392727">
                  <a:extLst>
                    <a:ext uri="{9D8B030D-6E8A-4147-A177-3AD203B41FA5}">
                      <a16:colId xmlns:a16="http://schemas.microsoft.com/office/drawing/2014/main" val="1905278313"/>
                    </a:ext>
                  </a:extLst>
                </a:gridCol>
                <a:gridCol w="392727">
                  <a:extLst>
                    <a:ext uri="{9D8B030D-6E8A-4147-A177-3AD203B41FA5}">
                      <a16:colId xmlns:a16="http://schemas.microsoft.com/office/drawing/2014/main" val="3029545667"/>
                    </a:ext>
                  </a:extLst>
                </a:gridCol>
                <a:gridCol w="392727">
                  <a:extLst>
                    <a:ext uri="{9D8B030D-6E8A-4147-A177-3AD203B41FA5}">
                      <a16:colId xmlns:a16="http://schemas.microsoft.com/office/drawing/2014/main" val="3640327066"/>
                    </a:ext>
                  </a:extLst>
                </a:gridCol>
                <a:gridCol w="392727">
                  <a:extLst>
                    <a:ext uri="{9D8B030D-6E8A-4147-A177-3AD203B41FA5}">
                      <a16:colId xmlns:a16="http://schemas.microsoft.com/office/drawing/2014/main" val="4248195943"/>
                    </a:ext>
                  </a:extLst>
                </a:gridCol>
                <a:gridCol w="392727">
                  <a:extLst>
                    <a:ext uri="{9D8B030D-6E8A-4147-A177-3AD203B41FA5}">
                      <a16:colId xmlns:a16="http://schemas.microsoft.com/office/drawing/2014/main" val="3405635281"/>
                    </a:ext>
                  </a:extLst>
                </a:gridCol>
                <a:gridCol w="392727">
                  <a:extLst>
                    <a:ext uri="{9D8B030D-6E8A-4147-A177-3AD203B41FA5}">
                      <a16:colId xmlns:a16="http://schemas.microsoft.com/office/drawing/2014/main" val="342913658"/>
                    </a:ext>
                  </a:extLst>
                </a:gridCol>
                <a:gridCol w="392727">
                  <a:extLst>
                    <a:ext uri="{9D8B030D-6E8A-4147-A177-3AD203B41FA5}">
                      <a16:colId xmlns:a16="http://schemas.microsoft.com/office/drawing/2014/main" val="2472532012"/>
                    </a:ext>
                  </a:extLst>
                </a:gridCol>
                <a:gridCol w="392727">
                  <a:extLst>
                    <a:ext uri="{9D8B030D-6E8A-4147-A177-3AD203B41FA5}">
                      <a16:colId xmlns:a16="http://schemas.microsoft.com/office/drawing/2014/main" val="1470360501"/>
                    </a:ext>
                  </a:extLst>
                </a:gridCol>
              </a:tblGrid>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60000">
                <a:tc>
                  <a:txBody>
                    <a:bodyPr/>
                    <a:lstStyle/>
                    <a:p>
                      <a:r>
                        <a:rPr lang="en-GB" sz="1600" b="1" dirty="0">
                          <a:solidFill>
                            <a:srgbClr val="FF0000"/>
                          </a:solidFill>
                          <a:latin typeface="Century Gothic" panose="020B0502020202020204" pitchFamily="34" charset="0"/>
                        </a:rPr>
                        <a:t>   </a:t>
                      </a:r>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B</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C</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D</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sp>
        <p:nvSpPr>
          <p:cNvPr id="21" name="Oval 20">
            <a:extLst>
              <a:ext uri="{FF2B5EF4-FFF2-40B4-BE49-F238E27FC236}">
                <a16:creationId xmlns:a16="http://schemas.microsoft.com/office/drawing/2014/main" id="{A14A77D8-DABC-4B5A-9BBC-7AE061A2F6AE}"/>
              </a:ext>
            </a:extLst>
          </p:cNvPr>
          <p:cNvSpPr/>
          <p:nvPr/>
        </p:nvSpPr>
        <p:spPr>
          <a:xfrm>
            <a:off x="2255617" y="2796382"/>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7BC09AA-DCC8-4521-8C68-3C2517DDB707}"/>
              </a:ext>
            </a:extLst>
          </p:cNvPr>
          <p:cNvSpPr/>
          <p:nvPr/>
        </p:nvSpPr>
        <p:spPr>
          <a:xfrm>
            <a:off x="3434581" y="3515575"/>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9C3176AB-F69B-498C-9703-4208CC45499D}"/>
              </a:ext>
            </a:extLst>
          </p:cNvPr>
          <p:cNvSpPr/>
          <p:nvPr/>
        </p:nvSpPr>
        <p:spPr>
          <a:xfrm>
            <a:off x="1861134" y="3517161"/>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11A8FAD4-4B88-4366-84CB-195DAC160A7E}"/>
              </a:ext>
            </a:extLst>
          </p:cNvPr>
          <p:cNvSpPr/>
          <p:nvPr/>
        </p:nvSpPr>
        <p:spPr>
          <a:xfrm>
            <a:off x="3041217" y="4239313"/>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4691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u="sng"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Points A and B make exactly the same translations. Write the translations made and the coordinates of the start and finish positions of each point. </a:t>
            </a:r>
            <a:endParaRPr lang="en-GB" sz="2000" u="sng" dirty="0">
              <a:solidFill>
                <a:schemeClr val="bg2">
                  <a:lumMod val="50000"/>
                </a:schemeClr>
              </a:solidFill>
              <a:latin typeface="SassoonCRInfantMedium" panose="02000603020000020003" pitchFamily="2" charset="0"/>
            </a:endParaRPr>
          </a:p>
          <a:p>
            <a:pPr algn="ctr"/>
            <a:endParaRPr lang="en-GB" sz="2000" u="sng" dirty="0">
              <a:solidFill>
                <a:schemeClr val="bg2">
                  <a:lumMod val="50000"/>
                </a:schemeClr>
              </a:solidFill>
              <a:latin typeface="SassoonCRInfantMedium" panose="02000603020000020003" pitchFamily="2" charset="0"/>
            </a:endParaRPr>
          </a:p>
          <a:p>
            <a:pPr algn="ctr"/>
            <a:endParaRPr lang="en-GB" sz="2800" dirty="0">
              <a:solidFill>
                <a:srgbClr val="FF0000"/>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F97C5FC2-7EB7-431D-B24B-C51AE8512E7A}"/>
              </a:ext>
            </a:extLst>
          </p:cNvPr>
          <p:cNvGrpSpPr/>
          <p:nvPr/>
        </p:nvGrpSpPr>
        <p:grpSpPr>
          <a:xfrm>
            <a:off x="27814" y="6454317"/>
            <a:ext cx="1231337" cy="403587"/>
            <a:chOff x="27814" y="6454317"/>
            <a:chExt cx="1231337" cy="403587"/>
          </a:xfrm>
        </p:grpSpPr>
        <p:pic>
          <p:nvPicPr>
            <p:cNvPr id="26" name="Picture 25" descr="A close up of a sign&#10;&#10;Description generated with high confidence">
              <a:extLst>
                <a:ext uri="{FF2B5EF4-FFF2-40B4-BE49-F238E27FC236}">
                  <a16:creationId xmlns:a16="http://schemas.microsoft.com/office/drawing/2014/main" id="{B35DAE31-47A6-43C8-8E86-67855F6D2F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7" name="TextBox 8">
              <a:extLst>
                <a:ext uri="{FF2B5EF4-FFF2-40B4-BE49-F238E27FC236}">
                  <a16:creationId xmlns:a16="http://schemas.microsoft.com/office/drawing/2014/main" id="{5CAA8EA4-C235-4CE9-A8C9-A228E940E76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8921FBA0-50C3-4855-86FB-62A519F2B2AA}"/>
              </a:ext>
            </a:extLst>
          </p:cNvPr>
          <p:cNvGraphicFramePr>
            <a:graphicFrameLocks noGrp="1"/>
          </p:cNvGraphicFramePr>
          <p:nvPr/>
        </p:nvGraphicFramePr>
        <p:xfrm>
          <a:off x="769638" y="1900362"/>
          <a:ext cx="417071" cy="4014292"/>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483662">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530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530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530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530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530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530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530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530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530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530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38" name="Isosceles Triangle 37">
            <a:extLst>
              <a:ext uri="{FF2B5EF4-FFF2-40B4-BE49-F238E27FC236}">
                <a16:creationId xmlns:a16="http://schemas.microsoft.com/office/drawing/2014/main" id="{768B8C73-D8D5-4ED8-A41C-75BBBC45D2D8}"/>
              </a:ext>
            </a:extLst>
          </p:cNvPr>
          <p:cNvSpPr/>
          <p:nvPr/>
        </p:nvSpPr>
        <p:spPr>
          <a:xfrm>
            <a:off x="1125126" y="2008573"/>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Isosceles Triangle 38">
            <a:extLst>
              <a:ext uri="{FF2B5EF4-FFF2-40B4-BE49-F238E27FC236}">
                <a16:creationId xmlns:a16="http://schemas.microsoft.com/office/drawing/2014/main" id="{B14E0495-0234-46ED-9B89-33D287C180B2}"/>
              </a:ext>
            </a:extLst>
          </p:cNvPr>
          <p:cNvSpPr/>
          <p:nvPr/>
        </p:nvSpPr>
        <p:spPr>
          <a:xfrm rot="5400000">
            <a:off x="5122568" y="5683346"/>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4197F9DC-0A23-49C3-B043-10EA2B17D6A2}"/>
              </a:ext>
            </a:extLst>
          </p:cNvPr>
          <p:cNvSpPr txBox="1"/>
          <p:nvPr/>
        </p:nvSpPr>
        <p:spPr>
          <a:xfrm>
            <a:off x="5291671" y="5548094"/>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41" name="TextBox 40">
            <a:extLst>
              <a:ext uri="{FF2B5EF4-FFF2-40B4-BE49-F238E27FC236}">
                <a16:creationId xmlns:a16="http://schemas.microsoft.com/office/drawing/2014/main" id="{A9D8A510-FEA4-4C34-B0F0-C843B26A6E9F}"/>
              </a:ext>
            </a:extLst>
          </p:cNvPr>
          <p:cNvSpPr txBox="1"/>
          <p:nvPr/>
        </p:nvSpPr>
        <p:spPr>
          <a:xfrm>
            <a:off x="978173" y="1707106"/>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42" name="Table 41">
            <a:extLst>
              <a:ext uri="{FF2B5EF4-FFF2-40B4-BE49-F238E27FC236}">
                <a16:creationId xmlns:a16="http://schemas.microsoft.com/office/drawing/2014/main" id="{6515949D-CFE1-41D8-A80B-4634B1B65D59}"/>
              </a:ext>
            </a:extLst>
          </p:cNvPr>
          <p:cNvGraphicFramePr>
            <a:graphicFrameLocks noGrp="1"/>
          </p:cNvGraphicFramePr>
          <p:nvPr/>
        </p:nvGraphicFramePr>
        <p:xfrm>
          <a:off x="969416" y="5766399"/>
          <a:ext cx="4356000" cy="330871"/>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3883518335"/>
                    </a:ext>
                  </a:extLst>
                </a:gridCol>
                <a:gridCol w="396000">
                  <a:extLst>
                    <a:ext uri="{9D8B030D-6E8A-4147-A177-3AD203B41FA5}">
                      <a16:colId xmlns:a16="http://schemas.microsoft.com/office/drawing/2014/main" val="3480714097"/>
                    </a:ext>
                  </a:extLst>
                </a:gridCol>
                <a:gridCol w="396000">
                  <a:extLst>
                    <a:ext uri="{9D8B030D-6E8A-4147-A177-3AD203B41FA5}">
                      <a16:colId xmlns:a16="http://schemas.microsoft.com/office/drawing/2014/main" val="1905278313"/>
                    </a:ext>
                  </a:extLst>
                </a:gridCol>
                <a:gridCol w="396000">
                  <a:extLst>
                    <a:ext uri="{9D8B030D-6E8A-4147-A177-3AD203B41FA5}">
                      <a16:colId xmlns:a16="http://schemas.microsoft.com/office/drawing/2014/main" val="3029545667"/>
                    </a:ext>
                  </a:extLst>
                </a:gridCol>
                <a:gridCol w="396000">
                  <a:extLst>
                    <a:ext uri="{9D8B030D-6E8A-4147-A177-3AD203B41FA5}">
                      <a16:colId xmlns:a16="http://schemas.microsoft.com/office/drawing/2014/main" val="3640327066"/>
                    </a:ext>
                  </a:extLst>
                </a:gridCol>
                <a:gridCol w="396000">
                  <a:extLst>
                    <a:ext uri="{9D8B030D-6E8A-4147-A177-3AD203B41FA5}">
                      <a16:colId xmlns:a16="http://schemas.microsoft.com/office/drawing/2014/main" val="4248195943"/>
                    </a:ext>
                  </a:extLst>
                </a:gridCol>
                <a:gridCol w="396000">
                  <a:extLst>
                    <a:ext uri="{9D8B030D-6E8A-4147-A177-3AD203B41FA5}">
                      <a16:colId xmlns:a16="http://schemas.microsoft.com/office/drawing/2014/main" val="3405635281"/>
                    </a:ext>
                  </a:extLst>
                </a:gridCol>
                <a:gridCol w="396000">
                  <a:extLst>
                    <a:ext uri="{9D8B030D-6E8A-4147-A177-3AD203B41FA5}">
                      <a16:colId xmlns:a16="http://schemas.microsoft.com/office/drawing/2014/main" val="342913658"/>
                    </a:ext>
                  </a:extLst>
                </a:gridCol>
                <a:gridCol w="396000">
                  <a:extLst>
                    <a:ext uri="{9D8B030D-6E8A-4147-A177-3AD203B41FA5}">
                      <a16:colId xmlns:a16="http://schemas.microsoft.com/office/drawing/2014/main" val="2472532012"/>
                    </a:ext>
                  </a:extLst>
                </a:gridCol>
                <a:gridCol w="396000">
                  <a:extLst>
                    <a:ext uri="{9D8B030D-6E8A-4147-A177-3AD203B41FA5}">
                      <a16:colId xmlns:a16="http://schemas.microsoft.com/office/drawing/2014/main" val="3803264161"/>
                    </a:ext>
                  </a:extLst>
                </a:gridCol>
                <a:gridCol w="396000">
                  <a:extLst>
                    <a:ext uri="{9D8B030D-6E8A-4147-A177-3AD203B41FA5}">
                      <a16:colId xmlns:a16="http://schemas.microsoft.com/office/drawing/2014/main" val="3297455687"/>
                    </a:ext>
                  </a:extLst>
                </a:gridCol>
              </a:tblGrid>
              <a:tr h="330871">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graphicFrame>
        <p:nvGraphicFramePr>
          <p:cNvPr id="20" name="Table 19">
            <a:extLst>
              <a:ext uri="{FF2B5EF4-FFF2-40B4-BE49-F238E27FC236}">
                <a16:creationId xmlns:a16="http://schemas.microsoft.com/office/drawing/2014/main" id="{4AD636EB-9294-449E-8963-0E4311FF76BC}"/>
              </a:ext>
            </a:extLst>
          </p:cNvPr>
          <p:cNvGraphicFramePr>
            <a:graphicFrameLocks noGrp="1"/>
          </p:cNvGraphicFramePr>
          <p:nvPr/>
        </p:nvGraphicFramePr>
        <p:xfrm>
          <a:off x="1167582" y="2169796"/>
          <a:ext cx="3927270" cy="3600000"/>
        </p:xfrm>
        <a:graphic>
          <a:graphicData uri="http://schemas.openxmlformats.org/drawingml/2006/table">
            <a:tbl>
              <a:tblPr firstRow="1" bandRow="1">
                <a:tableStyleId>{5940675A-B579-460E-94D1-54222C63F5DA}</a:tableStyleId>
              </a:tblPr>
              <a:tblGrid>
                <a:gridCol w="392727">
                  <a:extLst>
                    <a:ext uri="{9D8B030D-6E8A-4147-A177-3AD203B41FA5}">
                      <a16:colId xmlns:a16="http://schemas.microsoft.com/office/drawing/2014/main" val="3883518335"/>
                    </a:ext>
                  </a:extLst>
                </a:gridCol>
                <a:gridCol w="392727">
                  <a:extLst>
                    <a:ext uri="{9D8B030D-6E8A-4147-A177-3AD203B41FA5}">
                      <a16:colId xmlns:a16="http://schemas.microsoft.com/office/drawing/2014/main" val="3480714097"/>
                    </a:ext>
                  </a:extLst>
                </a:gridCol>
                <a:gridCol w="392727">
                  <a:extLst>
                    <a:ext uri="{9D8B030D-6E8A-4147-A177-3AD203B41FA5}">
                      <a16:colId xmlns:a16="http://schemas.microsoft.com/office/drawing/2014/main" val="1905278313"/>
                    </a:ext>
                  </a:extLst>
                </a:gridCol>
                <a:gridCol w="392727">
                  <a:extLst>
                    <a:ext uri="{9D8B030D-6E8A-4147-A177-3AD203B41FA5}">
                      <a16:colId xmlns:a16="http://schemas.microsoft.com/office/drawing/2014/main" val="3029545667"/>
                    </a:ext>
                  </a:extLst>
                </a:gridCol>
                <a:gridCol w="392727">
                  <a:extLst>
                    <a:ext uri="{9D8B030D-6E8A-4147-A177-3AD203B41FA5}">
                      <a16:colId xmlns:a16="http://schemas.microsoft.com/office/drawing/2014/main" val="3640327066"/>
                    </a:ext>
                  </a:extLst>
                </a:gridCol>
                <a:gridCol w="392727">
                  <a:extLst>
                    <a:ext uri="{9D8B030D-6E8A-4147-A177-3AD203B41FA5}">
                      <a16:colId xmlns:a16="http://schemas.microsoft.com/office/drawing/2014/main" val="4248195943"/>
                    </a:ext>
                  </a:extLst>
                </a:gridCol>
                <a:gridCol w="392727">
                  <a:extLst>
                    <a:ext uri="{9D8B030D-6E8A-4147-A177-3AD203B41FA5}">
                      <a16:colId xmlns:a16="http://schemas.microsoft.com/office/drawing/2014/main" val="3405635281"/>
                    </a:ext>
                  </a:extLst>
                </a:gridCol>
                <a:gridCol w="392727">
                  <a:extLst>
                    <a:ext uri="{9D8B030D-6E8A-4147-A177-3AD203B41FA5}">
                      <a16:colId xmlns:a16="http://schemas.microsoft.com/office/drawing/2014/main" val="342913658"/>
                    </a:ext>
                  </a:extLst>
                </a:gridCol>
                <a:gridCol w="392727">
                  <a:extLst>
                    <a:ext uri="{9D8B030D-6E8A-4147-A177-3AD203B41FA5}">
                      <a16:colId xmlns:a16="http://schemas.microsoft.com/office/drawing/2014/main" val="2472532012"/>
                    </a:ext>
                  </a:extLst>
                </a:gridCol>
                <a:gridCol w="392727">
                  <a:extLst>
                    <a:ext uri="{9D8B030D-6E8A-4147-A177-3AD203B41FA5}">
                      <a16:colId xmlns:a16="http://schemas.microsoft.com/office/drawing/2014/main" val="1470360501"/>
                    </a:ext>
                  </a:extLst>
                </a:gridCol>
              </a:tblGrid>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60000">
                <a:tc>
                  <a:txBody>
                    <a:bodyPr/>
                    <a:lstStyle/>
                    <a:p>
                      <a:r>
                        <a:rPr lang="en-GB" sz="1600" b="1" dirty="0">
                          <a:solidFill>
                            <a:srgbClr val="FF0000"/>
                          </a:solidFill>
                          <a:latin typeface="Century Gothic" panose="020B0502020202020204" pitchFamily="34" charset="0"/>
                        </a:rPr>
                        <a:t>   </a:t>
                      </a:r>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B</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C</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D</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sp>
        <p:nvSpPr>
          <p:cNvPr id="21" name="Oval 20">
            <a:extLst>
              <a:ext uri="{FF2B5EF4-FFF2-40B4-BE49-F238E27FC236}">
                <a16:creationId xmlns:a16="http://schemas.microsoft.com/office/drawing/2014/main" id="{A14A77D8-DABC-4B5A-9BBC-7AE061A2F6AE}"/>
              </a:ext>
            </a:extLst>
          </p:cNvPr>
          <p:cNvSpPr/>
          <p:nvPr/>
        </p:nvSpPr>
        <p:spPr>
          <a:xfrm>
            <a:off x="2255617" y="2796382"/>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7BC09AA-DCC8-4521-8C68-3C2517DDB707}"/>
              </a:ext>
            </a:extLst>
          </p:cNvPr>
          <p:cNvSpPr/>
          <p:nvPr/>
        </p:nvSpPr>
        <p:spPr>
          <a:xfrm>
            <a:off x="3434581" y="3515575"/>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9C3176AB-F69B-498C-9703-4208CC45499D}"/>
              </a:ext>
            </a:extLst>
          </p:cNvPr>
          <p:cNvSpPr/>
          <p:nvPr/>
        </p:nvSpPr>
        <p:spPr>
          <a:xfrm>
            <a:off x="1861134" y="3517161"/>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11A8FAD4-4B88-4366-84CB-195DAC160A7E}"/>
              </a:ext>
            </a:extLst>
          </p:cNvPr>
          <p:cNvSpPr/>
          <p:nvPr/>
        </p:nvSpPr>
        <p:spPr>
          <a:xfrm>
            <a:off x="3041217" y="4239313"/>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2D224637-4EA1-45C7-8F0D-DAAA71F6716F}"/>
              </a:ext>
            </a:extLst>
          </p:cNvPr>
          <p:cNvSpPr txBox="1"/>
          <p:nvPr/>
        </p:nvSpPr>
        <p:spPr>
          <a:xfrm>
            <a:off x="5325416" y="2300333"/>
            <a:ext cx="3334490" cy="2862322"/>
          </a:xfrm>
          <a:prstGeom prst="rect">
            <a:avLst/>
          </a:prstGeom>
          <a:noFill/>
        </p:spPr>
        <p:txBody>
          <a:bodyPr wrap="square" rtlCol="0">
            <a:spAutoFit/>
          </a:bodyPr>
          <a:lstStyle/>
          <a:p>
            <a:pPr algn="ctr"/>
            <a:r>
              <a:rPr lang="en-GB" sz="2000" b="1" dirty="0">
                <a:solidFill>
                  <a:srgbClr val="FF0000"/>
                </a:solidFill>
                <a:latin typeface="Century Gothic" panose="020B0502020202020204" pitchFamily="34" charset="0"/>
              </a:rPr>
              <a:t>They have both moved 3 squares right and 2 squares down. </a:t>
            </a:r>
          </a:p>
          <a:p>
            <a:pPr algn="ctr"/>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A (3, 8) has moved to C (6, 6).</a:t>
            </a:r>
          </a:p>
          <a:p>
            <a:pPr algn="ctr"/>
            <a:endParaRPr lang="en-GB" sz="2000" b="1" dirty="0">
              <a:solidFill>
                <a:srgbClr val="FF0000"/>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B (2, 6) has moved to D (5, 4).</a:t>
            </a:r>
          </a:p>
        </p:txBody>
      </p:sp>
    </p:spTree>
    <p:extLst>
      <p:ext uri="{BB962C8B-B14F-4D97-AF65-F5344CB8AC3E}">
        <p14:creationId xmlns:p14="http://schemas.microsoft.com/office/powerpoint/2010/main" val="256289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u="sng"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Star A has been translated three times. Match each numbered point to the correct translation statement.</a:t>
            </a:r>
            <a:endParaRPr lang="en-GB" sz="2000" u="sng" dirty="0">
              <a:solidFill>
                <a:schemeClr val="tx1"/>
              </a:solidFill>
              <a:latin typeface="Century Gothic" panose="020B0502020202020204" pitchFamily="34" charset="0"/>
            </a:endParaRPr>
          </a:p>
          <a:p>
            <a:pPr algn="ctr"/>
            <a:endParaRPr lang="en-GB" sz="2800" dirty="0">
              <a:solidFill>
                <a:srgbClr val="FF0000"/>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F97C5FC2-7EB7-431D-B24B-C51AE8512E7A}"/>
              </a:ext>
            </a:extLst>
          </p:cNvPr>
          <p:cNvGrpSpPr/>
          <p:nvPr/>
        </p:nvGrpSpPr>
        <p:grpSpPr>
          <a:xfrm>
            <a:off x="27814" y="6454317"/>
            <a:ext cx="1231337" cy="403587"/>
            <a:chOff x="27814" y="6454317"/>
            <a:chExt cx="1231337" cy="403587"/>
          </a:xfrm>
        </p:grpSpPr>
        <p:pic>
          <p:nvPicPr>
            <p:cNvPr id="26" name="Picture 25" descr="A close up of a sign&#10;&#10;Description generated with high confidence">
              <a:extLst>
                <a:ext uri="{FF2B5EF4-FFF2-40B4-BE49-F238E27FC236}">
                  <a16:creationId xmlns:a16="http://schemas.microsoft.com/office/drawing/2014/main" id="{B35DAE31-47A6-43C8-8E86-67855F6D2F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7" name="TextBox 8">
              <a:extLst>
                <a:ext uri="{FF2B5EF4-FFF2-40B4-BE49-F238E27FC236}">
                  <a16:creationId xmlns:a16="http://schemas.microsoft.com/office/drawing/2014/main" id="{5CAA8EA4-C235-4CE9-A8C9-A228E940E76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6" name="Table 35">
            <a:extLst>
              <a:ext uri="{FF2B5EF4-FFF2-40B4-BE49-F238E27FC236}">
                <a16:creationId xmlns:a16="http://schemas.microsoft.com/office/drawing/2014/main" id="{BA96D0AF-8FF0-44B0-8992-8776B6D6E372}"/>
              </a:ext>
            </a:extLst>
          </p:cNvPr>
          <p:cNvGraphicFramePr>
            <a:graphicFrameLocks noGrp="1"/>
          </p:cNvGraphicFramePr>
          <p:nvPr>
            <p:extLst>
              <p:ext uri="{D42A27DB-BD31-4B8C-83A1-F6EECF244321}">
                <p14:modId xmlns:p14="http://schemas.microsoft.com/office/powerpoint/2010/main" val="981598166"/>
              </p:ext>
            </p:extLst>
          </p:nvPr>
        </p:nvGraphicFramePr>
        <p:xfrm>
          <a:off x="919932" y="2169796"/>
          <a:ext cx="3600000" cy="360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883518335"/>
                    </a:ext>
                  </a:extLst>
                </a:gridCol>
                <a:gridCol w="360000">
                  <a:extLst>
                    <a:ext uri="{9D8B030D-6E8A-4147-A177-3AD203B41FA5}">
                      <a16:colId xmlns:a16="http://schemas.microsoft.com/office/drawing/2014/main" val="3480714097"/>
                    </a:ext>
                  </a:extLst>
                </a:gridCol>
                <a:gridCol w="360000">
                  <a:extLst>
                    <a:ext uri="{9D8B030D-6E8A-4147-A177-3AD203B41FA5}">
                      <a16:colId xmlns:a16="http://schemas.microsoft.com/office/drawing/2014/main" val="1905278313"/>
                    </a:ext>
                  </a:extLst>
                </a:gridCol>
                <a:gridCol w="360000">
                  <a:extLst>
                    <a:ext uri="{9D8B030D-6E8A-4147-A177-3AD203B41FA5}">
                      <a16:colId xmlns:a16="http://schemas.microsoft.com/office/drawing/2014/main" val="3029545667"/>
                    </a:ext>
                  </a:extLst>
                </a:gridCol>
                <a:gridCol w="360000">
                  <a:extLst>
                    <a:ext uri="{9D8B030D-6E8A-4147-A177-3AD203B41FA5}">
                      <a16:colId xmlns:a16="http://schemas.microsoft.com/office/drawing/2014/main" val="3640327066"/>
                    </a:ext>
                  </a:extLst>
                </a:gridCol>
                <a:gridCol w="360000">
                  <a:extLst>
                    <a:ext uri="{9D8B030D-6E8A-4147-A177-3AD203B41FA5}">
                      <a16:colId xmlns:a16="http://schemas.microsoft.com/office/drawing/2014/main" val="4248195943"/>
                    </a:ext>
                  </a:extLst>
                </a:gridCol>
                <a:gridCol w="360000">
                  <a:extLst>
                    <a:ext uri="{9D8B030D-6E8A-4147-A177-3AD203B41FA5}">
                      <a16:colId xmlns:a16="http://schemas.microsoft.com/office/drawing/2014/main" val="3405635281"/>
                    </a:ext>
                  </a:extLst>
                </a:gridCol>
                <a:gridCol w="360000">
                  <a:extLst>
                    <a:ext uri="{9D8B030D-6E8A-4147-A177-3AD203B41FA5}">
                      <a16:colId xmlns:a16="http://schemas.microsoft.com/office/drawing/2014/main" val="342913658"/>
                    </a:ext>
                  </a:extLst>
                </a:gridCol>
                <a:gridCol w="360000">
                  <a:extLst>
                    <a:ext uri="{9D8B030D-6E8A-4147-A177-3AD203B41FA5}">
                      <a16:colId xmlns:a16="http://schemas.microsoft.com/office/drawing/2014/main" val="2472532012"/>
                    </a:ext>
                  </a:extLst>
                </a:gridCol>
                <a:gridCol w="360000">
                  <a:extLst>
                    <a:ext uri="{9D8B030D-6E8A-4147-A177-3AD203B41FA5}">
                      <a16:colId xmlns:a16="http://schemas.microsoft.com/office/drawing/2014/main" val="1470360501"/>
                    </a:ext>
                  </a:extLst>
                </a:gridCol>
              </a:tblGrid>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1</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60000">
                <a:tc>
                  <a:txBody>
                    <a:bodyPr/>
                    <a:lstStyle/>
                    <a:p>
                      <a:r>
                        <a:rPr lang="en-GB" sz="1600" b="1" dirty="0">
                          <a:latin typeface="Century Gothic" panose="020B0502020202020204" pitchFamily="34" charset="0"/>
                        </a:rPr>
                        <a:t>   2</a:t>
                      </a: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3</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7" name="Table 36">
            <a:extLst>
              <a:ext uri="{FF2B5EF4-FFF2-40B4-BE49-F238E27FC236}">
                <a16:creationId xmlns:a16="http://schemas.microsoft.com/office/drawing/2014/main" id="{8921FBA0-50C3-4855-86FB-62A519F2B2AA}"/>
              </a:ext>
            </a:extLst>
          </p:cNvPr>
          <p:cNvGraphicFramePr>
            <a:graphicFrameLocks noGrp="1"/>
          </p:cNvGraphicFramePr>
          <p:nvPr>
            <p:extLst>
              <p:ext uri="{D42A27DB-BD31-4B8C-83A1-F6EECF244321}">
                <p14:modId xmlns:p14="http://schemas.microsoft.com/office/powerpoint/2010/main" val="3334266887"/>
              </p:ext>
            </p:extLst>
          </p:nvPr>
        </p:nvGraphicFramePr>
        <p:xfrm>
          <a:off x="521988" y="1900362"/>
          <a:ext cx="417071" cy="4014292"/>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483662">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530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530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530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530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530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530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530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530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530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530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38" name="Isosceles Triangle 37">
            <a:extLst>
              <a:ext uri="{FF2B5EF4-FFF2-40B4-BE49-F238E27FC236}">
                <a16:creationId xmlns:a16="http://schemas.microsoft.com/office/drawing/2014/main" id="{768B8C73-D8D5-4ED8-A41C-75BBBC45D2D8}"/>
              </a:ext>
            </a:extLst>
          </p:cNvPr>
          <p:cNvSpPr/>
          <p:nvPr/>
        </p:nvSpPr>
        <p:spPr>
          <a:xfrm>
            <a:off x="877476" y="2008573"/>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Isosceles Triangle 38">
            <a:extLst>
              <a:ext uri="{FF2B5EF4-FFF2-40B4-BE49-F238E27FC236}">
                <a16:creationId xmlns:a16="http://schemas.microsoft.com/office/drawing/2014/main" id="{B14E0495-0234-46ED-9B89-33D287C180B2}"/>
              </a:ext>
            </a:extLst>
          </p:cNvPr>
          <p:cNvSpPr/>
          <p:nvPr/>
        </p:nvSpPr>
        <p:spPr>
          <a:xfrm rot="5400000">
            <a:off x="4550873" y="5679359"/>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4197F9DC-0A23-49C3-B043-10EA2B17D6A2}"/>
              </a:ext>
            </a:extLst>
          </p:cNvPr>
          <p:cNvSpPr txBox="1"/>
          <p:nvPr/>
        </p:nvSpPr>
        <p:spPr>
          <a:xfrm>
            <a:off x="4652277" y="5544107"/>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41" name="TextBox 40">
            <a:extLst>
              <a:ext uri="{FF2B5EF4-FFF2-40B4-BE49-F238E27FC236}">
                <a16:creationId xmlns:a16="http://schemas.microsoft.com/office/drawing/2014/main" id="{A9D8A510-FEA4-4C34-B0F0-C843B26A6E9F}"/>
              </a:ext>
            </a:extLst>
          </p:cNvPr>
          <p:cNvSpPr txBox="1"/>
          <p:nvPr/>
        </p:nvSpPr>
        <p:spPr>
          <a:xfrm>
            <a:off x="730523" y="1707106"/>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pSp>
        <p:nvGrpSpPr>
          <p:cNvPr id="20" name="Group 19">
            <a:extLst>
              <a:ext uri="{FF2B5EF4-FFF2-40B4-BE49-F238E27FC236}">
                <a16:creationId xmlns:a16="http://schemas.microsoft.com/office/drawing/2014/main" id="{6C8EE6FE-96E0-4D40-B118-8CD92B9DE79E}"/>
              </a:ext>
            </a:extLst>
          </p:cNvPr>
          <p:cNvGrpSpPr/>
          <p:nvPr/>
        </p:nvGrpSpPr>
        <p:grpSpPr>
          <a:xfrm>
            <a:off x="5042241" y="2888095"/>
            <a:ext cx="3457643" cy="2165648"/>
            <a:chOff x="2144139" y="7113240"/>
            <a:chExt cx="1155098" cy="1351910"/>
          </a:xfrm>
        </p:grpSpPr>
        <p:sp>
          <p:nvSpPr>
            <p:cNvPr id="21" name="Rectangle: Rounded Corners 20">
              <a:extLst>
                <a:ext uri="{FF2B5EF4-FFF2-40B4-BE49-F238E27FC236}">
                  <a16:creationId xmlns:a16="http://schemas.microsoft.com/office/drawing/2014/main" id="{4C596A51-639C-4E6E-B4D6-260DCF92710F}"/>
                </a:ext>
              </a:extLst>
            </p:cNvPr>
            <p:cNvSpPr/>
            <p:nvPr/>
          </p:nvSpPr>
          <p:spPr>
            <a:xfrm>
              <a:off x="2144139" y="7113240"/>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chemeClr val="tx1"/>
                  </a:solidFill>
                  <a:latin typeface="Century Gothic" panose="020B0502020202020204" pitchFamily="34" charset="0"/>
                </a:rPr>
                <a:t>A. 2 left and 6 up</a:t>
              </a:r>
            </a:p>
          </p:txBody>
        </p:sp>
        <p:sp>
          <p:nvSpPr>
            <p:cNvPr id="22" name="Rectangle: Rounded Corners 21">
              <a:extLst>
                <a:ext uri="{FF2B5EF4-FFF2-40B4-BE49-F238E27FC236}">
                  <a16:creationId xmlns:a16="http://schemas.microsoft.com/office/drawing/2014/main" id="{FA310802-AD72-4155-B2B9-17FF106350BC}"/>
                </a:ext>
              </a:extLst>
            </p:cNvPr>
            <p:cNvSpPr/>
            <p:nvPr/>
          </p:nvSpPr>
          <p:spPr>
            <a:xfrm>
              <a:off x="2144139" y="7581292"/>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chemeClr val="tx1"/>
                  </a:solidFill>
                  <a:latin typeface="Century Gothic" panose="020B0502020202020204" pitchFamily="34" charset="0"/>
                </a:rPr>
                <a:t>B. 4 right and 1 up </a:t>
              </a:r>
            </a:p>
          </p:txBody>
        </p:sp>
        <p:sp>
          <p:nvSpPr>
            <p:cNvPr id="23" name="Rectangle: Rounded Corners 22">
              <a:extLst>
                <a:ext uri="{FF2B5EF4-FFF2-40B4-BE49-F238E27FC236}">
                  <a16:creationId xmlns:a16="http://schemas.microsoft.com/office/drawing/2014/main" id="{78486508-011E-413F-9EEB-8FB867DF6521}"/>
                </a:ext>
              </a:extLst>
            </p:cNvPr>
            <p:cNvSpPr/>
            <p:nvPr/>
          </p:nvSpPr>
          <p:spPr>
            <a:xfrm>
              <a:off x="2144139" y="8049344"/>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chemeClr val="tx1"/>
                  </a:solidFill>
                  <a:latin typeface="Century Gothic" panose="020B0502020202020204" pitchFamily="34" charset="0"/>
                </a:rPr>
                <a:t>C. 5 right and 7 up</a:t>
              </a:r>
            </a:p>
          </p:txBody>
        </p:sp>
      </p:grpSp>
      <p:sp>
        <p:nvSpPr>
          <p:cNvPr id="24" name="Star: 5 Points 23">
            <a:extLst>
              <a:ext uri="{FF2B5EF4-FFF2-40B4-BE49-F238E27FC236}">
                <a16:creationId xmlns:a16="http://schemas.microsoft.com/office/drawing/2014/main" id="{AC4EDAED-ED6D-4360-8B1F-41A4763F0EAD}"/>
              </a:ext>
            </a:extLst>
          </p:cNvPr>
          <p:cNvSpPr/>
          <p:nvPr/>
        </p:nvSpPr>
        <p:spPr>
          <a:xfrm>
            <a:off x="1848726" y="4909265"/>
            <a:ext cx="288000" cy="288000"/>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tar: 5 Points 27">
            <a:extLst>
              <a:ext uri="{FF2B5EF4-FFF2-40B4-BE49-F238E27FC236}">
                <a16:creationId xmlns:a16="http://schemas.microsoft.com/office/drawing/2014/main" id="{7BE997A0-F16D-435B-9F07-AD29FA4E762D}"/>
              </a:ext>
            </a:extLst>
          </p:cNvPr>
          <p:cNvSpPr/>
          <p:nvPr/>
        </p:nvSpPr>
        <p:spPr>
          <a:xfrm>
            <a:off x="3659075" y="2382276"/>
            <a:ext cx="288000" cy="288000"/>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Star: 5 Points 28">
            <a:extLst>
              <a:ext uri="{FF2B5EF4-FFF2-40B4-BE49-F238E27FC236}">
                <a16:creationId xmlns:a16="http://schemas.microsoft.com/office/drawing/2014/main" id="{C3057774-A006-4E70-952B-B395EBD22E42}"/>
              </a:ext>
            </a:extLst>
          </p:cNvPr>
          <p:cNvSpPr/>
          <p:nvPr/>
        </p:nvSpPr>
        <p:spPr>
          <a:xfrm>
            <a:off x="3296000" y="4542399"/>
            <a:ext cx="288000" cy="288000"/>
          </a:xfrm>
          <a:prstGeom prst="star5">
            <a:avLst>
              <a:gd name="adj" fmla="val 19098"/>
              <a:gd name="hf" fmla="val 105146"/>
              <a:gd name="vf" fmla="val 110557"/>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Star: 5 Points 29">
            <a:extLst>
              <a:ext uri="{FF2B5EF4-FFF2-40B4-BE49-F238E27FC236}">
                <a16:creationId xmlns:a16="http://schemas.microsoft.com/office/drawing/2014/main" id="{53C6FEAF-4556-4C77-B91F-09710B572194}"/>
              </a:ext>
            </a:extLst>
          </p:cNvPr>
          <p:cNvSpPr/>
          <p:nvPr/>
        </p:nvSpPr>
        <p:spPr>
          <a:xfrm>
            <a:off x="1139974" y="2744095"/>
            <a:ext cx="288000" cy="288000"/>
          </a:xfrm>
          <a:prstGeom prst="star5">
            <a:avLst>
              <a:gd name="adj" fmla="val 19098"/>
              <a:gd name="hf" fmla="val 105146"/>
              <a:gd name="vf" fmla="val 110557"/>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1" name="Table 30">
            <a:extLst>
              <a:ext uri="{FF2B5EF4-FFF2-40B4-BE49-F238E27FC236}">
                <a16:creationId xmlns:a16="http://schemas.microsoft.com/office/drawing/2014/main" id="{AE562671-71F3-42D3-9B93-390930C1300C}"/>
              </a:ext>
            </a:extLst>
          </p:cNvPr>
          <p:cNvGraphicFramePr>
            <a:graphicFrameLocks noGrp="1"/>
          </p:cNvGraphicFramePr>
          <p:nvPr>
            <p:extLst>
              <p:ext uri="{D42A27DB-BD31-4B8C-83A1-F6EECF244321}">
                <p14:modId xmlns:p14="http://schemas.microsoft.com/office/powerpoint/2010/main" val="1774717942"/>
              </p:ext>
            </p:extLst>
          </p:nvPr>
        </p:nvGraphicFramePr>
        <p:xfrm>
          <a:off x="764126" y="5771564"/>
          <a:ext cx="4004587" cy="325330"/>
        </p:xfrm>
        <a:graphic>
          <a:graphicData uri="http://schemas.openxmlformats.org/drawingml/2006/table">
            <a:tbl>
              <a:tblPr firstRow="1" bandRow="1">
                <a:tableStyleId>{5940675A-B579-460E-94D1-54222C63F5DA}</a:tableStyleId>
              </a:tblPr>
              <a:tblGrid>
                <a:gridCol w="353584">
                  <a:extLst>
                    <a:ext uri="{9D8B030D-6E8A-4147-A177-3AD203B41FA5}">
                      <a16:colId xmlns:a16="http://schemas.microsoft.com/office/drawing/2014/main" val="3883518335"/>
                    </a:ext>
                  </a:extLst>
                </a:gridCol>
                <a:gridCol w="363268">
                  <a:extLst>
                    <a:ext uri="{9D8B030D-6E8A-4147-A177-3AD203B41FA5}">
                      <a16:colId xmlns:a16="http://schemas.microsoft.com/office/drawing/2014/main" val="3480714097"/>
                    </a:ext>
                  </a:extLst>
                </a:gridCol>
                <a:gridCol w="343901">
                  <a:extLst>
                    <a:ext uri="{9D8B030D-6E8A-4147-A177-3AD203B41FA5}">
                      <a16:colId xmlns:a16="http://schemas.microsoft.com/office/drawing/2014/main" val="1905278313"/>
                    </a:ext>
                  </a:extLst>
                </a:gridCol>
                <a:gridCol w="353584">
                  <a:extLst>
                    <a:ext uri="{9D8B030D-6E8A-4147-A177-3AD203B41FA5}">
                      <a16:colId xmlns:a16="http://schemas.microsoft.com/office/drawing/2014/main" val="3029545667"/>
                    </a:ext>
                  </a:extLst>
                </a:gridCol>
                <a:gridCol w="353584">
                  <a:extLst>
                    <a:ext uri="{9D8B030D-6E8A-4147-A177-3AD203B41FA5}">
                      <a16:colId xmlns:a16="http://schemas.microsoft.com/office/drawing/2014/main" val="3640327066"/>
                    </a:ext>
                  </a:extLst>
                </a:gridCol>
                <a:gridCol w="353584">
                  <a:extLst>
                    <a:ext uri="{9D8B030D-6E8A-4147-A177-3AD203B41FA5}">
                      <a16:colId xmlns:a16="http://schemas.microsoft.com/office/drawing/2014/main" val="4248195943"/>
                    </a:ext>
                  </a:extLst>
                </a:gridCol>
                <a:gridCol w="353584">
                  <a:extLst>
                    <a:ext uri="{9D8B030D-6E8A-4147-A177-3AD203B41FA5}">
                      <a16:colId xmlns:a16="http://schemas.microsoft.com/office/drawing/2014/main" val="3405635281"/>
                    </a:ext>
                  </a:extLst>
                </a:gridCol>
                <a:gridCol w="353584">
                  <a:extLst>
                    <a:ext uri="{9D8B030D-6E8A-4147-A177-3AD203B41FA5}">
                      <a16:colId xmlns:a16="http://schemas.microsoft.com/office/drawing/2014/main" val="342913658"/>
                    </a:ext>
                  </a:extLst>
                </a:gridCol>
                <a:gridCol w="353584">
                  <a:extLst>
                    <a:ext uri="{9D8B030D-6E8A-4147-A177-3AD203B41FA5}">
                      <a16:colId xmlns:a16="http://schemas.microsoft.com/office/drawing/2014/main" val="2472532012"/>
                    </a:ext>
                  </a:extLst>
                </a:gridCol>
                <a:gridCol w="353584">
                  <a:extLst>
                    <a:ext uri="{9D8B030D-6E8A-4147-A177-3AD203B41FA5}">
                      <a16:colId xmlns:a16="http://schemas.microsoft.com/office/drawing/2014/main" val="3803264161"/>
                    </a:ext>
                  </a:extLst>
                </a:gridCol>
                <a:gridCol w="468746">
                  <a:extLst>
                    <a:ext uri="{9D8B030D-6E8A-4147-A177-3AD203B41FA5}">
                      <a16:colId xmlns:a16="http://schemas.microsoft.com/office/drawing/2014/main" val="3297455687"/>
                    </a:ext>
                  </a:extLst>
                </a:gridCol>
              </a:tblGrid>
              <a:tr h="324000">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 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Tree>
    <p:extLst>
      <p:ext uri="{BB962C8B-B14F-4D97-AF65-F5344CB8AC3E}">
        <p14:creationId xmlns:p14="http://schemas.microsoft.com/office/powerpoint/2010/main" val="356210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 – Describe Movement</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4: (4P2) </a:t>
            </a:r>
            <a:r>
              <a:rPr lang="en-GB" sz="1200" b="1" dirty="0">
                <a:latin typeface="Century Gothic" panose="020B0502020202020204" pitchFamily="34" charset="0"/>
                <a:hlinkClick r:id="rId3"/>
              </a:rPr>
              <a:t>Describe movements between positions as translations of a given unit to the left/right and up/down</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4: (4P3a) </a:t>
            </a:r>
            <a:r>
              <a:rPr lang="en-GB" sz="1200" b="1" dirty="0">
                <a:latin typeface="Century Gothic" panose="020B0502020202020204" pitchFamily="34" charset="0"/>
                <a:hlinkClick r:id="rId4"/>
              </a:rPr>
              <a:t>Describe positions on a 2-D grid as coordinates in the first quadrant</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4 Position and Direction</a:t>
            </a:r>
            <a:r>
              <a:rPr lang="en-GB" sz="1600" b="1" dirty="0">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grpSp>
        <p:nvGrpSpPr>
          <p:cNvPr id="3" name="Group 2">
            <a:extLst>
              <a:ext uri="{FF2B5EF4-FFF2-40B4-BE49-F238E27FC236}">
                <a16:creationId xmlns:a16="http://schemas.microsoft.com/office/drawing/2014/main" id="{BB854525-5CE0-49A3-8CE2-C56EEC629D48}"/>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ED95F3C2-8DD3-445A-A0EF-EF411972B6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7A4A5918-5D24-4329-9EE7-A3E165F74CA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1223196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2000" u="sng"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Star A has been translated three times. Match each numbered point to the correct translation statement.</a:t>
            </a:r>
            <a:endParaRPr lang="en-GB" sz="2000" u="sng" dirty="0">
              <a:solidFill>
                <a:schemeClr val="tx1"/>
              </a:solidFill>
              <a:latin typeface="Century Gothic" panose="020B0502020202020204" pitchFamily="34" charset="0"/>
            </a:endParaRPr>
          </a:p>
          <a:p>
            <a:pPr algn="ctr"/>
            <a:endParaRPr lang="en-GB" sz="2800" dirty="0">
              <a:solidFill>
                <a:srgbClr val="FF0000"/>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F97C5FC2-7EB7-431D-B24B-C51AE8512E7A}"/>
              </a:ext>
            </a:extLst>
          </p:cNvPr>
          <p:cNvGrpSpPr/>
          <p:nvPr/>
        </p:nvGrpSpPr>
        <p:grpSpPr>
          <a:xfrm>
            <a:off x="27814" y="6454317"/>
            <a:ext cx="1231337" cy="403587"/>
            <a:chOff x="27814" y="6454317"/>
            <a:chExt cx="1231337" cy="403587"/>
          </a:xfrm>
        </p:grpSpPr>
        <p:pic>
          <p:nvPicPr>
            <p:cNvPr id="26" name="Picture 25" descr="A close up of a sign&#10;&#10;Description generated with high confidence">
              <a:extLst>
                <a:ext uri="{FF2B5EF4-FFF2-40B4-BE49-F238E27FC236}">
                  <a16:creationId xmlns:a16="http://schemas.microsoft.com/office/drawing/2014/main" id="{B35DAE31-47A6-43C8-8E86-67855F6D2F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7" name="TextBox 8">
              <a:extLst>
                <a:ext uri="{FF2B5EF4-FFF2-40B4-BE49-F238E27FC236}">
                  <a16:creationId xmlns:a16="http://schemas.microsoft.com/office/drawing/2014/main" id="{5CAA8EA4-C235-4CE9-A8C9-A228E940E76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6" name="Table 35">
            <a:extLst>
              <a:ext uri="{FF2B5EF4-FFF2-40B4-BE49-F238E27FC236}">
                <a16:creationId xmlns:a16="http://schemas.microsoft.com/office/drawing/2014/main" id="{BA96D0AF-8FF0-44B0-8992-8776B6D6E372}"/>
              </a:ext>
            </a:extLst>
          </p:cNvPr>
          <p:cNvGraphicFramePr>
            <a:graphicFrameLocks noGrp="1"/>
          </p:cNvGraphicFramePr>
          <p:nvPr/>
        </p:nvGraphicFramePr>
        <p:xfrm>
          <a:off x="919932" y="2169796"/>
          <a:ext cx="3600000" cy="360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883518335"/>
                    </a:ext>
                  </a:extLst>
                </a:gridCol>
                <a:gridCol w="360000">
                  <a:extLst>
                    <a:ext uri="{9D8B030D-6E8A-4147-A177-3AD203B41FA5}">
                      <a16:colId xmlns:a16="http://schemas.microsoft.com/office/drawing/2014/main" val="3480714097"/>
                    </a:ext>
                  </a:extLst>
                </a:gridCol>
                <a:gridCol w="360000">
                  <a:extLst>
                    <a:ext uri="{9D8B030D-6E8A-4147-A177-3AD203B41FA5}">
                      <a16:colId xmlns:a16="http://schemas.microsoft.com/office/drawing/2014/main" val="1905278313"/>
                    </a:ext>
                  </a:extLst>
                </a:gridCol>
                <a:gridCol w="360000">
                  <a:extLst>
                    <a:ext uri="{9D8B030D-6E8A-4147-A177-3AD203B41FA5}">
                      <a16:colId xmlns:a16="http://schemas.microsoft.com/office/drawing/2014/main" val="3029545667"/>
                    </a:ext>
                  </a:extLst>
                </a:gridCol>
                <a:gridCol w="360000">
                  <a:extLst>
                    <a:ext uri="{9D8B030D-6E8A-4147-A177-3AD203B41FA5}">
                      <a16:colId xmlns:a16="http://schemas.microsoft.com/office/drawing/2014/main" val="3640327066"/>
                    </a:ext>
                  </a:extLst>
                </a:gridCol>
                <a:gridCol w="360000">
                  <a:extLst>
                    <a:ext uri="{9D8B030D-6E8A-4147-A177-3AD203B41FA5}">
                      <a16:colId xmlns:a16="http://schemas.microsoft.com/office/drawing/2014/main" val="4248195943"/>
                    </a:ext>
                  </a:extLst>
                </a:gridCol>
                <a:gridCol w="360000">
                  <a:extLst>
                    <a:ext uri="{9D8B030D-6E8A-4147-A177-3AD203B41FA5}">
                      <a16:colId xmlns:a16="http://schemas.microsoft.com/office/drawing/2014/main" val="3405635281"/>
                    </a:ext>
                  </a:extLst>
                </a:gridCol>
                <a:gridCol w="360000">
                  <a:extLst>
                    <a:ext uri="{9D8B030D-6E8A-4147-A177-3AD203B41FA5}">
                      <a16:colId xmlns:a16="http://schemas.microsoft.com/office/drawing/2014/main" val="342913658"/>
                    </a:ext>
                  </a:extLst>
                </a:gridCol>
                <a:gridCol w="360000">
                  <a:extLst>
                    <a:ext uri="{9D8B030D-6E8A-4147-A177-3AD203B41FA5}">
                      <a16:colId xmlns:a16="http://schemas.microsoft.com/office/drawing/2014/main" val="2472532012"/>
                    </a:ext>
                  </a:extLst>
                </a:gridCol>
                <a:gridCol w="360000">
                  <a:extLst>
                    <a:ext uri="{9D8B030D-6E8A-4147-A177-3AD203B41FA5}">
                      <a16:colId xmlns:a16="http://schemas.microsoft.com/office/drawing/2014/main" val="1470360501"/>
                    </a:ext>
                  </a:extLst>
                </a:gridCol>
              </a:tblGrid>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1</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60000">
                <a:tc>
                  <a:txBody>
                    <a:bodyPr/>
                    <a:lstStyle/>
                    <a:p>
                      <a:r>
                        <a:rPr lang="en-GB" sz="1600" b="1" dirty="0">
                          <a:latin typeface="Century Gothic" panose="020B0502020202020204" pitchFamily="34" charset="0"/>
                        </a:rPr>
                        <a:t>   2</a:t>
                      </a: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3</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6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60000">
                <a:tc>
                  <a:txBody>
                    <a:bodyPr/>
                    <a:lstStyle/>
                    <a:p>
                      <a:endParaRPr lang="en-GB" sz="16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60000">
                <a:tc>
                  <a:txBody>
                    <a:bodyPr/>
                    <a:lstStyle/>
                    <a:p>
                      <a:endParaRPr lang="en-GB" sz="16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6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7" name="Table 36">
            <a:extLst>
              <a:ext uri="{FF2B5EF4-FFF2-40B4-BE49-F238E27FC236}">
                <a16:creationId xmlns:a16="http://schemas.microsoft.com/office/drawing/2014/main" id="{8921FBA0-50C3-4855-86FB-62A519F2B2AA}"/>
              </a:ext>
            </a:extLst>
          </p:cNvPr>
          <p:cNvGraphicFramePr>
            <a:graphicFrameLocks noGrp="1"/>
          </p:cNvGraphicFramePr>
          <p:nvPr/>
        </p:nvGraphicFramePr>
        <p:xfrm>
          <a:off x="521988" y="1900362"/>
          <a:ext cx="417071" cy="4014292"/>
        </p:xfrm>
        <a:graphic>
          <a:graphicData uri="http://schemas.openxmlformats.org/drawingml/2006/table">
            <a:tbl>
              <a:tblPr firstRow="1" bandRow="1">
                <a:tableStyleId>{5940675A-B579-460E-94D1-54222C63F5DA}</a:tableStyleId>
              </a:tblPr>
              <a:tblGrid>
                <a:gridCol w="417071">
                  <a:extLst>
                    <a:ext uri="{9D8B030D-6E8A-4147-A177-3AD203B41FA5}">
                      <a16:colId xmlns:a16="http://schemas.microsoft.com/office/drawing/2014/main" val="3883518335"/>
                    </a:ext>
                  </a:extLst>
                </a:gridCol>
              </a:tblGrid>
              <a:tr h="483662">
                <a:tc>
                  <a:txBody>
                    <a:bodyPr/>
                    <a:lstStyle/>
                    <a:p>
                      <a:pPr algn="r"/>
                      <a:r>
                        <a:rPr lang="en-GB" sz="1600" b="1" dirty="0">
                          <a:latin typeface="Century Gothic" panose="020B0502020202020204" pitchFamily="34" charset="0"/>
                        </a:rPr>
                        <a:t>10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53063">
                <a:tc>
                  <a:txBody>
                    <a:bodyPr/>
                    <a:lstStyle/>
                    <a:p>
                      <a:pPr algn="r"/>
                      <a:r>
                        <a:rPr lang="en-GB" sz="1600" b="1" dirty="0">
                          <a:latin typeface="Century Gothic" panose="020B0502020202020204" pitchFamily="34" charset="0"/>
                        </a:rPr>
                        <a:t>9</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53063">
                <a:tc>
                  <a:txBody>
                    <a:bodyPr/>
                    <a:lstStyle/>
                    <a:p>
                      <a:pPr algn="r"/>
                      <a:r>
                        <a:rPr lang="en-GB" sz="1600" b="1" dirty="0">
                          <a:latin typeface="Century Gothic" panose="020B0502020202020204" pitchFamily="34" charset="0"/>
                        </a:rPr>
                        <a:t>8</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53063">
                <a:tc>
                  <a:txBody>
                    <a:bodyPr/>
                    <a:lstStyle/>
                    <a:p>
                      <a:pPr algn="r"/>
                      <a:r>
                        <a:rPr lang="en-GB" sz="1600" b="1" dirty="0">
                          <a:latin typeface="Century Gothic" panose="020B0502020202020204" pitchFamily="34" charset="0"/>
                        </a:rPr>
                        <a:t>7</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53063">
                <a:tc>
                  <a:txBody>
                    <a:bodyPr/>
                    <a:lstStyle/>
                    <a:p>
                      <a:pPr algn="r"/>
                      <a:r>
                        <a:rPr lang="en-GB" sz="1600" b="1" dirty="0">
                          <a:latin typeface="Century Gothic" panose="020B0502020202020204" pitchFamily="34" charset="0"/>
                        </a:rPr>
                        <a:t>6</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53063">
                <a:tc>
                  <a:txBody>
                    <a:bodyPr/>
                    <a:lstStyle/>
                    <a:p>
                      <a:pPr algn="r"/>
                      <a:r>
                        <a:rPr lang="en-GB" sz="1600" b="1" dirty="0">
                          <a:latin typeface="Century Gothic" panose="020B0502020202020204" pitchFamily="34" charset="0"/>
                        </a:rPr>
                        <a:t>5</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53063">
                <a:tc>
                  <a:txBody>
                    <a:bodyPr/>
                    <a:lstStyle/>
                    <a:p>
                      <a:pPr algn="r"/>
                      <a:r>
                        <a:rPr lang="en-GB" sz="1600" b="1" dirty="0">
                          <a:latin typeface="Century Gothic" panose="020B0502020202020204" pitchFamily="34" charset="0"/>
                        </a:rPr>
                        <a:t>4</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53063">
                <a:tc>
                  <a:txBody>
                    <a:bodyPr/>
                    <a:lstStyle/>
                    <a:p>
                      <a:pPr algn="r"/>
                      <a:r>
                        <a:rPr lang="en-GB" sz="1600" b="1" dirty="0">
                          <a:latin typeface="Century Gothic" panose="020B0502020202020204" pitchFamily="34" charset="0"/>
                        </a:rPr>
                        <a:t>3</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53063">
                <a:tc>
                  <a:txBody>
                    <a:bodyPr/>
                    <a:lstStyle/>
                    <a:p>
                      <a:pPr algn="r"/>
                      <a:r>
                        <a:rPr lang="en-GB" sz="1600" b="1" dirty="0">
                          <a:latin typeface="Century Gothic" panose="020B0502020202020204" pitchFamily="34" charset="0"/>
                        </a:rPr>
                        <a:t>2</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53063">
                <a:tc>
                  <a:txBody>
                    <a:bodyPr/>
                    <a:lstStyle/>
                    <a:p>
                      <a:pPr algn="r"/>
                      <a:r>
                        <a:rPr lang="en-GB" sz="1600" b="1" dirty="0">
                          <a:latin typeface="Century Gothic" panose="020B0502020202020204" pitchFamily="34" charset="0"/>
                        </a:rPr>
                        <a:t>1</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53063">
                <a:tc>
                  <a:txBody>
                    <a:bodyPr/>
                    <a:lstStyle/>
                    <a:p>
                      <a:pPr algn="r"/>
                      <a:r>
                        <a:rPr lang="en-GB" sz="1600" b="1" dirty="0">
                          <a:latin typeface="Century Gothic" panose="020B0502020202020204" pitchFamily="34" charset="0"/>
                        </a:rPr>
                        <a:t>0</a:t>
                      </a:r>
                    </a:p>
                  </a:txBody>
                  <a:tcPr marL="81490" marR="81490" marT="40745" marB="407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38" name="Isosceles Triangle 37">
            <a:extLst>
              <a:ext uri="{FF2B5EF4-FFF2-40B4-BE49-F238E27FC236}">
                <a16:creationId xmlns:a16="http://schemas.microsoft.com/office/drawing/2014/main" id="{768B8C73-D8D5-4ED8-A41C-75BBBC45D2D8}"/>
              </a:ext>
            </a:extLst>
          </p:cNvPr>
          <p:cNvSpPr/>
          <p:nvPr/>
        </p:nvSpPr>
        <p:spPr>
          <a:xfrm>
            <a:off x="877476" y="2008573"/>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Isosceles Triangle 38">
            <a:extLst>
              <a:ext uri="{FF2B5EF4-FFF2-40B4-BE49-F238E27FC236}">
                <a16:creationId xmlns:a16="http://schemas.microsoft.com/office/drawing/2014/main" id="{B14E0495-0234-46ED-9B89-33D287C180B2}"/>
              </a:ext>
            </a:extLst>
          </p:cNvPr>
          <p:cNvSpPr/>
          <p:nvPr/>
        </p:nvSpPr>
        <p:spPr>
          <a:xfrm rot="5400000">
            <a:off x="4550873" y="5679359"/>
            <a:ext cx="95970" cy="16122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4197F9DC-0A23-49C3-B043-10EA2B17D6A2}"/>
              </a:ext>
            </a:extLst>
          </p:cNvPr>
          <p:cNvSpPr txBox="1"/>
          <p:nvPr/>
        </p:nvSpPr>
        <p:spPr>
          <a:xfrm>
            <a:off x="4652277" y="5544107"/>
            <a:ext cx="285918" cy="335756"/>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41" name="TextBox 40">
            <a:extLst>
              <a:ext uri="{FF2B5EF4-FFF2-40B4-BE49-F238E27FC236}">
                <a16:creationId xmlns:a16="http://schemas.microsoft.com/office/drawing/2014/main" id="{A9D8A510-FEA4-4C34-B0F0-C843B26A6E9F}"/>
              </a:ext>
            </a:extLst>
          </p:cNvPr>
          <p:cNvSpPr txBox="1"/>
          <p:nvPr/>
        </p:nvSpPr>
        <p:spPr>
          <a:xfrm>
            <a:off x="730523" y="1707106"/>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sp>
        <p:nvSpPr>
          <p:cNvPr id="24" name="Star: 5 Points 23">
            <a:extLst>
              <a:ext uri="{FF2B5EF4-FFF2-40B4-BE49-F238E27FC236}">
                <a16:creationId xmlns:a16="http://schemas.microsoft.com/office/drawing/2014/main" id="{AC4EDAED-ED6D-4360-8B1F-41A4763F0EAD}"/>
              </a:ext>
            </a:extLst>
          </p:cNvPr>
          <p:cNvSpPr/>
          <p:nvPr/>
        </p:nvSpPr>
        <p:spPr>
          <a:xfrm>
            <a:off x="1848726" y="4909265"/>
            <a:ext cx="288000" cy="288000"/>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tar: 5 Points 27">
            <a:extLst>
              <a:ext uri="{FF2B5EF4-FFF2-40B4-BE49-F238E27FC236}">
                <a16:creationId xmlns:a16="http://schemas.microsoft.com/office/drawing/2014/main" id="{7BE997A0-F16D-435B-9F07-AD29FA4E762D}"/>
              </a:ext>
            </a:extLst>
          </p:cNvPr>
          <p:cNvSpPr/>
          <p:nvPr/>
        </p:nvSpPr>
        <p:spPr>
          <a:xfrm>
            <a:off x="3659075" y="2382276"/>
            <a:ext cx="288000" cy="288000"/>
          </a:xfrm>
          <a:prstGeom prst="star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Star: 5 Points 28">
            <a:extLst>
              <a:ext uri="{FF2B5EF4-FFF2-40B4-BE49-F238E27FC236}">
                <a16:creationId xmlns:a16="http://schemas.microsoft.com/office/drawing/2014/main" id="{C3057774-A006-4E70-952B-B395EBD22E42}"/>
              </a:ext>
            </a:extLst>
          </p:cNvPr>
          <p:cNvSpPr/>
          <p:nvPr/>
        </p:nvSpPr>
        <p:spPr>
          <a:xfrm>
            <a:off x="3296000" y="4542399"/>
            <a:ext cx="288000" cy="288000"/>
          </a:xfrm>
          <a:prstGeom prst="star5">
            <a:avLst>
              <a:gd name="adj" fmla="val 19098"/>
              <a:gd name="hf" fmla="val 105146"/>
              <a:gd name="vf" fmla="val 110557"/>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Star: 5 Points 29">
            <a:extLst>
              <a:ext uri="{FF2B5EF4-FFF2-40B4-BE49-F238E27FC236}">
                <a16:creationId xmlns:a16="http://schemas.microsoft.com/office/drawing/2014/main" id="{53C6FEAF-4556-4C77-B91F-09710B572194}"/>
              </a:ext>
            </a:extLst>
          </p:cNvPr>
          <p:cNvSpPr/>
          <p:nvPr/>
        </p:nvSpPr>
        <p:spPr>
          <a:xfrm>
            <a:off x="1139974" y="2744095"/>
            <a:ext cx="288000" cy="288000"/>
          </a:xfrm>
          <a:prstGeom prst="star5">
            <a:avLst>
              <a:gd name="adj" fmla="val 19098"/>
              <a:gd name="hf" fmla="val 105146"/>
              <a:gd name="vf" fmla="val 110557"/>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1" name="Table 30">
            <a:extLst>
              <a:ext uri="{FF2B5EF4-FFF2-40B4-BE49-F238E27FC236}">
                <a16:creationId xmlns:a16="http://schemas.microsoft.com/office/drawing/2014/main" id="{AE562671-71F3-42D3-9B93-390930C1300C}"/>
              </a:ext>
            </a:extLst>
          </p:cNvPr>
          <p:cNvGraphicFramePr>
            <a:graphicFrameLocks noGrp="1"/>
          </p:cNvGraphicFramePr>
          <p:nvPr/>
        </p:nvGraphicFramePr>
        <p:xfrm>
          <a:off x="764126" y="5771564"/>
          <a:ext cx="4004587" cy="325330"/>
        </p:xfrm>
        <a:graphic>
          <a:graphicData uri="http://schemas.openxmlformats.org/drawingml/2006/table">
            <a:tbl>
              <a:tblPr firstRow="1" bandRow="1">
                <a:tableStyleId>{5940675A-B579-460E-94D1-54222C63F5DA}</a:tableStyleId>
              </a:tblPr>
              <a:tblGrid>
                <a:gridCol w="353584">
                  <a:extLst>
                    <a:ext uri="{9D8B030D-6E8A-4147-A177-3AD203B41FA5}">
                      <a16:colId xmlns:a16="http://schemas.microsoft.com/office/drawing/2014/main" val="3883518335"/>
                    </a:ext>
                  </a:extLst>
                </a:gridCol>
                <a:gridCol w="363268">
                  <a:extLst>
                    <a:ext uri="{9D8B030D-6E8A-4147-A177-3AD203B41FA5}">
                      <a16:colId xmlns:a16="http://schemas.microsoft.com/office/drawing/2014/main" val="3480714097"/>
                    </a:ext>
                  </a:extLst>
                </a:gridCol>
                <a:gridCol w="343901">
                  <a:extLst>
                    <a:ext uri="{9D8B030D-6E8A-4147-A177-3AD203B41FA5}">
                      <a16:colId xmlns:a16="http://schemas.microsoft.com/office/drawing/2014/main" val="1905278313"/>
                    </a:ext>
                  </a:extLst>
                </a:gridCol>
                <a:gridCol w="353584">
                  <a:extLst>
                    <a:ext uri="{9D8B030D-6E8A-4147-A177-3AD203B41FA5}">
                      <a16:colId xmlns:a16="http://schemas.microsoft.com/office/drawing/2014/main" val="3029545667"/>
                    </a:ext>
                  </a:extLst>
                </a:gridCol>
                <a:gridCol w="353584">
                  <a:extLst>
                    <a:ext uri="{9D8B030D-6E8A-4147-A177-3AD203B41FA5}">
                      <a16:colId xmlns:a16="http://schemas.microsoft.com/office/drawing/2014/main" val="3640327066"/>
                    </a:ext>
                  </a:extLst>
                </a:gridCol>
                <a:gridCol w="353584">
                  <a:extLst>
                    <a:ext uri="{9D8B030D-6E8A-4147-A177-3AD203B41FA5}">
                      <a16:colId xmlns:a16="http://schemas.microsoft.com/office/drawing/2014/main" val="4248195943"/>
                    </a:ext>
                  </a:extLst>
                </a:gridCol>
                <a:gridCol w="353584">
                  <a:extLst>
                    <a:ext uri="{9D8B030D-6E8A-4147-A177-3AD203B41FA5}">
                      <a16:colId xmlns:a16="http://schemas.microsoft.com/office/drawing/2014/main" val="3405635281"/>
                    </a:ext>
                  </a:extLst>
                </a:gridCol>
                <a:gridCol w="353584">
                  <a:extLst>
                    <a:ext uri="{9D8B030D-6E8A-4147-A177-3AD203B41FA5}">
                      <a16:colId xmlns:a16="http://schemas.microsoft.com/office/drawing/2014/main" val="342913658"/>
                    </a:ext>
                  </a:extLst>
                </a:gridCol>
                <a:gridCol w="353584">
                  <a:extLst>
                    <a:ext uri="{9D8B030D-6E8A-4147-A177-3AD203B41FA5}">
                      <a16:colId xmlns:a16="http://schemas.microsoft.com/office/drawing/2014/main" val="2472532012"/>
                    </a:ext>
                  </a:extLst>
                </a:gridCol>
                <a:gridCol w="353584">
                  <a:extLst>
                    <a:ext uri="{9D8B030D-6E8A-4147-A177-3AD203B41FA5}">
                      <a16:colId xmlns:a16="http://schemas.microsoft.com/office/drawing/2014/main" val="3803264161"/>
                    </a:ext>
                  </a:extLst>
                </a:gridCol>
                <a:gridCol w="468746">
                  <a:extLst>
                    <a:ext uri="{9D8B030D-6E8A-4147-A177-3AD203B41FA5}">
                      <a16:colId xmlns:a16="http://schemas.microsoft.com/office/drawing/2014/main" val="3297455687"/>
                    </a:ext>
                  </a:extLst>
                </a:gridCol>
              </a:tblGrid>
              <a:tr h="324000">
                <a:tc>
                  <a:txBody>
                    <a:bodyPr/>
                    <a:lstStyle/>
                    <a:p>
                      <a:pPr algn="ctr"/>
                      <a:r>
                        <a:rPr lang="en-GB" sz="1600" b="1" dirty="0">
                          <a:latin typeface="Century Gothic" panose="020B0502020202020204" pitchFamily="34" charset="0"/>
                        </a:rPr>
                        <a:t>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1</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2</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3</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4</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5</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6</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7</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8</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b="1" dirty="0">
                          <a:latin typeface="Century Gothic" panose="020B0502020202020204" pitchFamily="34" charset="0"/>
                        </a:rPr>
                        <a:t> 9</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1600" b="1" dirty="0">
                          <a:latin typeface="Century Gothic" panose="020B0502020202020204" pitchFamily="34" charset="0"/>
                        </a:rPr>
                        <a:t>10</a:t>
                      </a:r>
                    </a:p>
                  </a:txBody>
                  <a:tcPr marL="81490" marR="81490" marT="40745" marB="407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grpSp>
        <p:nvGrpSpPr>
          <p:cNvPr id="33" name="Group 32">
            <a:extLst>
              <a:ext uri="{FF2B5EF4-FFF2-40B4-BE49-F238E27FC236}">
                <a16:creationId xmlns:a16="http://schemas.microsoft.com/office/drawing/2014/main" id="{3BE84DC9-3B02-4435-B0B0-E2637EE82EA9}"/>
              </a:ext>
            </a:extLst>
          </p:cNvPr>
          <p:cNvGrpSpPr/>
          <p:nvPr/>
        </p:nvGrpSpPr>
        <p:grpSpPr>
          <a:xfrm>
            <a:off x="5042241" y="2888095"/>
            <a:ext cx="3457643" cy="2165648"/>
            <a:chOff x="2144139" y="7113240"/>
            <a:chExt cx="1155098" cy="1351910"/>
          </a:xfrm>
        </p:grpSpPr>
        <p:sp>
          <p:nvSpPr>
            <p:cNvPr id="34" name="Rectangle: Rounded Corners 33">
              <a:extLst>
                <a:ext uri="{FF2B5EF4-FFF2-40B4-BE49-F238E27FC236}">
                  <a16:creationId xmlns:a16="http://schemas.microsoft.com/office/drawing/2014/main" id="{FEFA6064-E881-4B74-8D8A-306199EA94B1}"/>
                </a:ext>
              </a:extLst>
            </p:cNvPr>
            <p:cNvSpPr/>
            <p:nvPr/>
          </p:nvSpPr>
          <p:spPr>
            <a:xfrm>
              <a:off x="2144139" y="7113240"/>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rgbClr val="FF0000"/>
                  </a:solidFill>
                  <a:latin typeface="Century Gothic" panose="020B0502020202020204" pitchFamily="34" charset="0"/>
                </a:rPr>
                <a:t>2A. 2 left and 6 up</a:t>
              </a:r>
            </a:p>
          </p:txBody>
        </p:sp>
        <p:sp>
          <p:nvSpPr>
            <p:cNvPr id="35" name="Rectangle: Rounded Corners 34">
              <a:extLst>
                <a:ext uri="{FF2B5EF4-FFF2-40B4-BE49-F238E27FC236}">
                  <a16:creationId xmlns:a16="http://schemas.microsoft.com/office/drawing/2014/main" id="{D20BBC5C-D43D-4585-B512-146F30304BFB}"/>
                </a:ext>
              </a:extLst>
            </p:cNvPr>
            <p:cNvSpPr/>
            <p:nvPr/>
          </p:nvSpPr>
          <p:spPr>
            <a:xfrm>
              <a:off x="2144139" y="7581292"/>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rgbClr val="FF0000"/>
                  </a:solidFill>
                  <a:latin typeface="Century Gothic" panose="020B0502020202020204" pitchFamily="34" charset="0"/>
                </a:rPr>
                <a:t>3B. 4 right and 1 up </a:t>
              </a:r>
            </a:p>
          </p:txBody>
        </p:sp>
        <p:sp>
          <p:nvSpPr>
            <p:cNvPr id="42" name="Rectangle: Rounded Corners 41">
              <a:extLst>
                <a:ext uri="{FF2B5EF4-FFF2-40B4-BE49-F238E27FC236}">
                  <a16:creationId xmlns:a16="http://schemas.microsoft.com/office/drawing/2014/main" id="{15AA5E08-F969-4D19-8CE4-AD7AE15BA660}"/>
                </a:ext>
              </a:extLst>
            </p:cNvPr>
            <p:cNvSpPr/>
            <p:nvPr/>
          </p:nvSpPr>
          <p:spPr>
            <a:xfrm>
              <a:off x="2144139" y="8049344"/>
              <a:ext cx="1155098" cy="41580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000" b="1" dirty="0">
                  <a:solidFill>
                    <a:srgbClr val="FF0000"/>
                  </a:solidFill>
                  <a:latin typeface="Century Gothic" panose="020B0502020202020204" pitchFamily="34" charset="0"/>
                </a:rPr>
                <a:t>1C. 5 right and 7 up</a:t>
              </a:r>
            </a:p>
          </p:txBody>
        </p:sp>
      </p:grpSp>
    </p:spTree>
    <p:extLst>
      <p:ext uri="{BB962C8B-B14F-4D97-AF65-F5344CB8AC3E}">
        <p14:creationId xmlns:p14="http://schemas.microsoft.com/office/powerpoint/2010/main" val="119141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6 – Position and Direction</a:t>
            </a:r>
          </a:p>
          <a:p>
            <a:pPr lvl="0" algn="ctr"/>
            <a:endParaRPr lang="en-GB" sz="2000" u="sng" dirty="0">
              <a:solidFill>
                <a:srgbClr val="E7E6E6">
                  <a:lumMod val="50000"/>
                </a:srgbClr>
              </a:solidFill>
              <a:latin typeface="SassoonCRInfantMedium" panose="02000603020000020003" pitchFamily="2" charset="0"/>
            </a:endParaRPr>
          </a:p>
          <a:p>
            <a:pPr lvl="0" algn="ctr"/>
            <a:endParaRPr lang="en-GB" sz="2000" dirty="0">
              <a:solidFill>
                <a:schemeClr val="bg2">
                  <a:lumMod val="50000"/>
                </a:schemeClr>
              </a:solidFill>
              <a:latin typeface="SassoonCRInfantMedium" panose="02000603020000020003" pitchFamily="2" charset="0"/>
            </a:endParaRPr>
          </a:p>
          <a:p>
            <a:pPr lvl="0" algn="ctr"/>
            <a:endParaRPr lang="en-GB" sz="4400" dirty="0">
              <a:solidFill>
                <a:schemeClr val="bg2">
                  <a:lumMod val="50000"/>
                </a:schemeClr>
              </a:solidFill>
              <a:latin typeface="SassoonCRInfantMedium" panose="02000603020000020003" pitchFamily="2" charset="0"/>
            </a:endParaRPr>
          </a:p>
          <a:p>
            <a:pPr lvl="0" algn="ctr"/>
            <a:endParaRPr lang="en-GB" sz="4400" dirty="0">
              <a:solidFill>
                <a:schemeClr val="bg2">
                  <a:lumMod val="50000"/>
                </a:schemeClr>
              </a:solidFill>
              <a:latin typeface="SassoonCRInfantMedium" panose="02000603020000020003" pitchFamily="2" charset="0"/>
            </a:endParaRPr>
          </a:p>
          <a:p>
            <a:pPr lvl="0" algn="ctr"/>
            <a:r>
              <a:rPr lang="en-GB" sz="5400" b="1" dirty="0">
                <a:solidFill>
                  <a:schemeClr val="bg2">
                    <a:lumMod val="25000"/>
                  </a:schemeClr>
                </a:solidFill>
                <a:latin typeface="Century Gothic" panose="020B0502020202020204" pitchFamily="34" charset="0"/>
              </a:rPr>
              <a:t>Step 4: Describe Movement</a:t>
            </a:r>
          </a:p>
        </p:txBody>
      </p:sp>
      <p:grpSp>
        <p:nvGrpSpPr>
          <p:cNvPr id="7" name="Group 6">
            <a:extLst>
              <a:ext uri="{FF2B5EF4-FFF2-40B4-BE49-F238E27FC236}">
                <a16:creationId xmlns:a16="http://schemas.microsoft.com/office/drawing/2014/main" id="{1C1B912F-792D-4307-AAEE-B6EE3AC6EFE1}"/>
              </a:ext>
            </a:extLst>
          </p:cNvPr>
          <p:cNvGrpSpPr/>
          <p:nvPr/>
        </p:nvGrpSpPr>
        <p:grpSpPr>
          <a:xfrm>
            <a:off x="27814" y="6454317"/>
            <a:ext cx="1231337" cy="403587"/>
            <a:chOff x="27814" y="6454317"/>
            <a:chExt cx="1231337" cy="403587"/>
          </a:xfrm>
        </p:grpSpPr>
        <p:pic>
          <p:nvPicPr>
            <p:cNvPr id="9" name="Picture 8" descr="A close up of a sign&#10;&#10;Description generated with high confidence">
              <a:extLst>
                <a:ext uri="{FF2B5EF4-FFF2-40B4-BE49-F238E27FC236}">
                  <a16:creationId xmlns:a16="http://schemas.microsoft.com/office/drawing/2014/main" id="{9196A609-6CC4-44DE-9F5D-25352C2AF4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id="{CCBDAB04-E84A-4EEE-8D58-17076D06310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Tree>
    <p:extLst>
      <p:ext uri="{BB962C8B-B14F-4D97-AF65-F5344CB8AC3E}">
        <p14:creationId xmlns:p14="http://schemas.microsoft.com/office/powerpoint/2010/main" val="385590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Describe how each of the orange points must move to get to the green point.</a:t>
            </a: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800" u="sng" dirty="0">
              <a:solidFill>
                <a:srgbClr val="FF0000"/>
              </a:solidFill>
              <a:latin typeface="SassoonCRInfantMedium" panose="02000603020000020003" pitchFamily="2" charset="0"/>
            </a:endParaRPr>
          </a:p>
          <a:p>
            <a:pPr algn="ctr"/>
            <a:endParaRPr lang="en-GB" sz="2400" u="sng"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p:txBody>
      </p:sp>
      <p:graphicFrame>
        <p:nvGraphicFramePr>
          <p:cNvPr id="4" name="Table 3">
            <a:extLst>
              <a:ext uri="{FF2B5EF4-FFF2-40B4-BE49-F238E27FC236}">
                <a16:creationId xmlns:a16="http://schemas.microsoft.com/office/drawing/2014/main" id="{60D484BA-DF5E-41AC-9AFC-0453EC573881}"/>
              </a:ext>
            </a:extLst>
          </p:cNvPr>
          <p:cNvGraphicFramePr>
            <a:graphicFrameLocks noGrp="1"/>
          </p:cNvGraphicFramePr>
          <p:nvPr/>
        </p:nvGraphicFramePr>
        <p:xfrm>
          <a:off x="1108478" y="1736342"/>
          <a:ext cx="4234880" cy="4234880"/>
        </p:xfrm>
        <a:graphic>
          <a:graphicData uri="http://schemas.openxmlformats.org/drawingml/2006/table">
            <a:tbl>
              <a:tblPr firstRow="1" bandRow="1">
                <a:tableStyleId>{5940675A-B579-460E-94D1-54222C63F5DA}</a:tableStyleId>
              </a:tblPr>
              <a:tblGrid>
                <a:gridCol w="423488">
                  <a:extLst>
                    <a:ext uri="{9D8B030D-6E8A-4147-A177-3AD203B41FA5}">
                      <a16:colId xmlns:a16="http://schemas.microsoft.com/office/drawing/2014/main" val="3883518335"/>
                    </a:ext>
                  </a:extLst>
                </a:gridCol>
                <a:gridCol w="423488">
                  <a:extLst>
                    <a:ext uri="{9D8B030D-6E8A-4147-A177-3AD203B41FA5}">
                      <a16:colId xmlns:a16="http://schemas.microsoft.com/office/drawing/2014/main" val="3480714097"/>
                    </a:ext>
                  </a:extLst>
                </a:gridCol>
                <a:gridCol w="423488">
                  <a:extLst>
                    <a:ext uri="{9D8B030D-6E8A-4147-A177-3AD203B41FA5}">
                      <a16:colId xmlns:a16="http://schemas.microsoft.com/office/drawing/2014/main" val="1905278313"/>
                    </a:ext>
                  </a:extLst>
                </a:gridCol>
                <a:gridCol w="423488">
                  <a:extLst>
                    <a:ext uri="{9D8B030D-6E8A-4147-A177-3AD203B41FA5}">
                      <a16:colId xmlns:a16="http://schemas.microsoft.com/office/drawing/2014/main" val="3029545667"/>
                    </a:ext>
                  </a:extLst>
                </a:gridCol>
                <a:gridCol w="423488">
                  <a:extLst>
                    <a:ext uri="{9D8B030D-6E8A-4147-A177-3AD203B41FA5}">
                      <a16:colId xmlns:a16="http://schemas.microsoft.com/office/drawing/2014/main" val="3640327066"/>
                    </a:ext>
                  </a:extLst>
                </a:gridCol>
                <a:gridCol w="423488">
                  <a:extLst>
                    <a:ext uri="{9D8B030D-6E8A-4147-A177-3AD203B41FA5}">
                      <a16:colId xmlns:a16="http://schemas.microsoft.com/office/drawing/2014/main" val="4248195943"/>
                    </a:ext>
                  </a:extLst>
                </a:gridCol>
                <a:gridCol w="423488">
                  <a:extLst>
                    <a:ext uri="{9D8B030D-6E8A-4147-A177-3AD203B41FA5}">
                      <a16:colId xmlns:a16="http://schemas.microsoft.com/office/drawing/2014/main" val="3405635281"/>
                    </a:ext>
                  </a:extLst>
                </a:gridCol>
                <a:gridCol w="423488">
                  <a:extLst>
                    <a:ext uri="{9D8B030D-6E8A-4147-A177-3AD203B41FA5}">
                      <a16:colId xmlns:a16="http://schemas.microsoft.com/office/drawing/2014/main" val="342913658"/>
                    </a:ext>
                  </a:extLst>
                </a:gridCol>
                <a:gridCol w="423488">
                  <a:extLst>
                    <a:ext uri="{9D8B030D-6E8A-4147-A177-3AD203B41FA5}">
                      <a16:colId xmlns:a16="http://schemas.microsoft.com/office/drawing/2014/main" val="2472532012"/>
                    </a:ext>
                  </a:extLst>
                </a:gridCol>
                <a:gridCol w="423488">
                  <a:extLst>
                    <a:ext uri="{9D8B030D-6E8A-4147-A177-3AD203B41FA5}">
                      <a16:colId xmlns:a16="http://schemas.microsoft.com/office/drawing/2014/main" val="1470360501"/>
                    </a:ext>
                  </a:extLst>
                </a:gridCol>
              </a:tblGrid>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B</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C</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23488">
                <a:tc>
                  <a:txBody>
                    <a:bodyPr/>
                    <a:lstStyle/>
                    <a:p>
                      <a:r>
                        <a:rPr lang="en-GB" sz="1800" b="1" dirty="0">
                          <a:latin typeface="Century Gothic" panose="020B0502020202020204" pitchFamily="34" charset="0"/>
                        </a:rPr>
                        <a:t>   D</a:t>
                      </a: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E</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F</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3" name="Table 22">
            <a:extLst>
              <a:ext uri="{FF2B5EF4-FFF2-40B4-BE49-F238E27FC236}">
                <a16:creationId xmlns:a16="http://schemas.microsoft.com/office/drawing/2014/main" id="{AE455BD7-478B-49B2-A1B1-02E7C2E060C1}"/>
              </a:ext>
            </a:extLst>
          </p:cNvPr>
          <p:cNvGraphicFramePr>
            <a:graphicFrameLocks noGrp="1"/>
          </p:cNvGraphicFramePr>
          <p:nvPr/>
        </p:nvGraphicFramePr>
        <p:xfrm>
          <a:off x="586055" y="1577039"/>
          <a:ext cx="458778" cy="4540140"/>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412740">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412740">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412740">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12740">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12740">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12740">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12740">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12740">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12740">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12740">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12740">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4" name="Table 23">
            <a:extLst>
              <a:ext uri="{FF2B5EF4-FFF2-40B4-BE49-F238E27FC236}">
                <a16:creationId xmlns:a16="http://schemas.microsoft.com/office/drawing/2014/main" id="{AFE2CD63-CB47-4AE6-B33B-7D9E67B74846}"/>
              </a:ext>
            </a:extLst>
          </p:cNvPr>
          <p:cNvGraphicFramePr>
            <a:graphicFrameLocks noGrp="1"/>
          </p:cNvGraphicFramePr>
          <p:nvPr/>
        </p:nvGraphicFramePr>
        <p:xfrm>
          <a:off x="872161" y="5964027"/>
          <a:ext cx="4686113" cy="363958"/>
        </p:xfrm>
        <a:graphic>
          <a:graphicData uri="http://schemas.openxmlformats.org/drawingml/2006/table">
            <a:tbl>
              <a:tblPr firstRow="1" bandRow="1">
                <a:tableStyleId>{5940675A-B579-460E-94D1-54222C63F5DA}</a:tableStyleId>
              </a:tblPr>
              <a:tblGrid>
                <a:gridCol w="437106">
                  <a:extLst>
                    <a:ext uri="{9D8B030D-6E8A-4147-A177-3AD203B41FA5}">
                      <a16:colId xmlns:a16="http://schemas.microsoft.com/office/drawing/2014/main" val="3883518335"/>
                    </a:ext>
                  </a:extLst>
                </a:gridCol>
                <a:gridCol w="437106">
                  <a:extLst>
                    <a:ext uri="{9D8B030D-6E8A-4147-A177-3AD203B41FA5}">
                      <a16:colId xmlns:a16="http://schemas.microsoft.com/office/drawing/2014/main" val="3480714097"/>
                    </a:ext>
                  </a:extLst>
                </a:gridCol>
                <a:gridCol w="437106">
                  <a:extLst>
                    <a:ext uri="{9D8B030D-6E8A-4147-A177-3AD203B41FA5}">
                      <a16:colId xmlns:a16="http://schemas.microsoft.com/office/drawing/2014/main" val="1905278313"/>
                    </a:ext>
                  </a:extLst>
                </a:gridCol>
                <a:gridCol w="360702">
                  <a:extLst>
                    <a:ext uri="{9D8B030D-6E8A-4147-A177-3AD203B41FA5}">
                      <a16:colId xmlns:a16="http://schemas.microsoft.com/office/drawing/2014/main" val="3029545667"/>
                    </a:ext>
                  </a:extLst>
                </a:gridCol>
                <a:gridCol w="460642">
                  <a:extLst>
                    <a:ext uri="{9D8B030D-6E8A-4147-A177-3AD203B41FA5}">
                      <a16:colId xmlns:a16="http://schemas.microsoft.com/office/drawing/2014/main" val="3640327066"/>
                    </a:ext>
                  </a:extLst>
                </a:gridCol>
                <a:gridCol w="385943">
                  <a:extLst>
                    <a:ext uri="{9D8B030D-6E8A-4147-A177-3AD203B41FA5}">
                      <a16:colId xmlns:a16="http://schemas.microsoft.com/office/drawing/2014/main" val="4248195943"/>
                    </a:ext>
                  </a:extLst>
                </a:gridCol>
                <a:gridCol w="457529">
                  <a:extLst>
                    <a:ext uri="{9D8B030D-6E8A-4147-A177-3AD203B41FA5}">
                      <a16:colId xmlns:a16="http://schemas.microsoft.com/office/drawing/2014/main" val="3405635281"/>
                    </a:ext>
                  </a:extLst>
                </a:gridCol>
                <a:gridCol w="426404">
                  <a:extLst>
                    <a:ext uri="{9D8B030D-6E8A-4147-A177-3AD203B41FA5}">
                      <a16:colId xmlns:a16="http://schemas.microsoft.com/office/drawing/2014/main" val="342913658"/>
                    </a:ext>
                  </a:extLst>
                </a:gridCol>
                <a:gridCol w="423292">
                  <a:extLst>
                    <a:ext uri="{9D8B030D-6E8A-4147-A177-3AD203B41FA5}">
                      <a16:colId xmlns:a16="http://schemas.microsoft.com/office/drawing/2014/main" val="2472532012"/>
                    </a:ext>
                  </a:extLst>
                </a:gridCol>
                <a:gridCol w="401505">
                  <a:extLst>
                    <a:ext uri="{9D8B030D-6E8A-4147-A177-3AD203B41FA5}">
                      <a16:colId xmlns:a16="http://schemas.microsoft.com/office/drawing/2014/main" val="3803264161"/>
                    </a:ext>
                  </a:extLst>
                </a:gridCol>
                <a:gridCol w="458778">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 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5" name="Isosceles Triangle 4">
            <a:extLst>
              <a:ext uri="{FF2B5EF4-FFF2-40B4-BE49-F238E27FC236}">
                <a16:creationId xmlns:a16="http://schemas.microsoft.com/office/drawing/2014/main" id="{92E9689C-1FEF-4D5C-A89B-9930994D6DE3}"/>
              </a:ext>
            </a:extLst>
          </p:cNvPr>
          <p:cNvSpPr/>
          <p:nvPr/>
        </p:nvSpPr>
        <p:spPr>
          <a:xfrm>
            <a:off x="1053893" y="1552255"/>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Isosceles Triangle 25">
            <a:extLst>
              <a:ext uri="{FF2B5EF4-FFF2-40B4-BE49-F238E27FC236}">
                <a16:creationId xmlns:a16="http://schemas.microsoft.com/office/drawing/2014/main" id="{A3547176-AD77-451F-9D10-71C90599EDF4}"/>
              </a:ext>
            </a:extLst>
          </p:cNvPr>
          <p:cNvSpPr/>
          <p:nvPr/>
        </p:nvSpPr>
        <p:spPr>
          <a:xfrm rot="5400000">
            <a:off x="5372263" y="5877469"/>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B4D1DDD-5CC6-4DB5-8812-321FAD6727E8}"/>
              </a:ext>
            </a:extLst>
          </p:cNvPr>
          <p:cNvSpPr/>
          <p:nvPr/>
        </p:nvSpPr>
        <p:spPr>
          <a:xfrm>
            <a:off x="1843856" y="2051386"/>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SassoonCRInfantMedium" panose="02000603020000020003" pitchFamily="2" charset="0"/>
              </a:rPr>
              <a:t>	</a:t>
            </a:r>
          </a:p>
        </p:txBody>
      </p:sp>
      <p:sp>
        <p:nvSpPr>
          <p:cNvPr id="13" name="Oval 12">
            <a:extLst>
              <a:ext uri="{FF2B5EF4-FFF2-40B4-BE49-F238E27FC236}">
                <a16:creationId xmlns:a16="http://schemas.microsoft.com/office/drawing/2014/main" id="{4ABA91F1-E472-496B-ABD3-1C4BB00BE6C4}"/>
              </a:ext>
            </a:extLst>
          </p:cNvPr>
          <p:cNvSpPr/>
          <p:nvPr/>
        </p:nvSpPr>
        <p:spPr>
          <a:xfrm>
            <a:off x="4389461" y="2897451"/>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14" name="Oval 13">
            <a:extLst>
              <a:ext uri="{FF2B5EF4-FFF2-40B4-BE49-F238E27FC236}">
                <a16:creationId xmlns:a16="http://schemas.microsoft.com/office/drawing/2014/main" id="{A819405F-37E9-48A8-BAC4-00360D93EE45}"/>
              </a:ext>
            </a:extLst>
          </p:cNvPr>
          <p:cNvSpPr/>
          <p:nvPr/>
        </p:nvSpPr>
        <p:spPr>
          <a:xfrm>
            <a:off x="3965903" y="5440423"/>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15" name="Oval 14">
            <a:extLst>
              <a:ext uri="{FF2B5EF4-FFF2-40B4-BE49-F238E27FC236}">
                <a16:creationId xmlns:a16="http://schemas.microsoft.com/office/drawing/2014/main" id="{A915618B-4584-4EA1-8816-4A066DC591F7}"/>
              </a:ext>
            </a:extLst>
          </p:cNvPr>
          <p:cNvSpPr/>
          <p:nvPr/>
        </p:nvSpPr>
        <p:spPr>
          <a:xfrm>
            <a:off x="1424124" y="4173819"/>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20" name="Oval 19">
            <a:extLst>
              <a:ext uri="{FF2B5EF4-FFF2-40B4-BE49-F238E27FC236}">
                <a16:creationId xmlns:a16="http://schemas.microsoft.com/office/drawing/2014/main" id="{B202DADA-8AA1-44CE-A0C3-1561C471D3C8}"/>
              </a:ext>
            </a:extLst>
          </p:cNvPr>
          <p:cNvSpPr/>
          <p:nvPr/>
        </p:nvSpPr>
        <p:spPr>
          <a:xfrm>
            <a:off x="3118624" y="3348441"/>
            <a:ext cx="214587" cy="21458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BDE28D2-38D5-4820-83A0-17F1C85A82E1}"/>
              </a:ext>
            </a:extLst>
          </p:cNvPr>
          <p:cNvSpPr/>
          <p:nvPr/>
        </p:nvSpPr>
        <p:spPr>
          <a:xfrm>
            <a:off x="5223827" y="3746488"/>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22" name="Oval 21">
            <a:extLst>
              <a:ext uri="{FF2B5EF4-FFF2-40B4-BE49-F238E27FC236}">
                <a16:creationId xmlns:a16="http://schemas.microsoft.com/office/drawing/2014/main" id="{E9B848F2-B67E-4D41-B2A4-AD48E0CC9F32}"/>
              </a:ext>
            </a:extLst>
          </p:cNvPr>
          <p:cNvSpPr/>
          <p:nvPr/>
        </p:nvSpPr>
        <p:spPr>
          <a:xfrm>
            <a:off x="3117767" y="4594146"/>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87903D5F-7D14-4AD5-AAA1-B312FE98CDA6}"/>
              </a:ext>
            </a:extLst>
          </p:cNvPr>
          <p:cNvGrpSpPr/>
          <p:nvPr/>
        </p:nvGrpSpPr>
        <p:grpSpPr>
          <a:xfrm>
            <a:off x="27814" y="6454317"/>
            <a:ext cx="1231337" cy="403587"/>
            <a:chOff x="27814" y="6454317"/>
            <a:chExt cx="1231337" cy="403587"/>
          </a:xfrm>
        </p:grpSpPr>
        <p:pic>
          <p:nvPicPr>
            <p:cNvPr id="27" name="Picture 26" descr="A close up of a sign&#10;&#10;Description generated with high confidence">
              <a:extLst>
                <a:ext uri="{FF2B5EF4-FFF2-40B4-BE49-F238E27FC236}">
                  <a16:creationId xmlns:a16="http://schemas.microsoft.com/office/drawing/2014/main" id="{F9D00FBF-6BB9-48F4-963F-B0685C366D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40313829-1D25-4831-850B-8F582A708D7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
        <p:nvSpPr>
          <p:cNvPr id="29" name="TextBox 28">
            <a:extLst>
              <a:ext uri="{FF2B5EF4-FFF2-40B4-BE49-F238E27FC236}">
                <a16:creationId xmlns:a16="http://schemas.microsoft.com/office/drawing/2014/main" id="{A355F997-9165-46A7-BE0A-6CF02E952920}"/>
              </a:ext>
            </a:extLst>
          </p:cNvPr>
          <p:cNvSpPr txBox="1"/>
          <p:nvPr/>
        </p:nvSpPr>
        <p:spPr>
          <a:xfrm>
            <a:off x="5501559" y="5758978"/>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30" name="TextBox 29">
            <a:extLst>
              <a:ext uri="{FF2B5EF4-FFF2-40B4-BE49-F238E27FC236}">
                <a16:creationId xmlns:a16="http://schemas.microsoft.com/office/drawing/2014/main" id="{803EEB4A-25F2-4878-84DF-1D139193208F}"/>
              </a:ext>
            </a:extLst>
          </p:cNvPr>
          <p:cNvSpPr txBox="1"/>
          <p:nvPr/>
        </p:nvSpPr>
        <p:spPr>
          <a:xfrm>
            <a:off x="916929" y="1255724"/>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spTree>
    <p:extLst>
      <p:ext uri="{BB962C8B-B14F-4D97-AF65-F5344CB8AC3E}">
        <p14:creationId xmlns:p14="http://schemas.microsoft.com/office/powerpoint/2010/main" val="1932657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Describe how each of the orange points must move to get to the green point.</a:t>
            </a: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a:p>
            <a:pPr algn="ctr"/>
            <a:endParaRPr lang="en-GB" sz="2800" u="sng" dirty="0">
              <a:solidFill>
                <a:srgbClr val="FF0000"/>
              </a:solidFill>
              <a:latin typeface="SassoonCRInfantMedium" panose="02000603020000020003" pitchFamily="2" charset="0"/>
            </a:endParaRPr>
          </a:p>
          <a:p>
            <a:pPr algn="ctr"/>
            <a:endParaRPr lang="en-GB" sz="2400" u="sng" dirty="0">
              <a:solidFill>
                <a:schemeClr val="bg2">
                  <a:lumMod val="25000"/>
                </a:schemeClr>
              </a:solidFill>
              <a:latin typeface="SassoonCRInfantMedium" panose="02000603020000020003" pitchFamily="2" charset="0"/>
            </a:endParaRPr>
          </a:p>
          <a:p>
            <a:pPr algn="ctr"/>
            <a:endParaRPr lang="en-GB" sz="2400" dirty="0">
              <a:solidFill>
                <a:schemeClr val="bg2">
                  <a:lumMod val="25000"/>
                </a:schemeClr>
              </a:solidFill>
              <a:latin typeface="SassoonCRInfantMedium" panose="02000603020000020003" pitchFamily="2" charset="0"/>
            </a:endParaRPr>
          </a:p>
        </p:txBody>
      </p:sp>
      <p:graphicFrame>
        <p:nvGraphicFramePr>
          <p:cNvPr id="4" name="Table 3">
            <a:extLst>
              <a:ext uri="{FF2B5EF4-FFF2-40B4-BE49-F238E27FC236}">
                <a16:creationId xmlns:a16="http://schemas.microsoft.com/office/drawing/2014/main" id="{60D484BA-DF5E-41AC-9AFC-0453EC573881}"/>
              </a:ext>
            </a:extLst>
          </p:cNvPr>
          <p:cNvGraphicFramePr>
            <a:graphicFrameLocks noGrp="1"/>
          </p:cNvGraphicFramePr>
          <p:nvPr>
            <p:extLst>
              <p:ext uri="{D42A27DB-BD31-4B8C-83A1-F6EECF244321}">
                <p14:modId xmlns:p14="http://schemas.microsoft.com/office/powerpoint/2010/main" val="1041803984"/>
              </p:ext>
            </p:extLst>
          </p:nvPr>
        </p:nvGraphicFramePr>
        <p:xfrm>
          <a:off x="1108478" y="1736342"/>
          <a:ext cx="4234880" cy="4234880"/>
        </p:xfrm>
        <a:graphic>
          <a:graphicData uri="http://schemas.openxmlformats.org/drawingml/2006/table">
            <a:tbl>
              <a:tblPr firstRow="1" bandRow="1">
                <a:tableStyleId>{5940675A-B579-460E-94D1-54222C63F5DA}</a:tableStyleId>
              </a:tblPr>
              <a:tblGrid>
                <a:gridCol w="423488">
                  <a:extLst>
                    <a:ext uri="{9D8B030D-6E8A-4147-A177-3AD203B41FA5}">
                      <a16:colId xmlns:a16="http://schemas.microsoft.com/office/drawing/2014/main" val="3883518335"/>
                    </a:ext>
                  </a:extLst>
                </a:gridCol>
                <a:gridCol w="423488">
                  <a:extLst>
                    <a:ext uri="{9D8B030D-6E8A-4147-A177-3AD203B41FA5}">
                      <a16:colId xmlns:a16="http://schemas.microsoft.com/office/drawing/2014/main" val="3480714097"/>
                    </a:ext>
                  </a:extLst>
                </a:gridCol>
                <a:gridCol w="423488">
                  <a:extLst>
                    <a:ext uri="{9D8B030D-6E8A-4147-A177-3AD203B41FA5}">
                      <a16:colId xmlns:a16="http://schemas.microsoft.com/office/drawing/2014/main" val="1905278313"/>
                    </a:ext>
                  </a:extLst>
                </a:gridCol>
                <a:gridCol w="423488">
                  <a:extLst>
                    <a:ext uri="{9D8B030D-6E8A-4147-A177-3AD203B41FA5}">
                      <a16:colId xmlns:a16="http://schemas.microsoft.com/office/drawing/2014/main" val="3029545667"/>
                    </a:ext>
                  </a:extLst>
                </a:gridCol>
                <a:gridCol w="423488">
                  <a:extLst>
                    <a:ext uri="{9D8B030D-6E8A-4147-A177-3AD203B41FA5}">
                      <a16:colId xmlns:a16="http://schemas.microsoft.com/office/drawing/2014/main" val="3640327066"/>
                    </a:ext>
                  </a:extLst>
                </a:gridCol>
                <a:gridCol w="423488">
                  <a:extLst>
                    <a:ext uri="{9D8B030D-6E8A-4147-A177-3AD203B41FA5}">
                      <a16:colId xmlns:a16="http://schemas.microsoft.com/office/drawing/2014/main" val="4248195943"/>
                    </a:ext>
                  </a:extLst>
                </a:gridCol>
                <a:gridCol w="423488">
                  <a:extLst>
                    <a:ext uri="{9D8B030D-6E8A-4147-A177-3AD203B41FA5}">
                      <a16:colId xmlns:a16="http://schemas.microsoft.com/office/drawing/2014/main" val="3405635281"/>
                    </a:ext>
                  </a:extLst>
                </a:gridCol>
                <a:gridCol w="423488">
                  <a:extLst>
                    <a:ext uri="{9D8B030D-6E8A-4147-A177-3AD203B41FA5}">
                      <a16:colId xmlns:a16="http://schemas.microsoft.com/office/drawing/2014/main" val="342913658"/>
                    </a:ext>
                  </a:extLst>
                </a:gridCol>
                <a:gridCol w="423488">
                  <a:extLst>
                    <a:ext uri="{9D8B030D-6E8A-4147-A177-3AD203B41FA5}">
                      <a16:colId xmlns:a16="http://schemas.microsoft.com/office/drawing/2014/main" val="2472532012"/>
                    </a:ext>
                  </a:extLst>
                </a:gridCol>
                <a:gridCol w="423488">
                  <a:extLst>
                    <a:ext uri="{9D8B030D-6E8A-4147-A177-3AD203B41FA5}">
                      <a16:colId xmlns:a16="http://schemas.microsoft.com/office/drawing/2014/main" val="1470360501"/>
                    </a:ext>
                  </a:extLst>
                </a:gridCol>
              </a:tblGrid>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B</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C</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23488">
                <a:tc>
                  <a:txBody>
                    <a:bodyPr/>
                    <a:lstStyle/>
                    <a:p>
                      <a:r>
                        <a:rPr lang="en-GB" sz="1800" b="1" dirty="0">
                          <a:latin typeface="Century Gothic" panose="020B0502020202020204" pitchFamily="34" charset="0"/>
                        </a:rPr>
                        <a:t>   D</a:t>
                      </a: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E</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23488">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F</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23488">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23" name="Table 22">
            <a:extLst>
              <a:ext uri="{FF2B5EF4-FFF2-40B4-BE49-F238E27FC236}">
                <a16:creationId xmlns:a16="http://schemas.microsoft.com/office/drawing/2014/main" id="{AE455BD7-478B-49B2-A1B1-02E7C2E060C1}"/>
              </a:ext>
            </a:extLst>
          </p:cNvPr>
          <p:cNvGraphicFramePr>
            <a:graphicFrameLocks noGrp="1"/>
          </p:cNvGraphicFramePr>
          <p:nvPr>
            <p:extLst>
              <p:ext uri="{D42A27DB-BD31-4B8C-83A1-F6EECF244321}">
                <p14:modId xmlns:p14="http://schemas.microsoft.com/office/powerpoint/2010/main" val="1439987735"/>
              </p:ext>
            </p:extLst>
          </p:nvPr>
        </p:nvGraphicFramePr>
        <p:xfrm>
          <a:off x="586055" y="1577039"/>
          <a:ext cx="458778" cy="4540140"/>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412740">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412740">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412740">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412740">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412740">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412740">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12740">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412740">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12740">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412740">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412740">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graphicFrame>
        <p:nvGraphicFramePr>
          <p:cNvPr id="24" name="Table 23">
            <a:extLst>
              <a:ext uri="{FF2B5EF4-FFF2-40B4-BE49-F238E27FC236}">
                <a16:creationId xmlns:a16="http://schemas.microsoft.com/office/drawing/2014/main" id="{AFE2CD63-CB47-4AE6-B33B-7D9E67B74846}"/>
              </a:ext>
            </a:extLst>
          </p:cNvPr>
          <p:cNvGraphicFramePr>
            <a:graphicFrameLocks noGrp="1"/>
          </p:cNvGraphicFramePr>
          <p:nvPr>
            <p:extLst>
              <p:ext uri="{D42A27DB-BD31-4B8C-83A1-F6EECF244321}">
                <p14:modId xmlns:p14="http://schemas.microsoft.com/office/powerpoint/2010/main" val="2861822525"/>
              </p:ext>
            </p:extLst>
          </p:nvPr>
        </p:nvGraphicFramePr>
        <p:xfrm>
          <a:off x="872161" y="5964027"/>
          <a:ext cx="4686113" cy="363958"/>
        </p:xfrm>
        <a:graphic>
          <a:graphicData uri="http://schemas.openxmlformats.org/drawingml/2006/table">
            <a:tbl>
              <a:tblPr firstRow="1" bandRow="1">
                <a:tableStyleId>{5940675A-B579-460E-94D1-54222C63F5DA}</a:tableStyleId>
              </a:tblPr>
              <a:tblGrid>
                <a:gridCol w="437106">
                  <a:extLst>
                    <a:ext uri="{9D8B030D-6E8A-4147-A177-3AD203B41FA5}">
                      <a16:colId xmlns:a16="http://schemas.microsoft.com/office/drawing/2014/main" val="3883518335"/>
                    </a:ext>
                  </a:extLst>
                </a:gridCol>
                <a:gridCol w="437106">
                  <a:extLst>
                    <a:ext uri="{9D8B030D-6E8A-4147-A177-3AD203B41FA5}">
                      <a16:colId xmlns:a16="http://schemas.microsoft.com/office/drawing/2014/main" val="3480714097"/>
                    </a:ext>
                  </a:extLst>
                </a:gridCol>
                <a:gridCol w="437106">
                  <a:extLst>
                    <a:ext uri="{9D8B030D-6E8A-4147-A177-3AD203B41FA5}">
                      <a16:colId xmlns:a16="http://schemas.microsoft.com/office/drawing/2014/main" val="1905278313"/>
                    </a:ext>
                  </a:extLst>
                </a:gridCol>
                <a:gridCol w="360702">
                  <a:extLst>
                    <a:ext uri="{9D8B030D-6E8A-4147-A177-3AD203B41FA5}">
                      <a16:colId xmlns:a16="http://schemas.microsoft.com/office/drawing/2014/main" val="3029545667"/>
                    </a:ext>
                  </a:extLst>
                </a:gridCol>
                <a:gridCol w="460642">
                  <a:extLst>
                    <a:ext uri="{9D8B030D-6E8A-4147-A177-3AD203B41FA5}">
                      <a16:colId xmlns:a16="http://schemas.microsoft.com/office/drawing/2014/main" val="3640327066"/>
                    </a:ext>
                  </a:extLst>
                </a:gridCol>
                <a:gridCol w="385943">
                  <a:extLst>
                    <a:ext uri="{9D8B030D-6E8A-4147-A177-3AD203B41FA5}">
                      <a16:colId xmlns:a16="http://schemas.microsoft.com/office/drawing/2014/main" val="4248195943"/>
                    </a:ext>
                  </a:extLst>
                </a:gridCol>
                <a:gridCol w="457529">
                  <a:extLst>
                    <a:ext uri="{9D8B030D-6E8A-4147-A177-3AD203B41FA5}">
                      <a16:colId xmlns:a16="http://schemas.microsoft.com/office/drawing/2014/main" val="3405635281"/>
                    </a:ext>
                  </a:extLst>
                </a:gridCol>
                <a:gridCol w="426404">
                  <a:extLst>
                    <a:ext uri="{9D8B030D-6E8A-4147-A177-3AD203B41FA5}">
                      <a16:colId xmlns:a16="http://schemas.microsoft.com/office/drawing/2014/main" val="342913658"/>
                    </a:ext>
                  </a:extLst>
                </a:gridCol>
                <a:gridCol w="423292">
                  <a:extLst>
                    <a:ext uri="{9D8B030D-6E8A-4147-A177-3AD203B41FA5}">
                      <a16:colId xmlns:a16="http://schemas.microsoft.com/office/drawing/2014/main" val="2472532012"/>
                    </a:ext>
                  </a:extLst>
                </a:gridCol>
                <a:gridCol w="401505">
                  <a:extLst>
                    <a:ext uri="{9D8B030D-6E8A-4147-A177-3AD203B41FA5}">
                      <a16:colId xmlns:a16="http://schemas.microsoft.com/office/drawing/2014/main" val="3803264161"/>
                    </a:ext>
                  </a:extLst>
                </a:gridCol>
                <a:gridCol w="458778">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 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5" name="Isosceles Triangle 4">
            <a:extLst>
              <a:ext uri="{FF2B5EF4-FFF2-40B4-BE49-F238E27FC236}">
                <a16:creationId xmlns:a16="http://schemas.microsoft.com/office/drawing/2014/main" id="{92E9689C-1FEF-4D5C-A89B-9930994D6DE3}"/>
              </a:ext>
            </a:extLst>
          </p:cNvPr>
          <p:cNvSpPr/>
          <p:nvPr/>
        </p:nvSpPr>
        <p:spPr>
          <a:xfrm>
            <a:off x="1053893" y="1552255"/>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Isosceles Triangle 25">
            <a:extLst>
              <a:ext uri="{FF2B5EF4-FFF2-40B4-BE49-F238E27FC236}">
                <a16:creationId xmlns:a16="http://schemas.microsoft.com/office/drawing/2014/main" id="{A3547176-AD77-451F-9D10-71C90599EDF4}"/>
              </a:ext>
            </a:extLst>
          </p:cNvPr>
          <p:cNvSpPr/>
          <p:nvPr/>
        </p:nvSpPr>
        <p:spPr>
          <a:xfrm rot="5400000">
            <a:off x="5372263" y="5877469"/>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B4D1DDD-5CC6-4DB5-8812-321FAD6727E8}"/>
              </a:ext>
            </a:extLst>
          </p:cNvPr>
          <p:cNvSpPr/>
          <p:nvPr/>
        </p:nvSpPr>
        <p:spPr>
          <a:xfrm>
            <a:off x="1843856" y="2051386"/>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SassoonCRInfantMedium" panose="02000603020000020003" pitchFamily="2" charset="0"/>
              </a:rPr>
              <a:t>	</a:t>
            </a:r>
          </a:p>
        </p:txBody>
      </p:sp>
      <p:sp>
        <p:nvSpPr>
          <p:cNvPr id="13" name="Oval 12">
            <a:extLst>
              <a:ext uri="{FF2B5EF4-FFF2-40B4-BE49-F238E27FC236}">
                <a16:creationId xmlns:a16="http://schemas.microsoft.com/office/drawing/2014/main" id="{4ABA91F1-E472-496B-ABD3-1C4BB00BE6C4}"/>
              </a:ext>
            </a:extLst>
          </p:cNvPr>
          <p:cNvSpPr/>
          <p:nvPr/>
        </p:nvSpPr>
        <p:spPr>
          <a:xfrm>
            <a:off x="4389461" y="2897451"/>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14" name="Oval 13">
            <a:extLst>
              <a:ext uri="{FF2B5EF4-FFF2-40B4-BE49-F238E27FC236}">
                <a16:creationId xmlns:a16="http://schemas.microsoft.com/office/drawing/2014/main" id="{A819405F-37E9-48A8-BAC4-00360D93EE45}"/>
              </a:ext>
            </a:extLst>
          </p:cNvPr>
          <p:cNvSpPr/>
          <p:nvPr/>
        </p:nvSpPr>
        <p:spPr>
          <a:xfrm>
            <a:off x="3965903" y="5440423"/>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15" name="Oval 14">
            <a:extLst>
              <a:ext uri="{FF2B5EF4-FFF2-40B4-BE49-F238E27FC236}">
                <a16:creationId xmlns:a16="http://schemas.microsoft.com/office/drawing/2014/main" id="{A915618B-4584-4EA1-8816-4A066DC591F7}"/>
              </a:ext>
            </a:extLst>
          </p:cNvPr>
          <p:cNvSpPr/>
          <p:nvPr/>
        </p:nvSpPr>
        <p:spPr>
          <a:xfrm>
            <a:off x="1424124" y="4173819"/>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20" name="Oval 19">
            <a:extLst>
              <a:ext uri="{FF2B5EF4-FFF2-40B4-BE49-F238E27FC236}">
                <a16:creationId xmlns:a16="http://schemas.microsoft.com/office/drawing/2014/main" id="{B202DADA-8AA1-44CE-A0C3-1561C471D3C8}"/>
              </a:ext>
            </a:extLst>
          </p:cNvPr>
          <p:cNvSpPr/>
          <p:nvPr/>
        </p:nvSpPr>
        <p:spPr>
          <a:xfrm>
            <a:off x="3118624" y="3348441"/>
            <a:ext cx="214587" cy="21458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BDE28D2-38D5-4820-83A0-17F1C85A82E1}"/>
              </a:ext>
            </a:extLst>
          </p:cNvPr>
          <p:cNvSpPr/>
          <p:nvPr/>
        </p:nvSpPr>
        <p:spPr>
          <a:xfrm>
            <a:off x="5223827" y="3746488"/>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sp>
        <p:nvSpPr>
          <p:cNvPr id="22" name="Oval 21">
            <a:extLst>
              <a:ext uri="{FF2B5EF4-FFF2-40B4-BE49-F238E27FC236}">
                <a16:creationId xmlns:a16="http://schemas.microsoft.com/office/drawing/2014/main" id="{E9B848F2-B67E-4D41-B2A4-AD48E0CC9F32}"/>
              </a:ext>
            </a:extLst>
          </p:cNvPr>
          <p:cNvSpPr/>
          <p:nvPr/>
        </p:nvSpPr>
        <p:spPr>
          <a:xfrm>
            <a:off x="3117767" y="4594146"/>
            <a:ext cx="214587" cy="21458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SassoonCRInfantMedium" panose="02000603020000020003" pitchFamily="2" charset="0"/>
            </a:endParaRPr>
          </a:p>
        </p:txBody>
      </p:sp>
      <p:grpSp>
        <p:nvGrpSpPr>
          <p:cNvPr id="25" name="Group 24">
            <a:extLst>
              <a:ext uri="{FF2B5EF4-FFF2-40B4-BE49-F238E27FC236}">
                <a16:creationId xmlns:a16="http://schemas.microsoft.com/office/drawing/2014/main" id="{87903D5F-7D14-4AD5-AAA1-B312FE98CDA6}"/>
              </a:ext>
            </a:extLst>
          </p:cNvPr>
          <p:cNvGrpSpPr/>
          <p:nvPr/>
        </p:nvGrpSpPr>
        <p:grpSpPr>
          <a:xfrm>
            <a:off x="27814" y="6454317"/>
            <a:ext cx="1231337" cy="403587"/>
            <a:chOff x="27814" y="6454317"/>
            <a:chExt cx="1231337" cy="403587"/>
          </a:xfrm>
        </p:grpSpPr>
        <p:pic>
          <p:nvPicPr>
            <p:cNvPr id="27" name="Picture 26" descr="A close up of a sign&#10;&#10;Description generated with high confidence">
              <a:extLst>
                <a:ext uri="{FF2B5EF4-FFF2-40B4-BE49-F238E27FC236}">
                  <a16:creationId xmlns:a16="http://schemas.microsoft.com/office/drawing/2014/main" id="{F9D00FBF-6BB9-48F4-963F-B0685C366D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40313829-1D25-4831-850B-8F582A708D7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sp>
        <p:nvSpPr>
          <p:cNvPr id="29" name="TextBox 28">
            <a:extLst>
              <a:ext uri="{FF2B5EF4-FFF2-40B4-BE49-F238E27FC236}">
                <a16:creationId xmlns:a16="http://schemas.microsoft.com/office/drawing/2014/main" id="{A355F997-9165-46A7-BE0A-6CF02E952920}"/>
              </a:ext>
            </a:extLst>
          </p:cNvPr>
          <p:cNvSpPr txBox="1"/>
          <p:nvPr/>
        </p:nvSpPr>
        <p:spPr>
          <a:xfrm>
            <a:off x="5501559" y="5758978"/>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30" name="TextBox 29">
            <a:extLst>
              <a:ext uri="{FF2B5EF4-FFF2-40B4-BE49-F238E27FC236}">
                <a16:creationId xmlns:a16="http://schemas.microsoft.com/office/drawing/2014/main" id="{803EEB4A-25F2-4878-84DF-1D139193208F}"/>
              </a:ext>
            </a:extLst>
          </p:cNvPr>
          <p:cNvSpPr txBox="1"/>
          <p:nvPr/>
        </p:nvSpPr>
        <p:spPr>
          <a:xfrm>
            <a:off x="916929" y="1255724"/>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sp>
        <p:nvSpPr>
          <p:cNvPr id="31" name="Rectangle 30">
            <a:extLst>
              <a:ext uri="{FF2B5EF4-FFF2-40B4-BE49-F238E27FC236}">
                <a16:creationId xmlns:a16="http://schemas.microsoft.com/office/drawing/2014/main" id="{EBE65B58-B006-42F6-A482-97137427200B}"/>
              </a:ext>
            </a:extLst>
          </p:cNvPr>
          <p:cNvSpPr/>
          <p:nvPr/>
        </p:nvSpPr>
        <p:spPr>
          <a:xfrm>
            <a:off x="5717108" y="2452371"/>
            <a:ext cx="3244487" cy="2802819"/>
          </a:xfrm>
          <a:prstGeom prst="rect">
            <a:avLst/>
          </a:prstGeom>
        </p:spPr>
        <p:txBody>
          <a:bodyPr wrap="square">
            <a:spAutoFit/>
          </a:bodyPr>
          <a:lstStyle/>
          <a:p>
            <a:pPr>
              <a:lnSpc>
                <a:spcPct val="150000"/>
              </a:lnSpc>
            </a:pPr>
            <a:r>
              <a:rPr lang="en-GB" sz="2000" b="1" dirty="0">
                <a:solidFill>
                  <a:srgbClr val="FF0000"/>
                </a:solidFill>
                <a:latin typeface="Century Gothic" panose="020B0502020202020204" pitchFamily="34" charset="0"/>
              </a:rPr>
              <a:t>A: 3 right and 3 down  </a:t>
            </a:r>
          </a:p>
          <a:p>
            <a:pPr>
              <a:lnSpc>
                <a:spcPct val="150000"/>
              </a:lnSpc>
            </a:pPr>
            <a:r>
              <a:rPr lang="en-GB" sz="2000" b="1" dirty="0">
                <a:solidFill>
                  <a:srgbClr val="FF0000"/>
                </a:solidFill>
                <a:latin typeface="Century Gothic" panose="020B0502020202020204" pitchFamily="34" charset="0"/>
              </a:rPr>
              <a:t>B: 3 left and 1 down </a:t>
            </a:r>
          </a:p>
          <a:p>
            <a:pPr>
              <a:lnSpc>
                <a:spcPct val="150000"/>
              </a:lnSpc>
            </a:pPr>
            <a:r>
              <a:rPr lang="en-GB" sz="2000" b="1" dirty="0">
                <a:solidFill>
                  <a:srgbClr val="FF0000"/>
                </a:solidFill>
                <a:latin typeface="Century Gothic" panose="020B0502020202020204" pitchFamily="34" charset="0"/>
              </a:rPr>
              <a:t>C: 5 left and 1 up </a:t>
            </a:r>
          </a:p>
          <a:p>
            <a:pPr>
              <a:lnSpc>
                <a:spcPct val="150000"/>
              </a:lnSpc>
            </a:pPr>
            <a:r>
              <a:rPr lang="en-GB" sz="2000" b="1" dirty="0">
                <a:solidFill>
                  <a:srgbClr val="FF0000"/>
                </a:solidFill>
                <a:latin typeface="Century Gothic" panose="020B0502020202020204" pitchFamily="34" charset="0"/>
              </a:rPr>
              <a:t>D: 4 right and 2 up </a:t>
            </a:r>
          </a:p>
          <a:p>
            <a:pPr>
              <a:lnSpc>
                <a:spcPct val="150000"/>
              </a:lnSpc>
            </a:pPr>
            <a:r>
              <a:rPr lang="en-GB" sz="2000" b="1" dirty="0">
                <a:solidFill>
                  <a:srgbClr val="FF0000"/>
                </a:solidFill>
                <a:latin typeface="Century Gothic" panose="020B0502020202020204" pitchFamily="34" charset="0"/>
              </a:rPr>
              <a:t>E: 3 up </a:t>
            </a:r>
          </a:p>
          <a:p>
            <a:pPr>
              <a:lnSpc>
                <a:spcPct val="150000"/>
              </a:lnSpc>
            </a:pPr>
            <a:r>
              <a:rPr lang="en-GB" sz="2000" b="1" dirty="0">
                <a:solidFill>
                  <a:srgbClr val="FF0000"/>
                </a:solidFill>
                <a:latin typeface="Century Gothic" panose="020B0502020202020204" pitchFamily="34" charset="0"/>
              </a:rPr>
              <a:t>F: 2 left and 5 up </a:t>
            </a:r>
          </a:p>
        </p:txBody>
      </p:sp>
    </p:spTree>
    <p:extLst>
      <p:ext uri="{BB962C8B-B14F-4D97-AF65-F5344CB8AC3E}">
        <p14:creationId xmlns:p14="http://schemas.microsoft.com/office/powerpoint/2010/main" val="226641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Describe the movement needed for the heart to get to the star.</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extLst>
              <p:ext uri="{D42A27DB-BD31-4B8C-83A1-F6EECF244321}">
                <p14:modId xmlns:p14="http://schemas.microsoft.com/office/powerpoint/2010/main" val="3410994488"/>
              </p:ext>
            </p:extLst>
          </p:nvPr>
        </p:nvGraphicFramePr>
        <p:xfrm>
          <a:off x="1231410" y="1625038"/>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470360501"/>
                    </a:ext>
                  </a:extLst>
                </a:gridCol>
              </a:tblGrid>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extLst>
              <p:ext uri="{D42A27DB-BD31-4B8C-83A1-F6EECF244321}">
                <p14:modId xmlns:p14="http://schemas.microsoft.com/office/powerpoint/2010/main" val="29323938"/>
              </p:ext>
            </p:extLst>
          </p:nvPr>
        </p:nvGraphicFramePr>
        <p:xfrm>
          <a:off x="760174" y="1556786"/>
          <a:ext cx="458778" cy="4175853"/>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379623">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79623">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79623">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79623">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79623">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79623">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79623">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79623">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79623">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79623">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79623">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1176825" y="1440951"/>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5587299" y="5856587"/>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5693000" y="5742633"/>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1092746" y="1087515"/>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sp>
        <p:nvSpPr>
          <p:cNvPr id="30" name="Heart 29">
            <a:extLst>
              <a:ext uri="{FF2B5EF4-FFF2-40B4-BE49-F238E27FC236}">
                <a16:creationId xmlns:a16="http://schemas.microsoft.com/office/drawing/2014/main" id="{02573287-2EC2-4C02-AEC5-A7EBFEF3DB33}"/>
              </a:ext>
            </a:extLst>
          </p:cNvPr>
          <p:cNvSpPr/>
          <p:nvPr/>
        </p:nvSpPr>
        <p:spPr>
          <a:xfrm>
            <a:off x="1967253" y="4490982"/>
            <a:ext cx="255135" cy="255135"/>
          </a:xfrm>
          <a:prstGeom prst="hear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extLst>
              <p:ext uri="{D42A27DB-BD31-4B8C-83A1-F6EECF244321}">
                <p14:modId xmlns:p14="http://schemas.microsoft.com/office/powerpoint/2010/main" val="4188332716"/>
              </p:ext>
            </p:extLst>
          </p:nvPr>
        </p:nvGraphicFramePr>
        <p:xfrm>
          <a:off x="989564" y="5927570"/>
          <a:ext cx="4817352" cy="363958"/>
        </p:xfrm>
        <a:graphic>
          <a:graphicData uri="http://schemas.openxmlformats.org/drawingml/2006/table">
            <a:tbl>
              <a:tblPr firstRow="1" bandRow="1">
                <a:tableStyleId>{5940675A-B579-460E-94D1-54222C63F5DA}</a:tableStyleId>
              </a:tblPr>
              <a:tblGrid>
                <a:gridCol w="449347">
                  <a:extLst>
                    <a:ext uri="{9D8B030D-6E8A-4147-A177-3AD203B41FA5}">
                      <a16:colId xmlns:a16="http://schemas.microsoft.com/office/drawing/2014/main" val="3883518335"/>
                    </a:ext>
                  </a:extLst>
                </a:gridCol>
                <a:gridCol w="449347">
                  <a:extLst>
                    <a:ext uri="{9D8B030D-6E8A-4147-A177-3AD203B41FA5}">
                      <a16:colId xmlns:a16="http://schemas.microsoft.com/office/drawing/2014/main" val="3480714097"/>
                    </a:ext>
                  </a:extLst>
                </a:gridCol>
                <a:gridCol w="449347">
                  <a:extLst>
                    <a:ext uri="{9D8B030D-6E8A-4147-A177-3AD203B41FA5}">
                      <a16:colId xmlns:a16="http://schemas.microsoft.com/office/drawing/2014/main" val="1905278313"/>
                    </a:ext>
                  </a:extLst>
                </a:gridCol>
                <a:gridCol w="370803">
                  <a:extLst>
                    <a:ext uri="{9D8B030D-6E8A-4147-A177-3AD203B41FA5}">
                      <a16:colId xmlns:a16="http://schemas.microsoft.com/office/drawing/2014/main" val="3029545667"/>
                    </a:ext>
                  </a:extLst>
                </a:gridCol>
                <a:gridCol w="473543">
                  <a:extLst>
                    <a:ext uri="{9D8B030D-6E8A-4147-A177-3AD203B41FA5}">
                      <a16:colId xmlns:a16="http://schemas.microsoft.com/office/drawing/2014/main" val="3640327066"/>
                    </a:ext>
                  </a:extLst>
                </a:gridCol>
                <a:gridCol w="396753">
                  <a:extLst>
                    <a:ext uri="{9D8B030D-6E8A-4147-A177-3AD203B41FA5}">
                      <a16:colId xmlns:a16="http://schemas.microsoft.com/office/drawing/2014/main" val="4248195943"/>
                    </a:ext>
                  </a:extLst>
                </a:gridCol>
                <a:gridCol w="470342">
                  <a:extLst>
                    <a:ext uri="{9D8B030D-6E8A-4147-A177-3AD203B41FA5}">
                      <a16:colId xmlns:a16="http://schemas.microsoft.com/office/drawing/2014/main" val="3405635281"/>
                    </a:ext>
                  </a:extLst>
                </a:gridCol>
                <a:gridCol w="438346">
                  <a:extLst>
                    <a:ext uri="{9D8B030D-6E8A-4147-A177-3AD203B41FA5}">
                      <a16:colId xmlns:a16="http://schemas.microsoft.com/office/drawing/2014/main" val="342913658"/>
                    </a:ext>
                  </a:extLst>
                </a:gridCol>
                <a:gridCol w="435147">
                  <a:extLst>
                    <a:ext uri="{9D8B030D-6E8A-4147-A177-3AD203B41FA5}">
                      <a16:colId xmlns:a16="http://schemas.microsoft.com/office/drawing/2014/main" val="2472532012"/>
                    </a:ext>
                  </a:extLst>
                </a:gridCol>
                <a:gridCol w="412750">
                  <a:extLst>
                    <a:ext uri="{9D8B030D-6E8A-4147-A177-3AD203B41FA5}">
                      <a16:colId xmlns:a16="http://schemas.microsoft.com/office/drawing/2014/main" val="3803264161"/>
                    </a:ext>
                  </a:extLst>
                </a:gridCol>
                <a:gridCol w="471627">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7" name="Star: 6 Points 16">
            <a:extLst>
              <a:ext uri="{FF2B5EF4-FFF2-40B4-BE49-F238E27FC236}">
                <a16:creationId xmlns:a16="http://schemas.microsoft.com/office/drawing/2014/main" id="{A83D5D26-FE7A-4976-89BB-DF6C89F7B3B8}"/>
              </a:ext>
            </a:extLst>
          </p:cNvPr>
          <p:cNvSpPr/>
          <p:nvPr/>
        </p:nvSpPr>
        <p:spPr>
          <a:xfrm>
            <a:off x="4122481" y="1908467"/>
            <a:ext cx="264869" cy="291356"/>
          </a:xfrm>
          <a:prstGeom prst="star6">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678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Describe the movement needed for the heart to get to the star.</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nvGraphicFramePr>
        <p:xfrm>
          <a:off x="1231410" y="1625038"/>
          <a:ext cx="4320000" cy="432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470360501"/>
                    </a:ext>
                  </a:extLst>
                </a:gridCol>
              </a:tblGrid>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432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432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nvGraphicFramePr>
        <p:xfrm>
          <a:off x="760174" y="1556786"/>
          <a:ext cx="458778" cy="4175853"/>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379623">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379623">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79623">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79623">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79623">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79623">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379623">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79623">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379623">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79623">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79623">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1176825" y="1440951"/>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5587299" y="5856587"/>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5693000" y="5742633"/>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1092746" y="1087515"/>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sp>
        <p:nvSpPr>
          <p:cNvPr id="30" name="Heart 29">
            <a:extLst>
              <a:ext uri="{FF2B5EF4-FFF2-40B4-BE49-F238E27FC236}">
                <a16:creationId xmlns:a16="http://schemas.microsoft.com/office/drawing/2014/main" id="{02573287-2EC2-4C02-AEC5-A7EBFEF3DB33}"/>
              </a:ext>
            </a:extLst>
          </p:cNvPr>
          <p:cNvSpPr/>
          <p:nvPr/>
        </p:nvSpPr>
        <p:spPr>
          <a:xfrm>
            <a:off x="1967253" y="4490982"/>
            <a:ext cx="255135" cy="255135"/>
          </a:xfrm>
          <a:prstGeom prst="hear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nvGraphicFramePr>
        <p:xfrm>
          <a:off x="989564" y="5927570"/>
          <a:ext cx="4817352" cy="363958"/>
        </p:xfrm>
        <a:graphic>
          <a:graphicData uri="http://schemas.openxmlformats.org/drawingml/2006/table">
            <a:tbl>
              <a:tblPr firstRow="1" bandRow="1">
                <a:tableStyleId>{5940675A-B579-460E-94D1-54222C63F5DA}</a:tableStyleId>
              </a:tblPr>
              <a:tblGrid>
                <a:gridCol w="449347">
                  <a:extLst>
                    <a:ext uri="{9D8B030D-6E8A-4147-A177-3AD203B41FA5}">
                      <a16:colId xmlns:a16="http://schemas.microsoft.com/office/drawing/2014/main" val="3883518335"/>
                    </a:ext>
                  </a:extLst>
                </a:gridCol>
                <a:gridCol w="449347">
                  <a:extLst>
                    <a:ext uri="{9D8B030D-6E8A-4147-A177-3AD203B41FA5}">
                      <a16:colId xmlns:a16="http://schemas.microsoft.com/office/drawing/2014/main" val="3480714097"/>
                    </a:ext>
                  </a:extLst>
                </a:gridCol>
                <a:gridCol w="449347">
                  <a:extLst>
                    <a:ext uri="{9D8B030D-6E8A-4147-A177-3AD203B41FA5}">
                      <a16:colId xmlns:a16="http://schemas.microsoft.com/office/drawing/2014/main" val="1905278313"/>
                    </a:ext>
                  </a:extLst>
                </a:gridCol>
                <a:gridCol w="370803">
                  <a:extLst>
                    <a:ext uri="{9D8B030D-6E8A-4147-A177-3AD203B41FA5}">
                      <a16:colId xmlns:a16="http://schemas.microsoft.com/office/drawing/2014/main" val="3029545667"/>
                    </a:ext>
                  </a:extLst>
                </a:gridCol>
                <a:gridCol w="473543">
                  <a:extLst>
                    <a:ext uri="{9D8B030D-6E8A-4147-A177-3AD203B41FA5}">
                      <a16:colId xmlns:a16="http://schemas.microsoft.com/office/drawing/2014/main" val="3640327066"/>
                    </a:ext>
                  </a:extLst>
                </a:gridCol>
                <a:gridCol w="396753">
                  <a:extLst>
                    <a:ext uri="{9D8B030D-6E8A-4147-A177-3AD203B41FA5}">
                      <a16:colId xmlns:a16="http://schemas.microsoft.com/office/drawing/2014/main" val="4248195943"/>
                    </a:ext>
                  </a:extLst>
                </a:gridCol>
                <a:gridCol w="470342">
                  <a:extLst>
                    <a:ext uri="{9D8B030D-6E8A-4147-A177-3AD203B41FA5}">
                      <a16:colId xmlns:a16="http://schemas.microsoft.com/office/drawing/2014/main" val="3405635281"/>
                    </a:ext>
                  </a:extLst>
                </a:gridCol>
                <a:gridCol w="438346">
                  <a:extLst>
                    <a:ext uri="{9D8B030D-6E8A-4147-A177-3AD203B41FA5}">
                      <a16:colId xmlns:a16="http://schemas.microsoft.com/office/drawing/2014/main" val="342913658"/>
                    </a:ext>
                  </a:extLst>
                </a:gridCol>
                <a:gridCol w="435147">
                  <a:extLst>
                    <a:ext uri="{9D8B030D-6E8A-4147-A177-3AD203B41FA5}">
                      <a16:colId xmlns:a16="http://schemas.microsoft.com/office/drawing/2014/main" val="2472532012"/>
                    </a:ext>
                  </a:extLst>
                </a:gridCol>
                <a:gridCol w="412750">
                  <a:extLst>
                    <a:ext uri="{9D8B030D-6E8A-4147-A177-3AD203B41FA5}">
                      <a16:colId xmlns:a16="http://schemas.microsoft.com/office/drawing/2014/main" val="3803264161"/>
                    </a:ext>
                  </a:extLst>
                </a:gridCol>
                <a:gridCol w="471627">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7" name="Star: 6 Points 16">
            <a:extLst>
              <a:ext uri="{FF2B5EF4-FFF2-40B4-BE49-F238E27FC236}">
                <a16:creationId xmlns:a16="http://schemas.microsoft.com/office/drawing/2014/main" id="{A83D5D26-FE7A-4976-89BB-DF6C89F7B3B8}"/>
              </a:ext>
            </a:extLst>
          </p:cNvPr>
          <p:cNvSpPr/>
          <p:nvPr/>
        </p:nvSpPr>
        <p:spPr>
          <a:xfrm>
            <a:off x="4122481" y="1908467"/>
            <a:ext cx="264869" cy="291356"/>
          </a:xfrm>
          <a:prstGeom prst="star6">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64F5591B-1393-4362-977E-17491F76D331}"/>
              </a:ext>
            </a:extLst>
          </p:cNvPr>
          <p:cNvSpPr txBox="1"/>
          <p:nvPr/>
        </p:nvSpPr>
        <p:spPr>
          <a:xfrm>
            <a:off x="5850255" y="2736502"/>
            <a:ext cx="2791940" cy="1384995"/>
          </a:xfrm>
          <a:prstGeom prst="rect">
            <a:avLst/>
          </a:prstGeom>
          <a:noFill/>
        </p:spPr>
        <p:txBody>
          <a:bodyPr wrap="square" rtlCol="0">
            <a:spAutoFit/>
          </a:bodyPr>
          <a:lstStyle/>
          <a:p>
            <a:pPr algn="ctr"/>
            <a:r>
              <a:rPr lang="en-GB" sz="2800" b="1" dirty="0">
                <a:solidFill>
                  <a:srgbClr val="FF0000"/>
                </a:solidFill>
                <a:latin typeface="Century Gothic" panose="020B0502020202020204" pitchFamily="34" charset="0"/>
              </a:rPr>
              <a:t>5 squares right and 6 squares up.</a:t>
            </a:r>
          </a:p>
        </p:txBody>
      </p:sp>
    </p:spTree>
    <p:extLst>
      <p:ext uri="{BB962C8B-B14F-4D97-AF65-F5344CB8AC3E}">
        <p14:creationId xmlns:p14="http://schemas.microsoft.com/office/powerpoint/2010/main" val="229662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Translate point A 6 left and 4 up. What are the new coordinates?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extLst>
              <p:ext uri="{D42A27DB-BD31-4B8C-83A1-F6EECF244321}">
                <p14:modId xmlns:p14="http://schemas.microsoft.com/office/powerpoint/2010/main" val="3298060590"/>
              </p:ext>
            </p:extLst>
          </p:nvPr>
        </p:nvGraphicFramePr>
        <p:xfrm>
          <a:off x="2647618" y="1625038"/>
          <a:ext cx="4284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470360501"/>
                    </a:ext>
                  </a:extLst>
                </a:gridCol>
              </a:tblGrid>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extLst>
              <p:ext uri="{D42A27DB-BD31-4B8C-83A1-F6EECF244321}">
                <p14:modId xmlns:p14="http://schemas.microsoft.com/office/powerpoint/2010/main" val="3689860082"/>
              </p:ext>
            </p:extLst>
          </p:nvPr>
        </p:nvGraphicFramePr>
        <p:xfrm>
          <a:off x="2176382" y="1440951"/>
          <a:ext cx="458778" cy="4342655"/>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373677">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451201">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73677">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73677">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89014">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73677">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12885">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89014">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7805">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89014">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89014">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2593033" y="1440951"/>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7003507" y="5496365"/>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7109208" y="5382411"/>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2456069" y="1144420"/>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extLst>
              <p:ext uri="{D42A27DB-BD31-4B8C-83A1-F6EECF244321}">
                <p14:modId xmlns:p14="http://schemas.microsoft.com/office/powerpoint/2010/main" val="3762165079"/>
              </p:ext>
            </p:extLst>
          </p:nvPr>
        </p:nvGraphicFramePr>
        <p:xfrm>
          <a:off x="2405773" y="5569764"/>
          <a:ext cx="4739190" cy="363958"/>
        </p:xfrm>
        <a:graphic>
          <a:graphicData uri="http://schemas.openxmlformats.org/drawingml/2006/table">
            <a:tbl>
              <a:tblPr firstRow="1" bandRow="1">
                <a:tableStyleId>{5940675A-B579-460E-94D1-54222C63F5DA}</a:tableStyleId>
              </a:tblPr>
              <a:tblGrid>
                <a:gridCol w="442056">
                  <a:extLst>
                    <a:ext uri="{9D8B030D-6E8A-4147-A177-3AD203B41FA5}">
                      <a16:colId xmlns:a16="http://schemas.microsoft.com/office/drawing/2014/main" val="3883518335"/>
                    </a:ext>
                  </a:extLst>
                </a:gridCol>
                <a:gridCol w="372751">
                  <a:extLst>
                    <a:ext uri="{9D8B030D-6E8A-4147-A177-3AD203B41FA5}">
                      <a16:colId xmlns:a16="http://schemas.microsoft.com/office/drawing/2014/main" val="3480714097"/>
                    </a:ext>
                  </a:extLst>
                </a:gridCol>
                <a:gridCol w="511361">
                  <a:extLst>
                    <a:ext uri="{9D8B030D-6E8A-4147-A177-3AD203B41FA5}">
                      <a16:colId xmlns:a16="http://schemas.microsoft.com/office/drawing/2014/main" val="1905278313"/>
                    </a:ext>
                  </a:extLst>
                </a:gridCol>
                <a:gridCol w="364787">
                  <a:extLst>
                    <a:ext uri="{9D8B030D-6E8A-4147-A177-3AD203B41FA5}">
                      <a16:colId xmlns:a16="http://schemas.microsoft.com/office/drawing/2014/main" val="3029545667"/>
                    </a:ext>
                  </a:extLst>
                </a:gridCol>
                <a:gridCol w="465860">
                  <a:extLst>
                    <a:ext uri="{9D8B030D-6E8A-4147-A177-3AD203B41FA5}">
                      <a16:colId xmlns:a16="http://schemas.microsoft.com/office/drawing/2014/main" val="3640327066"/>
                    </a:ext>
                  </a:extLst>
                </a:gridCol>
                <a:gridCol w="419547">
                  <a:extLst>
                    <a:ext uri="{9D8B030D-6E8A-4147-A177-3AD203B41FA5}">
                      <a16:colId xmlns:a16="http://schemas.microsoft.com/office/drawing/2014/main" val="4248195943"/>
                    </a:ext>
                  </a:extLst>
                </a:gridCol>
                <a:gridCol w="437030">
                  <a:extLst>
                    <a:ext uri="{9D8B030D-6E8A-4147-A177-3AD203B41FA5}">
                      <a16:colId xmlns:a16="http://schemas.microsoft.com/office/drawing/2014/main" val="3405635281"/>
                    </a:ext>
                  </a:extLst>
                </a:gridCol>
                <a:gridCol w="450476">
                  <a:extLst>
                    <a:ext uri="{9D8B030D-6E8A-4147-A177-3AD203B41FA5}">
                      <a16:colId xmlns:a16="http://schemas.microsoft.com/office/drawing/2014/main" val="342913658"/>
                    </a:ext>
                  </a:extLst>
                </a:gridCol>
                <a:gridCol w="430306">
                  <a:extLst>
                    <a:ext uri="{9D8B030D-6E8A-4147-A177-3AD203B41FA5}">
                      <a16:colId xmlns:a16="http://schemas.microsoft.com/office/drawing/2014/main" val="2472532012"/>
                    </a:ext>
                  </a:extLst>
                </a:gridCol>
                <a:gridCol w="383241">
                  <a:extLst>
                    <a:ext uri="{9D8B030D-6E8A-4147-A177-3AD203B41FA5}">
                      <a16:colId xmlns:a16="http://schemas.microsoft.com/office/drawing/2014/main" val="3803264161"/>
                    </a:ext>
                  </a:extLst>
                </a:gridCol>
                <a:gridCol w="461775">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8" name="Oval 17">
            <a:extLst>
              <a:ext uri="{FF2B5EF4-FFF2-40B4-BE49-F238E27FC236}">
                <a16:creationId xmlns:a16="http://schemas.microsoft.com/office/drawing/2014/main" id="{C3A6F21C-F7A1-4D98-80B0-39E09EC07BC6}"/>
              </a:ext>
            </a:extLst>
          </p:cNvPr>
          <p:cNvSpPr/>
          <p:nvPr/>
        </p:nvSpPr>
        <p:spPr>
          <a:xfrm>
            <a:off x="5548003" y="3907999"/>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549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Translate point A 6 left and 4 up. What are the new coordinates?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000" b="1" dirty="0">
              <a:solidFill>
                <a:srgbClr val="FF0000"/>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a:p>
            <a:pPr algn="ctr"/>
            <a:endParaRPr lang="en-GB" sz="2400" dirty="0">
              <a:solidFill>
                <a:schemeClr val="tx1"/>
              </a:solidFill>
              <a:latin typeface="SassoonCRInfantMedium" panose="02000603020000020003" pitchFamily="2" charset="0"/>
            </a:endParaRPr>
          </a:p>
        </p:txBody>
      </p:sp>
      <p:grpSp>
        <p:nvGrpSpPr>
          <p:cNvPr id="12" name="Group 11">
            <a:extLst>
              <a:ext uri="{FF2B5EF4-FFF2-40B4-BE49-F238E27FC236}">
                <a16:creationId xmlns:a16="http://schemas.microsoft.com/office/drawing/2014/main" id="{18FBD711-D380-4E26-865D-B22678295A78}"/>
              </a:ext>
            </a:extLst>
          </p:cNvPr>
          <p:cNvGrpSpPr/>
          <p:nvPr/>
        </p:nvGrpSpPr>
        <p:grpSpPr>
          <a:xfrm>
            <a:off x="27814" y="6454317"/>
            <a:ext cx="1231337" cy="403587"/>
            <a:chOff x="27814" y="6454317"/>
            <a:chExt cx="1231337" cy="403587"/>
          </a:xfrm>
        </p:grpSpPr>
        <p:pic>
          <p:nvPicPr>
            <p:cNvPr id="13" name="Picture 12" descr="A close up of a sign&#10;&#10;Description generated with high confidence">
              <a:extLst>
                <a:ext uri="{FF2B5EF4-FFF2-40B4-BE49-F238E27FC236}">
                  <a16:creationId xmlns:a16="http://schemas.microsoft.com/office/drawing/2014/main" id="{BFE77372-E733-4167-A271-6220824FF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id="{A0FA45FA-A9B2-407E-A373-3DD65FE355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grpSp>
      <p:graphicFrame>
        <p:nvGraphicFramePr>
          <p:cNvPr id="37" name="Table 36">
            <a:extLst>
              <a:ext uri="{FF2B5EF4-FFF2-40B4-BE49-F238E27FC236}">
                <a16:creationId xmlns:a16="http://schemas.microsoft.com/office/drawing/2014/main" id="{C65DFAE5-C2C4-49C3-A094-DFDB34F0F845}"/>
              </a:ext>
            </a:extLst>
          </p:cNvPr>
          <p:cNvGraphicFramePr>
            <a:graphicFrameLocks noGrp="1"/>
          </p:cNvGraphicFramePr>
          <p:nvPr/>
        </p:nvGraphicFramePr>
        <p:xfrm>
          <a:off x="2647618" y="1625038"/>
          <a:ext cx="4284000" cy="396000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3883518335"/>
                    </a:ext>
                  </a:extLst>
                </a:gridCol>
                <a:gridCol w="432000">
                  <a:extLst>
                    <a:ext uri="{9D8B030D-6E8A-4147-A177-3AD203B41FA5}">
                      <a16:colId xmlns:a16="http://schemas.microsoft.com/office/drawing/2014/main" val="3480714097"/>
                    </a:ext>
                  </a:extLst>
                </a:gridCol>
                <a:gridCol w="432000">
                  <a:extLst>
                    <a:ext uri="{9D8B030D-6E8A-4147-A177-3AD203B41FA5}">
                      <a16:colId xmlns:a16="http://schemas.microsoft.com/office/drawing/2014/main" val="1905278313"/>
                    </a:ext>
                  </a:extLst>
                </a:gridCol>
                <a:gridCol w="432000">
                  <a:extLst>
                    <a:ext uri="{9D8B030D-6E8A-4147-A177-3AD203B41FA5}">
                      <a16:colId xmlns:a16="http://schemas.microsoft.com/office/drawing/2014/main" val="3029545667"/>
                    </a:ext>
                  </a:extLst>
                </a:gridCol>
                <a:gridCol w="432000">
                  <a:extLst>
                    <a:ext uri="{9D8B030D-6E8A-4147-A177-3AD203B41FA5}">
                      <a16:colId xmlns:a16="http://schemas.microsoft.com/office/drawing/2014/main" val="3640327066"/>
                    </a:ext>
                  </a:extLst>
                </a:gridCol>
                <a:gridCol w="432000">
                  <a:extLst>
                    <a:ext uri="{9D8B030D-6E8A-4147-A177-3AD203B41FA5}">
                      <a16:colId xmlns:a16="http://schemas.microsoft.com/office/drawing/2014/main" val="4248195943"/>
                    </a:ext>
                  </a:extLst>
                </a:gridCol>
                <a:gridCol w="432000">
                  <a:extLst>
                    <a:ext uri="{9D8B030D-6E8A-4147-A177-3AD203B41FA5}">
                      <a16:colId xmlns:a16="http://schemas.microsoft.com/office/drawing/2014/main" val="3405635281"/>
                    </a:ext>
                  </a:extLst>
                </a:gridCol>
                <a:gridCol w="432000">
                  <a:extLst>
                    <a:ext uri="{9D8B030D-6E8A-4147-A177-3AD203B41FA5}">
                      <a16:colId xmlns:a16="http://schemas.microsoft.com/office/drawing/2014/main" val="342913658"/>
                    </a:ext>
                  </a:extLst>
                </a:gridCol>
                <a:gridCol w="432000">
                  <a:extLst>
                    <a:ext uri="{9D8B030D-6E8A-4147-A177-3AD203B41FA5}">
                      <a16:colId xmlns:a16="http://schemas.microsoft.com/office/drawing/2014/main" val="2472532012"/>
                    </a:ext>
                  </a:extLst>
                </a:gridCol>
                <a:gridCol w="432000">
                  <a:extLst>
                    <a:ext uri="{9D8B030D-6E8A-4147-A177-3AD203B41FA5}">
                      <a16:colId xmlns:a16="http://schemas.microsoft.com/office/drawing/2014/main" val="1470360501"/>
                    </a:ext>
                  </a:extLst>
                </a:gridCol>
              </a:tblGrid>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0211503"/>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89515647"/>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1291687"/>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9592796"/>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67796248"/>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800" b="1" dirty="0">
                          <a:latin typeface="Century Gothic" panose="020B0502020202020204" pitchFamily="34" charset="0"/>
                        </a:rPr>
                        <a:t>  A</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986800"/>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60575277"/>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10955106"/>
                  </a:ext>
                </a:extLst>
              </a:tr>
              <a:tr h="396000">
                <a:tc>
                  <a:txBody>
                    <a:bodyPr/>
                    <a:lstStyle/>
                    <a:p>
                      <a:endParaRPr lang="en-GB" sz="1800" b="1">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00781661"/>
                  </a:ext>
                </a:extLst>
              </a:tr>
              <a:tr h="396000">
                <a:tc>
                  <a:txBody>
                    <a:bodyPr/>
                    <a:lstStyle/>
                    <a:p>
                      <a:endParaRPr lang="en-GB" sz="18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800" b="1" dirty="0">
                        <a:latin typeface="Century Gothic" panose="020B0502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7377637"/>
                  </a:ext>
                </a:extLst>
              </a:tr>
            </a:tbl>
          </a:graphicData>
        </a:graphic>
      </p:graphicFrame>
      <p:graphicFrame>
        <p:nvGraphicFramePr>
          <p:cNvPr id="38" name="Table 37">
            <a:extLst>
              <a:ext uri="{FF2B5EF4-FFF2-40B4-BE49-F238E27FC236}">
                <a16:creationId xmlns:a16="http://schemas.microsoft.com/office/drawing/2014/main" id="{9C713FBA-16E9-4CDB-A72F-19450F7D5449}"/>
              </a:ext>
            </a:extLst>
          </p:cNvPr>
          <p:cNvGraphicFramePr>
            <a:graphicFrameLocks noGrp="1"/>
          </p:cNvGraphicFramePr>
          <p:nvPr/>
        </p:nvGraphicFramePr>
        <p:xfrm>
          <a:off x="2176382" y="1440951"/>
          <a:ext cx="458778" cy="4342655"/>
        </p:xfrm>
        <a:graphic>
          <a:graphicData uri="http://schemas.openxmlformats.org/drawingml/2006/table">
            <a:tbl>
              <a:tblPr firstRow="1" bandRow="1">
                <a:tableStyleId>{5940675A-B579-460E-94D1-54222C63F5DA}</a:tableStyleId>
              </a:tblPr>
              <a:tblGrid>
                <a:gridCol w="458778">
                  <a:extLst>
                    <a:ext uri="{9D8B030D-6E8A-4147-A177-3AD203B41FA5}">
                      <a16:colId xmlns:a16="http://schemas.microsoft.com/office/drawing/2014/main" val="3883518335"/>
                    </a:ext>
                  </a:extLst>
                </a:gridCol>
              </a:tblGrid>
              <a:tr h="373677">
                <a:tc>
                  <a:txBody>
                    <a:bodyPr/>
                    <a:lstStyle/>
                    <a:p>
                      <a:pPr algn="r"/>
                      <a:r>
                        <a:rPr lang="en-GB" sz="1800" b="1" dirty="0">
                          <a:latin typeface="Century Gothic" panose="020B0502020202020204" pitchFamily="34" charset="0"/>
                        </a:rPr>
                        <a:t>10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9746229"/>
                  </a:ext>
                </a:extLst>
              </a:tr>
              <a:tr h="451201">
                <a:tc>
                  <a:txBody>
                    <a:bodyPr/>
                    <a:lstStyle/>
                    <a:p>
                      <a:pPr algn="r"/>
                      <a:r>
                        <a:rPr lang="en-GB" sz="1800" b="1" dirty="0">
                          <a:latin typeface="Century Gothic" panose="020B0502020202020204" pitchFamily="34" charset="0"/>
                        </a:rPr>
                        <a:t>9</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085723"/>
                  </a:ext>
                </a:extLst>
              </a:tr>
              <a:tr h="373677">
                <a:tc>
                  <a:txBody>
                    <a:bodyPr/>
                    <a:lstStyle/>
                    <a:p>
                      <a:pPr algn="r"/>
                      <a:r>
                        <a:rPr lang="en-GB" sz="1800" b="1" dirty="0">
                          <a:latin typeface="Century Gothic" panose="020B0502020202020204" pitchFamily="34" charset="0"/>
                        </a:rPr>
                        <a:t>8</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1291687"/>
                  </a:ext>
                </a:extLst>
              </a:tr>
              <a:tr h="373677">
                <a:tc>
                  <a:txBody>
                    <a:bodyPr/>
                    <a:lstStyle/>
                    <a:p>
                      <a:pPr algn="r"/>
                      <a:r>
                        <a:rPr lang="en-GB" sz="1800" b="1" dirty="0">
                          <a:latin typeface="Century Gothic" panose="020B0502020202020204" pitchFamily="34" charset="0"/>
                        </a:rPr>
                        <a:t>7</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9592796"/>
                  </a:ext>
                </a:extLst>
              </a:tr>
              <a:tr h="389014">
                <a:tc>
                  <a:txBody>
                    <a:bodyPr/>
                    <a:lstStyle/>
                    <a:p>
                      <a:pPr algn="r"/>
                      <a:r>
                        <a:rPr lang="en-GB" sz="1800" b="1" dirty="0">
                          <a:latin typeface="Century Gothic" panose="020B0502020202020204" pitchFamily="34" charset="0"/>
                        </a:rPr>
                        <a:t>6</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796248"/>
                  </a:ext>
                </a:extLst>
              </a:tr>
              <a:tr h="373677">
                <a:tc>
                  <a:txBody>
                    <a:bodyPr/>
                    <a:lstStyle/>
                    <a:p>
                      <a:pPr algn="r"/>
                      <a:r>
                        <a:rPr lang="en-GB" sz="1800" b="1" dirty="0">
                          <a:latin typeface="Century Gothic" panose="020B0502020202020204" pitchFamily="34" charset="0"/>
                        </a:rPr>
                        <a:t>5</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5986800"/>
                  </a:ext>
                </a:extLst>
              </a:tr>
              <a:tr h="412885">
                <a:tc>
                  <a:txBody>
                    <a:bodyPr/>
                    <a:lstStyle/>
                    <a:p>
                      <a:pPr algn="r"/>
                      <a:r>
                        <a:rPr lang="en-GB" sz="1800" b="1" dirty="0">
                          <a:latin typeface="Century Gothic" panose="020B0502020202020204" pitchFamily="34" charset="0"/>
                        </a:rPr>
                        <a:t>4</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0575277"/>
                  </a:ext>
                </a:extLst>
              </a:tr>
              <a:tr h="389014">
                <a:tc>
                  <a:txBody>
                    <a:bodyPr/>
                    <a:lstStyle/>
                    <a:p>
                      <a:pPr algn="r"/>
                      <a:r>
                        <a:rPr lang="en-GB" sz="1800" b="1" dirty="0">
                          <a:latin typeface="Century Gothic" panose="020B0502020202020204" pitchFamily="34" charset="0"/>
                        </a:rPr>
                        <a:t>3</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0955106"/>
                  </a:ext>
                </a:extLst>
              </a:tr>
              <a:tr h="427805">
                <a:tc>
                  <a:txBody>
                    <a:bodyPr/>
                    <a:lstStyle/>
                    <a:p>
                      <a:pPr algn="r"/>
                      <a:r>
                        <a:rPr lang="en-GB" sz="1800" b="1" dirty="0">
                          <a:latin typeface="Century Gothic" panose="020B0502020202020204" pitchFamily="34" charset="0"/>
                        </a:rPr>
                        <a:t>2</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0781661"/>
                  </a:ext>
                </a:extLst>
              </a:tr>
              <a:tr h="389014">
                <a:tc>
                  <a:txBody>
                    <a:bodyPr/>
                    <a:lstStyle/>
                    <a:p>
                      <a:pPr algn="r"/>
                      <a:r>
                        <a:rPr lang="en-GB" sz="1800" b="1" dirty="0">
                          <a:latin typeface="Century Gothic" panose="020B0502020202020204" pitchFamily="34" charset="0"/>
                        </a:rPr>
                        <a:t>1</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r h="389014">
                <a:tc>
                  <a:txBody>
                    <a:bodyPr/>
                    <a:lstStyle/>
                    <a:p>
                      <a:pPr algn="r"/>
                      <a:r>
                        <a:rPr lang="en-GB" sz="1800" b="1" dirty="0">
                          <a:latin typeface="Century Gothic" panose="020B0502020202020204" pitchFamily="34" charset="0"/>
                        </a:rPr>
                        <a:t>0</a:t>
                      </a:r>
                    </a:p>
                  </a:txBody>
                  <a:tcPr marL="89639" marR="89639" marT="44819" marB="4481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028746"/>
                  </a:ext>
                </a:extLst>
              </a:tr>
            </a:tbl>
          </a:graphicData>
        </a:graphic>
      </p:graphicFrame>
      <p:sp>
        <p:nvSpPr>
          <p:cNvPr id="40" name="Isosceles Triangle 39">
            <a:extLst>
              <a:ext uri="{FF2B5EF4-FFF2-40B4-BE49-F238E27FC236}">
                <a16:creationId xmlns:a16="http://schemas.microsoft.com/office/drawing/2014/main" id="{2C8D8871-AE8B-4A21-A7B4-FDD230E8931D}"/>
              </a:ext>
            </a:extLst>
          </p:cNvPr>
          <p:cNvSpPr/>
          <p:nvPr/>
        </p:nvSpPr>
        <p:spPr>
          <a:xfrm>
            <a:off x="2593033" y="1440951"/>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2F2210F6-4535-4077-9368-62471CE57444}"/>
              </a:ext>
            </a:extLst>
          </p:cNvPr>
          <p:cNvSpPr/>
          <p:nvPr/>
        </p:nvSpPr>
        <p:spPr>
          <a:xfrm rot="5400000">
            <a:off x="7003507" y="5496365"/>
            <a:ext cx="105567" cy="17734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786E9B54-B9C4-480C-AD17-BD7C33AE5704}"/>
              </a:ext>
            </a:extLst>
          </p:cNvPr>
          <p:cNvSpPr txBox="1"/>
          <p:nvPr/>
        </p:nvSpPr>
        <p:spPr>
          <a:xfrm>
            <a:off x="7109208" y="5382411"/>
            <a:ext cx="314510" cy="369332"/>
          </a:xfrm>
          <a:prstGeom prst="rect">
            <a:avLst/>
          </a:prstGeom>
          <a:noFill/>
        </p:spPr>
        <p:txBody>
          <a:bodyPr wrap="none" rtlCol="0">
            <a:spAutoFit/>
          </a:bodyPr>
          <a:lstStyle/>
          <a:p>
            <a:r>
              <a:rPr lang="en-GB" b="1" i="1" dirty="0">
                <a:latin typeface="Century Gothic" panose="020B0502020202020204" pitchFamily="34" charset="0"/>
              </a:rPr>
              <a:t>x</a:t>
            </a:r>
          </a:p>
        </p:txBody>
      </p:sp>
      <p:sp>
        <p:nvSpPr>
          <p:cNvPr id="50" name="TextBox 49">
            <a:extLst>
              <a:ext uri="{FF2B5EF4-FFF2-40B4-BE49-F238E27FC236}">
                <a16:creationId xmlns:a16="http://schemas.microsoft.com/office/drawing/2014/main" id="{321BB4FC-993A-460A-9D71-CF8A2AEB9C82}"/>
              </a:ext>
            </a:extLst>
          </p:cNvPr>
          <p:cNvSpPr txBox="1"/>
          <p:nvPr/>
        </p:nvSpPr>
        <p:spPr>
          <a:xfrm>
            <a:off x="2456069" y="1144420"/>
            <a:ext cx="319318" cy="369332"/>
          </a:xfrm>
          <a:prstGeom prst="rect">
            <a:avLst/>
          </a:prstGeom>
          <a:noFill/>
        </p:spPr>
        <p:txBody>
          <a:bodyPr wrap="none" rtlCol="0">
            <a:spAutoFit/>
          </a:bodyPr>
          <a:lstStyle/>
          <a:p>
            <a:r>
              <a:rPr lang="en-GB" b="1" i="1" dirty="0">
                <a:latin typeface="Century Gothic" panose="020B0502020202020204" pitchFamily="34" charset="0"/>
              </a:rPr>
              <a:t>y</a:t>
            </a:r>
          </a:p>
        </p:txBody>
      </p:sp>
      <p:graphicFrame>
        <p:nvGraphicFramePr>
          <p:cNvPr id="16" name="Table 15">
            <a:extLst>
              <a:ext uri="{FF2B5EF4-FFF2-40B4-BE49-F238E27FC236}">
                <a16:creationId xmlns:a16="http://schemas.microsoft.com/office/drawing/2014/main" id="{8E42E336-FECC-497F-B790-7A8506433EA9}"/>
              </a:ext>
            </a:extLst>
          </p:cNvPr>
          <p:cNvGraphicFramePr>
            <a:graphicFrameLocks noGrp="1"/>
          </p:cNvGraphicFramePr>
          <p:nvPr/>
        </p:nvGraphicFramePr>
        <p:xfrm>
          <a:off x="2405773" y="5569764"/>
          <a:ext cx="4739190" cy="363958"/>
        </p:xfrm>
        <a:graphic>
          <a:graphicData uri="http://schemas.openxmlformats.org/drawingml/2006/table">
            <a:tbl>
              <a:tblPr firstRow="1" bandRow="1">
                <a:tableStyleId>{5940675A-B579-460E-94D1-54222C63F5DA}</a:tableStyleId>
              </a:tblPr>
              <a:tblGrid>
                <a:gridCol w="442056">
                  <a:extLst>
                    <a:ext uri="{9D8B030D-6E8A-4147-A177-3AD203B41FA5}">
                      <a16:colId xmlns:a16="http://schemas.microsoft.com/office/drawing/2014/main" val="3883518335"/>
                    </a:ext>
                  </a:extLst>
                </a:gridCol>
                <a:gridCol w="372751">
                  <a:extLst>
                    <a:ext uri="{9D8B030D-6E8A-4147-A177-3AD203B41FA5}">
                      <a16:colId xmlns:a16="http://schemas.microsoft.com/office/drawing/2014/main" val="3480714097"/>
                    </a:ext>
                  </a:extLst>
                </a:gridCol>
                <a:gridCol w="511361">
                  <a:extLst>
                    <a:ext uri="{9D8B030D-6E8A-4147-A177-3AD203B41FA5}">
                      <a16:colId xmlns:a16="http://schemas.microsoft.com/office/drawing/2014/main" val="1905278313"/>
                    </a:ext>
                  </a:extLst>
                </a:gridCol>
                <a:gridCol w="364787">
                  <a:extLst>
                    <a:ext uri="{9D8B030D-6E8A-4147-A177-3AD203B41FA5}">
                      <a16:colId xmlns:a16="http://schemas.microsoft.com/office/drawing/2014/main" val="3029545667"/>
                    </a:ext>
                  </a:extLst>
                </a:gridCol>
                <a:gridCol w="465860">
                  <a:extLst>
                    <a:ext uri="{9D8B030D-6E8A-4147-A177-3AD203B41FA5}">
                      <a16:colId xmlns:a16="http://schemas.microsoft.com/office/drawing/2014/main" val="3640327066"/>
                    </a:ext>
                  </a:extLst>
                </a:gridCol>
                <a:gridCol w="419547">
                  <a:extLst>
                    <a:ext uri="{9D8B030D-6E8A-4147-A177-3AD203B41FA5}">
                      <a16:colId xmlns:a16="http://schemas.microsoft.com/office/drawing/2014/main" val="4248195943"/>
                    </a:ext>
                  </a:extLst>
                </a:gridCol>
                <a:gridCol w="437030">
                  <a:extLst>
                    <a:ext uri="{9D8B030D-6E8A-4147-A177-3AD203B41FA5}">
                      <a16:colId xmlns:a16="http://schemas.microsoft.com/office/drawing/2014/main" val="3405635281"/>
                    </a:ext>
                  </a:extLst>
                </a:gridCol>
                <a:gridCol w="450476">
                  <a:extLst>
                    <a:ext uri="{9D8B030D-6E8A-4147-A177-3AD203B41FA5}">
                      <a16:colId xmlns:a16="http://schemas.microsoft.com/office/drawing/2014/main" val="342913658"/>
                    </a:ext>
                  </a:extLst>
                </a:gridCol>
                <a:gridCol w="430306">
                  <a:extLst>
                    <a:ext uri="{9D8B030D-6E8A-4147-A177-3AD203B41FA5}">
                      <a16:colId xmlns:a16="http://schemas.microsoft.com/office/drawing/2014/main" val="2472532012"/>
                    </a:ext>
                  </a:extLst>
                </a:gridCol>
                <a:gridCol w="383241">
                  <a:extLst>
                    <a:ext uri="{9D8B030D-6E8A-4147-A177-3AD203B41FA5}">
                      <a16:colId xmlns:a16="http://schemas.microsoft.com/office/drawing/2014/main" val="3803264161"/>
                    </a:ext>
                  </a:extLst>
                </a:gridCol>
                <a:gridCol w="461775">
                  <a:extLst>
                    <a:ext uri="{9D8B030D-6E8A-4147-A177-3AD203B41FA5}">
                      <a16:colId xmlns:a16="http://schemas.microsoft.com/office/drawing/2014/main" val="3297455687"/>
                    </a:ext>
                  </a:extLst>
                </a:gridCol>
              </a:tblGrid>
              <a:tr h="361242">
                <a:tc>
                  <a:txBody>
                    <a:bodyPr/>
                    <a:lstStyle/>
                    <a:p>
                      <a:pPr algn="ctr"/>
                      <a:r>
                        <a:rPr lang="en-GB" sz="1800" b="1" dirty="0">
                          <a:latin typeface="Century Gothic" panose="020B0502020202020204" pitchFamily="34" charset="0"/>
                        </a:rPr>
                        <a:t>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5</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8</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9</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a:t>
                      </a:r>
                    </a:p>
                  </a:txBody>
                  <a:tcPr marL="89639" marR="89639" marT="44819" marB="4481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377637"/>
                  </a:ext>
                </a:extLst>
              </a:tr>
            </a:tbl>
          </a:graphicData>
        </a:graphic>
      </p:graphicFrame>
      <p:sp>
        <p:nvSpPr>
          <p:cNvPr id="18" name="Oval 17">
            <a:extLst>
              <a:ext uri="{FF2B5EF4-FFF2-40B4-BE49-F238E27FC236}">
                <a16:creationId xmlns:a16="http://schemas.microsoft.com/office/drawing/2014/main" id="{C3A6F21C-F7A1-4D98-80B0-39E09EC07BC6}"/>
              </a:ext>
            </a:extLst>
          </p:cNvPr>
          <p:cNvSpPr/>
          <p:nvPr/>
        </p:nvSpPr>
        <p:spPr>
          <a:xfrm>
            <a:off x="5548003" y="3907999"/>
            <a:ext cx="180000" cy="180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857BD90E-475F-4A0D-ACD3-EC36ADB85A15}"/>
              </a:ext>
            </a:extLst>
          </p:cNvPr>
          <p:cNvSpPr/>
          <p:nvPr/>
        </p:nvSpPr>
        <p:spPr>
          <a:xfrm>
            <a:off x="2955912" y="2328135"/>
            <a:ext cx="180000" cy="18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992823DF-A5ED-4595-82C9-EAA3B48AD607}"/>
              </a:ext>
            </a:extLst>
          </p:cNvPr>
          <p:cNvSpPr/>
          <p:nvPr/>
        </p:nvSpPr>
        <p:spPr>
          <a:xfrm>
            <a:off x="3069183" y="2402987"/>
            <a:ext cx="748923" cy="369332"/>
          </a:xfrm>
          <a:prstGeom prst="rect">
            <a:avLst/>
          </a:prstGeom>
        </p:spPr>
        <p:txBody>
          <a:bodyPr wrap="none">
            <a:spAutoFit/>
          </a:bodyPr>
          <a:lstStyle/>
          <a:p>
            <a:r>
              <a:rPr lang="en-GB" b="1" dirty="0">
                <a:solidFill>
                  <a:srgbClr val="FF0000"/>
                </a:solidFill>
                <a:latin typeface="Century Gothic" panose="020B0502020202020204" pitchFamily="34" charset="0"/>
              </a:rPr>
              <a:t>(1, 8)</a:t>
            </a:r>
          </a:p>
        </p:txBody>
      </p:sp>
    </p:spTree>
    <p:extLst>
      <p:ext uri="{BB962C8B-B14F-4D97-AF65-F5344CB8AC3E}">
        <p14:creationId xmlns:p14="http://schemas.microsoft.com/office/powerpoint/2010/main" val="16117052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D564C409-584D-4D2C-8A87-3D28FCC12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office/2006/metadata/properties"/>
    <ds:schemaRef ds:uri="http://schemas.microsoft.com/sharepoint/v3"/>
    <ds:schemaRef ds:uri="http://purl.org/dc/terms/"/>
    <ds:schemaRef ds:uri="http://schemas.microsoft.com/office/2006/documentManagement/types"/>
    <ds:schemaRef ds:uri="http://schemas.microsoft.com/office/infopath/2007/PartnerControls"/>
    <ds:schemaRef ds:uri="86144f90-c7b6-48d0-aae5-f5e9e48cc3df"/>
    <ds:schemaRef ds:uri="http://schemas.openxmlformats.org/package/2006/metadata/core-properties"/>
    <ds:schemaRef ds:uri="http://purl.org/dc/elements/1.1/"/>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3603</TotalTime>
  <Words>1271</Words>
  <Application>Microsoft Office PowerPoint</Application>
  <PresentationFormat>On-screen Show (4:3)</PresentationFormat>
  <Paragraphs>742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Describe Movement PPT</dc:title>
  <dc:creator>Ashleigh Sobol</dc:creator>
  <cp:lastModifiedBy>Claire Walker</cp:lastModifiedBy>
  <cp:revision>132</cp:revision>
  <dcterms:created xsi:type="dcterms:W3CDTF">2018-03-17T10:08:43Z</dcterms:created>
  <dcterms:modified xsi:type="dcterms:W3CDTF">2019-06-10T08:53:07Z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