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286"/>
  </p:normalViewPr>
  <p:slideViewPr>
    <p:cSldViewPr snapToGrid="0">
      <p:cViewPr varScale="1">
        <p:scale>
          <a:sx n="121" d="100"/>
          <a:sy n="121" d="100"/>
        </p:scale>
        <p:origin x="200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59688-B548-ED67-C787-C05116AC7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6B98A0-08D5-B1B5-69B7-10E728095E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02BFA-250F-D2C5-4838-0FBA6F4DE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6A3D4-A774-9A4D-8F30-1569903B7251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A774E-5BC2-AB9B-98E9-85DDD8539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071C-A272-430C-6F5C-FD45252A1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05B1A-FC84-7B48-B892-91AE71CA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2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B8F18-65F5-FAA0-4AF9-A611F23BF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1DA952-3ACF-473F-57A1-4DD5DD11F0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8494B-4F1C-3C98-6AA5-C44C646EB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6A3D4-A774-9A4D-8F30-1569903B7251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EDE7C-AD09-7EFF-E978-5ED31B745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0C89F-F7CC-15E1-0264-97A593CC9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05B1A-FC84-7B48-B892-91AE71CA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60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F9ED73-B440-6DA2-61CD-41775FC731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EEBDCB-5193-A63D-F452-B29D1949F9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2F8014-520E-9F89-0177-93E6BC3FA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6A3D4-A774-9A4D-8F30-1569903B7251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299852-58F2-E92F-72C8-8419E68D8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6E347-FB8B-29C7-D4D2-7C51BA07E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05B1A-FC84-7B48-B892-91AE71CA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941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E366E-7E48-2A9F-2DAB-7976F1894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3730D-669E-F49A-B4A4-CACAB264F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C77B13-4035-D29B-A79A-AF5CF5705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6A3D4-A774-9A4D-8F30-1569903B7251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49AB5-788F-5C8C-DB46-3FB2EDACA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7BA91-0860-2B89-18F8-D7027D022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05B1A-FC84-7B48-B892-91AE71CA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558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ED7B3-72CC-A3D2-84A0-6DF4395BA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5AC887-064F-DA8B-CC8A-C94A62D8A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6F1E5A-CB78-6063-1518-4BA3B9E4D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6A3D4-A774-9A4D-8F30-1569903B7251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E8F2F-DA91-5970-335B-BDED9B724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CEAA3-02DA-857D-D8CB-8D6D81C97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05B1A-FC84-7B48-B892-91AE71CA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255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861F7-A8D4-DD83-0920-0F5B6D047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88A537-0E9C-71D5-FFB8-611351198D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B66153-CAFD-232F-EA22-C522A11DEB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FD0E05-EFDE-6834-6093-ED4CEC9B5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6A3D4-A774-9A4D-8F30-1569903B7251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C78A33-74B8-5044-C383-96D4275F3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6FA2C6-3185-F84F-B47A-D6158F2A1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05B1A-FC84-7B48-B892-91AE71CA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146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F9757-B1A7-4509-6447-835E145F2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CD607-371F-C136-F54E-8FE2F2BA60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1C2B18-DC4C-839A-4131-7207A0B4CD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F2D56D-4D6A-D43A-4E74-BA7BD3A7C7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3098B8-582B-75B4-64AC-CDFF636563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AE4F47-5BD0-1C3F-9A49-7F82A47D5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6A3D4-A774-9A4D-8F30-1569903B7251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996223-CC47-7B30-7900-F3ACFB80D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99CD72-ABEA-E13C-7A94-5B48911F7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05B1A-FC84-7B48-B892-91AE71CA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623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93020-41BA-F30B-054A-06ECC387A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A4144F-F967-006C-F385-AB69CF419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6A3D4-A774-9A4D-8F30-1569903B7251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A79202-07C6-5A2B-9261-7A183C75A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90110E-F014-0D61-FE95-6ED61C085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05B1A-FC84-7B48-B892-91AE71CA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395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9020D-6028-7A7E-CBB2-232F6015A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6A3D4-A774-9A4D-8F30-1569903B7251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7B4FEE-EA4B-668E-43DB-12BA9C96F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80EE9-C1E0-85EA-FBF8-5525171E9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05B1A-FC84-7B48-B892-91AE71CA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818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E40B1-F5B4-3FB3-508B-9765FF54E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D2E2C-3B3B-9649-2D8A-85034680D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043882-754C-987B-306E-CF3996E08C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F6703A-2415-E3EB-A7E3-A62446342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6A3D4-A774-9A4D-8F30-1569903B7251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038E03-AF14-3433-D386-548DBF1A2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6C5D7-F3C9-B1B4-E20C-58E747098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05B1A-FC84-7B48-B892-91AE71CA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416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44088-E696-B75B-6A46-5C38BAB56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235F90-6839-59AD-4CC6-09B2F9DE05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CE30E5-58FB-9D4C-F52E-E8673B74B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FD4130-B9E4-CD21-7C5A-4CEAEFBE6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6A3D4-A774-9A4D-8F30-1569903B7251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C854EE-10FF-6E40-FE5D-008BE6869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B2C63C-93F4-3B84-FF6C-2270DCEEC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05B1A-FC84-7B48-B892-91AE71CA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19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F0D7B6-0ED9-A095-F20C-7DFC8D1FB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3E718C-8E7D-E8EF-126A-FB2DE9747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10BDAD-1432-A483-B519-0FB48E1FAD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6A3D4-A774-9A4D-8F30-1569903B7251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898D38-EBC5-9482-489E-75955B966D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F8D3B1-0C1A-3303-6D9E-3E321E03FD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05B1A-FC84-7B48-B892-91AE71CA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815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ughnut 4">
            <a:extLst>
              <a:ext uri="{FF2B5EF4-FFF2-40B4-BE49-F238E27FC236}">
                <a16:creationId xmlns:a16="http://schemas.microsoft.com/office/drawing/2014/main" id="{DA22878C-E0F3-00F9-22A3-547816DAE935}"/>
              </a:ext>
            </a:extLst>
          </p:cNvPr>
          <p:cNvSpPr/>
          <p:nvPr/>
        </p:nvSpPr>
        <p:spPr>
          <a:xfrm>
            <a:off x="4136017" y="616255"/>
            <a:ext cx="7816852" cy="2236532"/>
          </a:xfrm>
          <a:custGeom>
            <a:avLst/>
            <a:gdLst>
              <a:gd name="connsiteX0" fmla="*/ 0 w 7816852"/>
              <a:gd name="connsiteY0" fmla="*/ 1118266 h 2236532"/>
              <a:gd name="connsiteX1" fmla="*/ 3908426 w 7816852"/>
              <a:gd name="connsiteY1" fmla="*/ 0 h 2236532"/>
              <a:gd name="connsiteX2" fmla="*/ 7816852 w 7816852"/>
              <a:gd name="connsiteY2" fmla="*/ 1118266 h 2236532"/>
              <a:gd name="connsiteX3" fmla="*/ 3908426 w 7816852"/>
              <a:gd name="connsiteY3" fmla="*/ 2236532 h 2236532"/>
              <a:gd name="connsiteX4" fmla="*/ 0 w 7816852"/>
              <a:gd name="connsiteY4" fmla="*/ 1118266 h 2236532"/>
              <a:gd name="connsiteX5" fmla="*/ 0 w 7816852"/>
              <a:gd name="connsiteY5" fmla="*/ 1118266 h 2236532"/>
              <a:gd name="connsiteX6" fmla="*/ 3908426 w 7816852"/>
              <a:gd name="connsiteY6" fmla="*/ 2236532 h 2236532"/>
              <a:gd name="connsiteX7" fmla="*/ 7816852 w 7816852"/>
              <a:gd name="connsiteY7" fmla="*/ 1118266 h 2236532"/>
              <a:gd name="connsiteX8" fmla="*/ 3908426 w 7816852"/>
              <a:gd name="connsiteY8" fmla="*/ 0 h 2236532"/>
              <a:gd name="connsiteX9" fmla="*/ 0 w 7816852"/>
              <a:gd name="connsiteY9" fmla="*/ 1118266 h 2236532"/>
              <a:gd name="connsiteX0" fmla="*/ 0 w 7816852"/>
              <a:gd name="connsiteY0" fmla="*/ 1118266 h 2236532"/>
              <a:gd name="connsiteX1" fmla="*/ 3908426 w 7816852"/>
              <a:gd name="connsiteY1" fmla="*/ 0 h 2236532"/>
              <a:gd name="connsiteX2" fmla="*/ 7816852 w 7816852"/>
              <a:gd name="connsiteY2" fmla="*/ 1118266 h 2236532"/>
              <a:gd name="connsiteX3" fmla="*/ 3908426 w 7816852"/>
              <a:gd name="connsiteY3" fmla="*/ 2236532 h 2236532"/>
              <a:gd name="connsiteX4" fmla="*/ 0 w 7816852"/>
              <a:gd name="connsiteY4" fmla="*/ 1118266 h 2236532"/>
              <a:gd name="connsiteX5" fmla="*/ 0 w 7816852"/>
              <a:gd name="connsiteY5" fmla="*/ 1118266 h 2236532"/>
              <a:gd name="connsiteX6" fmla="*/ 3908426 w 7816852"/>
              <a:gd name="connsiteY6" fmla="*/ 2236532 h 2236532"/>
              <a:gd name="connsiteX7" fmla="*/ 7816852 w 7816852"/>
              <a:gd name="connsiteY7" fmla="*/ 1118266 h 2236532"/>
              <a:gd name="connsiteX8" fmla="*/ 3908426 w 7816852"/>
              <a:gd name="connsiteY8" fmla="*/ 0 h 2236532"/>
              <a:gd name="connsiteX9" fmla="*/ 0 w 7816852"/>
              <a:gd name="connsiteY9" fmla="*/ 1118266 h 2236532"/>
              <a:gd name="connsiteX0" fmla="*/ 0 w 7816852"/>
              <a:gd name="connsiteY0" fmla="*/ 1118266 h 2236532"/>
              <a:gd name="connsiteX1" fmla="*/ 3908426 w 7816852"/>
              <a:gd name="connsiteY1" fmla="*/ 0 h 2236532"/>
              <a:gd name="connsiteX2" fmla="*/ 7816852 w 7816852"/>
              <a:gd name="connsiteY2" fmla="*/ 1118266 h 2236532"/>
              <a:gd name="connsiteX3" fmla="*/ 3908426 w 7816852"/>
              <a:gd name="connsiteY3" fmla="*/ 2236532 h 2236532"/>
              <a:gd name="connsiteX4" fmla="*/ 0 w 7816852"/>
              <a:gd name="connsiteY4" fmla="*/ 1118266 h 2236532"/>
              <a:gd name="connsiteX5" fmla="*/ 0 w 7816852"/>
              <a:gd name="connsiteY5" fmla="*/ 1118266 h 2236532"/>
              <a:gd name="connsiteX6" fmla="*/ 3908426 w 7816852"/>
              <a:gd name="connsiteY6" fmla="*/ 2236532 h 2236532"/>
              <a:gd name="connsiteX7" fmla="*/ 7816852 w 7816852"/>
              <a:gd name="connsiteY7" fmla="*/ 1118266 h 2236532"/>
              <a:gd name="connsiteX8" fmla="*/ 3908426 w 7816852"/>
              <a:gd name="connsiteY8" fmla="*/ 0 h 2236532"/>
              <a:gd name="connsiteX9" fmla="*/ 0 w 7816852"/>
              <a:gd name="connsiteY9" fmla="*/ 1118266 h 2236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16852" h="2236532" fill="none" extrusionOk="0">
                <a:moveTo>
                  <a:pt x="0" y="1118266"/>
                </a:moveTo>
                <a:cubicBezTo>
                  <a:pt x="558702" y="514516"/>
                  <a:pt x="1227572" y="144061"/>
                  <a:pt x="3908426" y="0"/>
                </a:cubicBezTo>
                <a:cubicBezTo>
                  <a:pt x="6118853" y="-149586"/>
                  <a:pt x="7626618" y="622746"/>
                  <a:pt x="7816852" y="1118266"/>
                </a:cubicBezTo>
                <a:cubicBezTo>
                  <a:pt x="7502466" y="1477469"/>
                  <a:pt x="6690107" y="2232784"/>
                  <a:pt x="3908426" y="2236532"/>
                </a:cubicBezTo>
                <a:cubicBezTo>
                  <a:pt x="1547542" y="2306198"/>
                  <a:pt x="-1509" y="1812374"/>
                  <a:pt x="0" y="1118266"/>
                </a:cubicBezTo>
                <a:close/>
                <a:moveTo>
                  <a:pt x="0" y="1118266"/>
                </a:moveTo>
                <a:cubicBezTo>
                  <a:pt x="-541023" y="2294461"/>
                  <a:pt x="2078856" y="1764817"/>
                  <a:pt x="3908426" y="2236532"/>
                </a:cubicBezTo>
                <a:cubicBezTo>
                  <a:pt x="6204401" y="2441479"/>
                  <a:pt x="7671666" y="1892959"/>
                  <a:pt x="7816852" y="1118266"/>
                </a:cubicBezTo>
                <a:cubicBezTo>
                  <a:pt x="7154883" y="511490"/>
                  <a:pt x="6019795" y="268422"/>
                  <a:pt x="3908426" y="0"/>
                </a:cubicBezTo>
                <a:cubicBezTo>
                  <a:pt x="1832639" y="-73931"/>
                  <a:pt x="273874" y="272425"/>
                  <a:pt x="0" y="1118266"/>
                </a:cubicBezTo>
                <a:close/>
              </a:path>
              <a:path w="7816852" h="2236532" stroke="0" extrusionOk="0">
                <a:moveTo>
                  <a:pt x="0" y="1118266"/>
                </a:moveTo>
                <a:cubicBezTo>
                  <a:pt x="138715" y="202446"/>
                  <a:pt x="1528120" y="266503"/>
                  <a:pt x="3908426" y="0"/>
                </a:cubicBezTo>
                <a:cubicBezTo>
                  <a:pt x="6066828" y="116087"/>
                  <a:pt x="7641388" y="553034"/>
                  <a:pt x="7816852" y="1118266"/>
                </a:cubicBezTo>
                <a:cubicBezTo>
                  <a:pt x="7729422" y="1622640"/>
                  <a:pt x="6182302" y="2223806"/>
                  <a:pt x="3908426" y="2236532"/>
                </a:cubicBezTo>
                <a:cubicBezTo>
                  <a:pt x="1766244" y="2330269"/>
                  <a:pt x="19884" y="1805031"/>
                  <a:pt x="0" y="1118266"/>
                </a:cubicBezTo>
                <a:close/>
                <a:moveTo>
                  <a:pt x="0" y="1118266"/>
                </a:moveTo>
                <a:cubicBezTo>
                  <a:pt x="-184129" y="1684968"/>
                  <a:pt x="1739323" y="2629983"/>
                  <a:pt x="3908426" y="2236532"/>
                </a:cubicBezTo>
                <a:cubicBezTo>
                  <a:pt x="6128923" y="2355444"/>
                  <a:pt x="8000704" y="1784169"/>
                  <a:pt x="7816852" y="1118266"/>
                </a:cubicBezTo>
                <a:cubicBezTo>
                  <a:pt x="8083382" y="283676"/>
                  <a:pt x="6275479" y="-409674"/>
                  <a:pt x="3908426" y="0"/>
                </a:cubicBezTo>
                <a:cubicBezTo>
                  <a:pt x="1808193" y="-202193"/>
                  <a:pt x="-82948" y="701999"/>
                  <a:pt x="0" y="1118266"/>
                </a:cubicBezTo>
                <a:close/>
              </a:path>
              <a:path w="7816852" h="2236532" fill="none" stroke="0" extrusionOk="0">
                <a:moveTo>
                  <a:pt x="0" y="1118266"/>
                </a:moveTo>
                <a:cubicBezTo>
                  <a:pt x="316031" y="514172"/>
                  <a:pt x="1244683" y="-170666"/>
                  <a:pt x="3908426" y="0"/>
                </a:cubicBezTo>
                <a:cubicBezTo>
                  <a:pt x="6159056" y="-84833"/>
                  <a:pt x="7828276" y="531775"/>
                  <a:pt x="7816852" y="1118266"/>
                </a:cubicBezTo>
                <a:cubicBezTo>
                  <a:pt x="7467047" y="1599602"/>
                  <a:pt x="6408370" y="2186438"/>
                  <a:pt x="3908426" y="2236532"/>
                </a:cubicBezTo>
                <a:cubicBezTo>
                  <a:pt x="1668712" y="2339840"/>
                  <a:pt x="-46267" y="1799190"/>
                  <a:pt x="0" y="1118266"/>
                </a:cubicBezTo>
                <a:close/>
                <a:moveTo>
                  <a:pt x="0" y="1118266"/>
                </a:moveTo>
                <a:cubicBezTo>
                  <a:pt x="291023" y="1723903"/>
                  <a:pt x="1991778" y="2000718"/>
                  <a:pt x="3908426" y="2236532"/>
                </a:cubicBezTo>
                <a:cubicBezTo>
                  <a:pt x="6150208" y="2320343"/>
                  <a:pt x="7757801" y="1915507"/>
                  <a:pt x="7816852" y="1118266"/>
                </a:cubicBezTo>
                <a:cubicBezTo>
                  <a:pt x="8123613" y="399277"/>
                  <a:pt x="6412913" y="55224"/>
                  <a:pt x="3908426" y="0"/>
                </a:cubicBezTo>
                <a:cubicBezTo>
                  <a:pt x="1759080" y="-26523"/>
                  <a:pt x="-93912" y="456473"/>
                  <a:pt x="0" y="1118266"/>
                </a:cubicBezTo>
                <a:close/>
              </a:path>
              <a:path w="7816852" h="2236532" fill="none" stroke="0" extrusionOk="0">
                <a:moveTo>
                  <a:pt x="0" y="1118266"/>
                </a:moveTo>
                <a:cubicBezTo>
                  <a:pt x="528082" y="520199"/>
                  <a:pt x="1292868" y="46069"/>
                  <a:pt x="3908426" y="0"/>
                </a:cubicBezTo>
                <a:cubicBezTo>
                  <a:pt x="6094933" y="-129085"/>
                  <a:pt x="7729864" y="595655"/>
                  <a:pt x="7816852" y="1118266"/>
                </a:cubicBezTo>
                <a:cubicBezTo>
                  <a:pt x="7681189" y="1335079"/>
                  <a:pt x="6550923" y="2270061"/>
                  <a:pt x="3908426" y="2236532"/>
                </a:cubicBezTo>
                <a:cubicBezTo>
                  <a:pt x="1673914" y="2370686"/>
                  <a:pt x="32192" y="1808706"/>
                  <a:pt x="0" y="1118266"/>
                </a:cubicBezTo>
                <a:close/>
                <a:moveTo>
                  <a:pt x="0" y="1118266"/>
                </a:moveTo>
                <a:cubicBezTo>
                  <a:pt x="-272786" y="2110756"/>
                  <a:pt x="2090110" y="1961933"/>
                  <a:pt x="3908426" y="2236532"/>
                </a:cubicBezTo>
                <a:cubicBezTo>
                  <a:pt x="6200189" y="2437818"/>
                  <a:pt x="7740389" y="1923981"/>
                  <a:pt x="7816852" y="1118266"/>
                </a:cubicBezTo>
                <a:cubicBezTo>
                  <a:pt x="7424529" y="472698"/>
                  <a:pt x="6252010" y="-13294"/>
                  <a:pt x="3908426" y="0"/>
                </a:cubicBezTo>
                <a:cubicBezTo>
                  <a:pt x="1777494" y="-43175"/>
                  <a:pt x="147375" y="364760"/>
                  <a:pt x="0" y="1118266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  <a:extLst>
              <a:ext uri="{C807C97D-BFC1-408E-A445-0C87EB9F89A2}">
                <ask:lineSketchStyleProps xmlns:ask="http://schemas.microsoft.com/office/drawing/2018/sketchyshapes" sd="3941031545">
                  <a:custGeom>
                    <a:avLst/>
                    <a:gdLst>
                      <a:gd name="connsiteX0" fmla="*/ 0 w 7816852"/>
                      <a:gd name="connsiteY0" fmla="*/ 1118266 h 2236532"/>
                      <a:gd name="connsiteX1" fmla="*/ 3908426 w 7816852"/>
                      <a:gd name="connsiteY1" fmla="*/ 0 h 2236532"/>
                      <a:gd name="connsiteX2" fmla="*/ 7816852 w 7816852"/>
                      <a:gd name="connsiteY2" fmla="*/ 1118266 h 2236532"/>
                      <a:gd name="connsiteX3" fmla="*/ 3908426 w 7816852"/>
                      <a:gd name="connsiteY3" fmla="*/ 2236532 h 2236532"/>
                      <a:gd name="connsiteX4" fmla="*/ 0 w 7816852"/>
                      <a:gd name="connsiteY4" fmla="*/ 1118266 h 2236532"/>
                      <a:gd name="connsiteX5" fmla="*/ 0 w 7816852"/>
                      <a:gd name="connsiteY5" fmla="*/ 1118266 h 2236532"/>
                      <a:gd name="connsiteX6" fmla="*/ 3908426 w 7816852"/>
                      <a:gd name="connsiteY6" fmla="*/ 2236532 h 2236532"/>
                      <a:gd name="connsiteX7" fmla="*/ 7816852 w 7816852"/>
                      <a:gd name="connsiteY7" fmla="*/ 1118266 h 2236532"/>
                      <a:gd name="connsiteX8" fmla="*/ 3908426 w 7816852"/>
                      <a:gd name="connsiteY8" fmla="*/ 0 h 2236532"/>
                      <a:gd name="connsiteX9" fmla="*/ 0 w 7816852"/>
                      <a:gd name="connsiteY9" fmla="*/ 1118266 h 2236532"/>
                      <a:gd name="connsiteX0" fmla="*/ 0 w 7816852"/>
                      <a:gd name="connsiteY0" fmla="*/ 1118266 h 2236532"/>
                      <a:gd name="connsiteX1" fmla="*/ 3908426 w 7816852"/>
                      <a:gd name="connsiteY1" fmla="*/ 0 h 2236532"/>
                      <a:gd name="connsiteX2" fmla="*/ 7816852 w 7816852"/>
                      <a:gd name="connsiteY2" fmla="*/ 1118266 h 2236532"/>
                      <a:gd name="connsiteX3" fmla="*/ 3908426 w 7816852"/>
                      <a:gd name="connsiteY3" fmla="*/ 2236532 h 2236532"/>
                      <a:gd name="connsiteX4" fmla="*/ 0 w 7816852"/>
                      <a:gd name="connsiteY4" fmla="*/ 1118266 h 2236532"/>
                      <a:gd name="connsiteX5" fmla="*/ 0 w 7816852"/>
                      <a:gd name="connsiteY5" fmla="*/ 1118266 h 2236532"/>
                      <a:gd name="connsiteX6" fmla="*/ 3908426 w 7816852"/>
                      <a:gd name="connsiteY6" fmla="*/ 2236532 h 2236532"/>
                      <a:gd name="connsiteX7" fmla="*/ 7816852 w 7816852"/>
                      <a:gd name="connsiteY7" fmla="*/ 1118266 h 2236532"/>
                      <a:gd name="connsiteX8" fmla="*/ 3908426 w 7816852"/>
                      <a:gd name="connsiteY8" fmla="*/ 0 h 2236532"/>
                      <a:gd name="connsiteX9" fmla="*/ 0 w 7816852"/>
                      <a:gd name="connsiteY9" fmla="*/ 1118266 h 22365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7816852" h="2236532" fill="none" extrusionOk="0">
                        <a:moveTo>
                          <a:pt x="0" y="1118266"/>
                        </a:moveTo>
                        <a:cubicBezTo>
                          <a:pt x="538784" y="514068"/>
                          <a:pt x="1316789" y="121694"/>
                          <a:pt x="3908426" y="0"/>
                        </a:cubicBezTo>
                        <a:cubicBezTo>
                          <a:pt x="6114704" y="-138845"/>
                          <a:pt x="7688224" y="586185"/>
                          <a:pt x="7816852" y="1118266"/>
                        </a:cubicBezTo>
                        <a:cubicBezTo>
                          <a:pt x="7526565" y="1494820"/>
                          <a:pt x="6535631" y="2233626"/>
                          <a:pt x="3908426" y="2236532"/>
                        </a:cubicBezTo>
                        <a:cubicBezTo>
                          <a:pt x="1658420" y="2270748"/>
                          <a:pt x="-1120" y="1794113"/>
                          <a:pt x="0" y="1118266"/>
                        </a:cubicBezTo>
                        <a:close/>
                        <a:moveTo>
                          <a:pt x="0" y="1118266"/>
                        </a:moveTo>
                        <a:cubicBezTo>
                          <a:pt x="-287720" y="2034586"/>
                          <a:pt x="2021062" y="1841195"/>
                          <a:pt x="3908426" y="2236532"/>
                        </a:cubicBezTo>
                        <a:cubicBezTo>
                          <a:pt x="6192192" y="2424562"/>
                          <a:pt x="7749033" y="1811743"/>
                          <a:pt x="7816852" y="1118266"/>
                        </a:cubicBezTo>
                        <a:cubicBezTo>
                          <a:pt x="7374281" y="508099"/>
                          <a:pt x="6051723" y="91834"/>
                          <a:pt x="3908426" y="0"/>
                        </a:cubicBezTo>
                        <a:cubicBezTo>
                          <a:pt x="1784290" y="-33211"/>
                          <a:pt x="171955" y="353419"/>
                          <a:pt x="0" y="1118266"/>
                        </a:cubicBezTo>
                        <a:close/>
                      </a:path>
                      <a:path w="7816852" h="2236532" stroke="0" extrusionOk="0">
                        <a:moveTo>
                          <a:pt x="0" y="1118266"/>
                        </a:moveTo>
                        <a:cubicBezTo>
                          <a:pt x="-48170" y="415083"/>
                          <a:pt x="1576540" y="114119"/>
                          <a:pt x="3908426" y="0"/>
                        </a:cubicBezTo>
                        <a:cubicBezTo>
                          <a:pt x="6047201" y="50842"/>
                          <a:pt x="7717351" y="532652"/>
                          <a:pt x="7816852" y="1118266"/>
                        </a:cubicBezTo>
                        <a:cubicBezTo>
                          <a:pt x="7766756" y="1611886"/>
                          <a:pt x="6155426" y="2393635"/>
                          <a:pt x="3908426" y="2236532"/>
                        </a:cubicBezTo>
                        <a:cubicBezTo>
                          <a:pt x="1762990" y="2318317"/>
                          <a:pt x="58931" y="1793173"/>
                          <a:pt x="0" y="1118266"/>
                        </a:cubicBezTo>
                        <a:close/>
                        <a:moveTo>
                          <a:pt x="0" y="1118266"/>
                        </a:moveTo>
                        <a:cubicBezTo>
                          <a:pt x="-15087" y="1994064"/>
                          <a:pt x="1773784" y="2424318"/>
                          <a:pt x="3908426" y="2236532"/>
                        </a:cubicBezTo>
                        <a:cubicBezTo>
                          <a:pt x="6086254" y="2273823"/>
                          <a:pt x="7887620" y="1781965"/>
                          <a:pt x="7816852" y="1118266"/>
                        </a:cubicBezTo>
                        <a:cubicBezTo>
                          <a:pt x="7996170" y="352764"/>
                          <a:pt x="6341404" y="-233564"/>
                          <a:pt x="3908426" y="0"/>
                        </a:cubicBezTo>
                        <a:cubicBezTo>
                          <a:pt x="1751082" y="-123956"/>
                          <a:pt x="-64526" y="608825"/>
                          <a:pt x="0" y="1118266"/>
                        </a:cubicBezTo>
                        <a:close/>
                      </a:path>
                      <a:path w="7816852" h="2236532" fill="none" stroke="0" extrusionOk="0">
                        <a:moveTo>
                          <a:pt x="0" y="1118266"/>
                        </a:moveTo>
                        <a:cubicBezTo>
                          <a:pt x="262837" y="533699"/>
                          <a:pt x="1437000" y="-21975"/>
                          <a:pt x="3908426" y="0"/>
                        </a:cubicBezTo>
                        <a:cubicBezTo>
                          <a:pt x="6091497" y="-93697"/>
                          <a:pt x="7825694" y="579717"/>
                          <a:pt x="7816852" y="1118266"/>
                        </a:cubicBezTo>
                        <a:cubicBezTo>
                          <a:pt x="7629118" y="1481012"/>
                          <a:pt x="6487888" y="2419017"/>
                          <a:pt x="3908426" y="2236532"/>
                        </a:cubicBezTo>
                        <a:cubicBezTo>
                          <a:pt x="1667991" y="2276808"/>
                          <a:pt x="54173" y="1796370"/>
                          <a:pt x="0" y="1118266"/>
                        </a:cubicBezTo>
                        <a:close/>
                        <a:moveTo>
                          <a:pt x="0" y="1118266"/>
                        </a:moveTo>
                        <a:cubicBezTo>
                          <a:pt x="14587" y="1926598"/>
                          <a:pt x="1988317" y="2158281"/>
                          <a:pt x="3908426" y="2236532"/>
                        </a:cubicBezTo>
                        <a:cubicBezTo>
                          <a:pt x="6185094" y="2431593"/>
                          <a:pt x="7791206" y="1789222"/>
                          <a:pt x="7816852" y="1118266"/>
                        </a:cubicBezTo>
                        <a:cubicBezTo>
                          <a:pt x="7863373" y="327319"/>
                          <a:pt x="6337368" y="-98777"/>
                          <a:pt x="3908426" y="0"/>
                        </a:cubicBezTo>
                        <a:cubicBezTo>
                          <a:pt x="1766827" y="-41071"/>
                          <a:pt x="12418" y="460610"/>
                          <a:pt x="0" y="1118266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b="1" u="sng" spc="300" dirty="0">
                <a:solidFill>
                  <a:schemeClr val="tx1"/>
                </a:solidFill>
                <a:latin typeface="+mj-lt"/>
              </a:rPr>
              <a:t>WHY THIS AND WHY NOW?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chemeClr val="tx1"/>
                </a:solidFill>
                <a:latin typeface="+mj-lt"/>
              </a:rPr>
              <a:t>This unit will enable us to begin to develop our knowledge of the origins of the English Language and how it has evolved over time.​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chemeClr val="tx1"/>
                </a:solidFill>
                <a:latin typeface="+mj-lt"/>
              </a:rPr>
              <a:t>We develop our knowledge of the roots of words and the social and historical events which have shaped our language during the period of Old English.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chemeClr val="tx1"/>
                </a:solidFill>
                <a:latin typeface="+mj-lt"/>
              </a:rPr>
              <a:t>If we understand this, then it will help us with our spellings and studies of English texts.</a:t>
            </a:r>
            <a:endParaRPr lang="en-GB" sz="1200" b="1" dirty="0">
              <a:solidFill>
                <a:schemeClr val="tx1"/>
              </a:solidFill>
              <a:latin typeface="+mj-lt"/>
              <a:cs typeface="Calibri Light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chemeClr val="tx1"/>
                </a:solidFill>
                <a:latin typeface="+mj-lt"/>
                <a:cs typeface="Calibri Light"/>
              </a:rPr>
              <a:t>We will continue to travel across the English Timeline as we move through the year.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B394B243-3237-90F6-1F87-CB85128C3CBE}"/>
              </a:ext>
            </a:extLst>
          </p:cNvPr>
          <p:cNvSpPr/>
          <p:nvPr/>
        </p:nvSpPr>
        <p:spPr>
          <a:xfrm>
            <a:off x="84083" y="46296"/>
            <a:ext cx="11966027" cy="44963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>
                <a:solidFill>
                  <a:schemeClr val="tx1"/>
                </a:solidFill>
                <a:latin typeface="Abadi MT Condensed Light" panose="020B0306030101010103" pitchFamily="34" charset="77"/>
              </a:rPr>
              <a:t>			Year 7/Unit 1</a:t>
            </a:r>
          </a:p>
        </p:txBody>
      </p:sp>
      <p:sp>
        <p:nvSpPr>
          <p:cNvPr id="4" name="Pentagon 3">
            <a:extLst>
              <a:ext uri="{FF2B5EF4-FFF2-40B4-BE49-F238E27FC236}">
                <a16:creationId xmlns:a16="http://schemas.microsoft.com/office/drawing/2014/main" id="{4174DA32-E676-4B0D-6A59-2EA389EC1FCE}"/>
              </a:ext>
            </a:extLst>
          </p:cNvPr>
          <p:cNvSpPr/>
          <p:nvPr/>
        </p:nvSpPr>
        <p:spPr>
          <a:xfrm>
            <a:off x="5545956" y="93619"/>
            <a:ext cx="3759025" cy="352093"/>
          </a:xfrm>
          <a:custGeom>
            <a:avLst/>
            <a:gdLst>
              <a:gd name="connsiteX0" fmla="*/ 0 w 3759025"/>
              <a:gd name="connsiteY0" fmla="*/ 0 h 352093"/>
              <a:gd name="connsiteX1" fmla="*/ 632993 w 3759025"/>
              <a:gd name="connsiteY1" fmla="*/ 0 h 352093"/>
              <a:gd name="connsiteX2" fmla="*/ 1122667 w 3759025"/>
              <a:gd name="connsiteY2" fmla="*/ 0 h 352093"/>
              <a:gd name="connsiteX3" fmla="*/ 1648170 w 3759025"/>
              <a:gd name="connsiteY3" fmla="*/ 0 h 352093"/>
              <a:gd name="connsiteX4" fmla="*/ 2316993 w 3759025"/>
              <a:gd name="connsiteY4" fmla="*/ 0 h 352093"/>
              <a:gd name="connsiteX5" fmla="*/ 2914156 w 3759025"/>
              <a:gd name="connsiteY5" fmla="*/ 0 h 352093"/>
              <a:gd name="connsiteX6" fmla="*/ 3582979 w 3759025"/>
              <a:gd name="connsiteY6" fmla="*/ 0 h 352093"/>
              <a:gd name="connsiteX7" fmla="*/ 3759025 w 3759025"/>
              <a:gd name="connsiteY7" fmla="*/ 176047 h 352093"/>
              <a:gd name="connsiteX8" fmla="*/ 3582979 w 3759025"/>
              <a:gd name="connsiteY8" fmla="*/ 352093 h 352093"/>
              <a:gd name="connsiteX9" fmla="*/ 2914156 w 3759025"/>
              <a:gd name="connsiteY9" fmla="*/ 352093 h 352093"/>
              <a:gd name="connsiteX10" fmla="*/ 2281163 w 3759025"/>
              <a:gd name="connsiteY10" fmla="*/ 352093 h 352093"/>
              <a:gd name="connsiteX11" fmla="*/ 1755660 w 3759025"/>
              <a:gd name="connsiteY11" fmla="*/ 352093 h 352093"/>
              <a:gd name="connsiteX12" fmla="*/ 1122667 w 3759025"/>
              <a:gd name="connsiteY12" fmla="*/ 352093 h 352093"/>
              <a:gd name="connsiteX13" fmla="*/ 632993 w 3759025"/>
              <a:gd name="connsiteY13" fmla="*/ 352093 h 352093"/>
              <a:gd name="connsiteX14" fmla="*/ 0 w 3759025"/>
              <a:gd name="connsiteY14" fmla="*/ 352093 h 352093"/>
              <a:gd name="connsiteX15" fmla="*/ 0 w 3759025"/>
              <a:gd name="connsiteY15" fmla="*/ 0 h 352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759025" h="352093" fill="none" extrusionOk="0">
                <a:moveTo>
                  <a:pt x="0" y="0"/>
                </a:moveTo>
                <a:cubicBezTo>
                  <a:pt x="160619" y="-30186"/>
                  <a:pt x="326278" y="24193"/>
                  <a:pt x="632993" y="0"/>
                </a:cubicBezTo>
                <a:cubicBezTo>
                  <a:pt x="939708" y="-24193"/>
                  <a:pt x="945590" y="-6341"/>
                  <a:pt x="1122667" y="0"/>
                </a:cubicBezTo>
                <a:cubicBezTo>
                  <a:pt x="1299744" y="6341"/>
                  <a:pt x="1500980" y="24699"/>
                  <a:pt x="1648170" y="0"/>
                </a:cubicBezTo>
                <a:cubicBezTo>
                  <a:pt x="1795360" y="-24699"/>
                  <a:pt x="2064213" y="-28487"/>
                  <a:pt x="2316993" y="0"/>
                </a:cubicBezTo>
                <a:cubicBezTo>
                  <a:pt x="2569773" y="28487"/>
                  <a:pt x="2791478" y="-2146"/>
                  <a:pt x="2914156" y="0"/>
                </a:cubicBezTo>
                <a:cubicBezTo>
                  <a:pt x="3036834" y="2146"/>
                  <a:pt x="3282369" y="27398"/>
                  <a:pt x="3582979" y="0"/>
                </a:cubicBezTo>
                <a:cubicBezTo>
                  <a:pt x="3660409" y="69216"/>
                  <a:pt x="3688681" y="106417"/>
                  <a:pt x="3759025" y="176047"/>
                </a:cubicBezTo>
                <a:cubicBezTo>
                  <a:pt x="3715692" y="206871"/>
                  <a:pt x="3655826" y="291620"/>
                  <a:pt x="3582979" y="352093"/>
                </a:cubicBezTo>
                <a:cubicBezTo>
                  <a:pt x="3326443" y="344727"/>
                  <a:pt x="3175468" y="331390"/>
                  <a:pt x="2914156" y="352093"/>
                </a:cubicBezTo>
                <a:cubicBezTo>
                  <a:pt x="2652844" y="372796"/>
                  <a:pt x="2568023" y="358607"/>
                  <a:pt x="2281163" y="352093"/>
                </a:cubicBezTo>
                <a:cubicBezTo>
                  <a:pt x="1994303" y="345579"/>
                  <a:pt x="1918239" y="340445"/>
                  <a:pt x="1755660" y="352093"/>
                </a:cubicBezTo>
                <a:cubicBezTo>
                  <a:pt x="1593081" y="363741"/>
                  <a:pt x="1410447" y="320646"/>
                  <a:pt x="1122667" y="352093"/>
                </a:cubicBezTo>
                <a:cubicBezTo>
                  <a:pt x="834887" y="383540"/>
                  <a:pt x="874242" y="348801"/>
                  <a:pt x="632993" y="352093"/>
                </a:cubicBezTo>
                <a:cubicBezTo>
                  <a:pt x="391744" y="355385"/>
                  <a:pt x="199993" y="366496"/>
                  <a:pt x="0" y="352093"/>
                </a:cubicBezTo>
                <a:cubicBezTo>
                  <a:pt x="-5562" y="180331"/>
                  <a:pt x="-11502" y="150422"/>
                  <a:pt x="0" y="0"/>
                </a:cubicBezTo>
                <a:close/>
              </a:path>
              <a:path w="3759025" h="352093" stroke="0" extrusionOk="0">
                <a:moveTo>
                  <a:pt x="0" y="0"/>
                </a:moveTo>
                <a:cubicBezTo>
                  <a:pt x="178644" y="9332"/>
                  <a:pt x="294030" y="8491"/>
                  <a:pt x="561333" y="0"/>
                </a:cubicBezTo>
                <a:cubicBezTo>
                  <a:pt x="828636" y="-8491"/>
                  <a:pt x="942791" y="21245"/>
                  <a:pt x="1051007" y="0"/>
                </a:cubicBezTo>
                <a:cubicBezTo>
                  <a:pt x="1159223" y="-21245"/>
                  <a:pt x="1558637" y="-18568"/>
                  <a:pt x="1719830" y="0"/>
                </a:cubicBezTo>
                <a:cubicBezTo>
                  <a:pt x="1881023" y="18568"/>
                  <a:pt x="2065825" y="-3581"/>
                  <a:pt x="2281163" y="0"/>
                </a:cubicBezTo>
                <a:cubicBezTo>
                  <a:pt x="2496501" y="3581"/>
                  <a:pt x="2586072" y="18845"/>
                  <a:pt x="2842497" y="0"/>
                </a:cubicBezTo>
                <a:cubicBezTo>
                  <a:pt x="3098922" y="-18845"/>
                  <a:pt x="3416949" y="22580"/>
                  <a:pt x="3582979" y="0"/>
                </a:cubicBezTo>
                <a:cubicBezTo>
                  <a:pt x="3648892" y="57688"/>
                  <a:pt x="3681800" y="90829"/>
                  <a:pt x="3759025" y="176047"/>
                </a:cubicBezTo>
                <a:cubicBezTo>
                  <a:pt x="3699678" y="244775"/>
                  <a:pt x="3619648" y="317504"/>
                  <a:pt x="3582979" y="352093"/>
                </a:cubicBezTo>
                <a:cubicBezTo>
                  <a:pt x="3339171" y="358272"/>
                  <a:pt x="3278985" y="344627"/>
                  <a:pt x="3093305" y="352093"/>
                </a:cubicBezTo>
                <a:cubicBezTo>
                  <a:pt x="2907625" y="359559"/>
                  <a:pt x="2799664" y="333671"/>
                  <a:pt x="2531972" y="352093"/>
                </a:cubicBezTo>
                <a:cubicBezTo>
                  <a:pt x="2264280" y="370515"/>
                  <a:pt x="2119837" y="339206"/>
                  <a:pt x="1970638" y="352093"/>
                </a:cubicBezTo>
                <a:cubicBezTo>
                  <a:pt x="1821439" y="364980"/>
                  <a:pt x="1583779" y="381254"/>
                  <a:pt x="1337645" y="352093"/>
                </a:cubicBezTo>
                <a:cubicBezTo>
                  <a:pt x="1091511" y="322932"/>
                  <a:pt x="962607" y="333041"/>
                  <a:pt x="776312" y="352093"/>
                </a:cubicBezTo>
                <a:cubicBezTo>
                  <a:pt x="590017" y="371145"/>
                  <a:pt x="328531" y="333314"/>
                  <a:pt x="0" y="352093"/>
                </a:cubicBezTo>
                <a:cubicBezTo>
                  <a:pt x="13544" y="217924"/>
                  <a:pt x="-8580" y="81302"/>
                  <a:pt x="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0">
            <a:solidFill>
              <a:schemeClr val="accent2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homePlat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spc="600" dirty="0">
                <a:solidFill>
                  <a:schemeClr val="tx1"/>
                </a:solidFill>
                <a:latin typeface="Chalkduster" panose="03050602040202020205" pitchFamily="66" charset="77"/>
              </a:rPr>
              <a:t>ENGLISH ACROSS TIME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64B9C83-F7D6-1F6D-A1B7-8F57C4DE3AD3}"/>
              </a:ext>
            </a:extLst>
          </p:cNvPr>
          <p:cNvGraphicFramePr>
            <a:graphicFrameLocks noGrp="1"/>
          </p:cNvGraphicFramePr>
          <p:nvPr/>
        </p:nvGraphicFramePr>
        <p:xfrm>
          <a:off x="149510" y="880280"/>
          <a:ext cx="3654862" cy="57068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4862">
                  <a:extLst>
                    <a:ext uri="{9D8B030D-6E8A-4147-A177-3AD203B41FA5}">
                      <a16:colId xmlns:a16="http://schemas.microsoft.com/office/drawing/2014/main" val="269108887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GB" sz="1400" b="1" u="sng" dirty="0">
                          <a:solidFill>
                            <a:schemeClr val="tx1"/>
                          </a:solidFill>
                          <a:latin typeface="Ink Free" panose="03080402000500000000" pitchFamily="66" charset="0"/>
                        </a:rPr>
                        <a:t>The Big Question:</a:t>
                      </a:r>
                    </a:p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Ink Free"/>
                        </a:rPr>
                        <a:t>How has our Language and Literature Evolved and Changed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33829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Ink Free"/>
                        </a:rPr>
                        <a:t>What will I do to develop new knowledge?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60000"/>
                            <a:lumOff val="40000"/>
                            <a:tint val="66000"/>
                            <a:satMod val="160000"/>
                          </a:schemeClr>
                        </a:gs>
                        <a:gs pos="50000">
                          <a:schemeClr val="accent5">
                            <a:lumMod val="60000"/>
                            <a:lumOff val="40000"/>
                            <a:tint val="44500"/>
                            <a:satMod val="160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34480289"/>
                  </a:ext>
                </a:extLst>
              </a:tr>
              <a:tr h="1358465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Explore examples of texts from across time and explore how they have they have changed over time.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Look at grammar, vocabulary and structure to see how they have evolved over the years.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Berlin Sans FB"/>
                        </a:rPr>
                        <a:t>You will also develop your ability to structure and draft your own pieces of writing effectively.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03171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Ink Free" panose="03080402000500000000" pitchFamily="66" charset="0"/>
                        </a:rPr>
                        <a:t>How will my progress be measured?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80658056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HGPSoeiKakugothicUB" panose="020B0400000000000000" pitchFamily="34" charset="-128"/>
                          <a:ea typeface="HGPSoeiKakugothicUB" panose="020B0400000000000000" pitchFamily="34" charset="-128"/>
                        </a:rPr>
                        <a:t>You will answer some short questions based on the knowledge you have gained across the unit.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  <a:latin typeface="HGPSoeiKakugothicUB" panose="020B0400000000000000" pitchFamily="34" charset="-128"/>
                        <a:ea typeface="HGPSoeiKakugothicUB" panose="020B0400000000000000" pitchFamily="34" charset="-128"/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HGPSoeiKakugothicUB" panose="020B0400000000000000" pitchFamily="34" charset="-128"/>
                          <a:ea typeface="HGPSoeiKakugothicUB" panose="020B0400000000000000" pitchFamily="34" charset="-128"/>
                        </a:rPr>
                        <a:t>You will be given an extended writing task at the end of the unit based on an unseen image.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288141"/>
                  </a:ext>
                </a:extLst>
              </a:tr>
              <a:tr h="451223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Ink Free" panose="03080402000500000000" pitchFamily="66" charset="0"/>
                        </a:rPr>
                        <a:t>Which key texts will I encounter?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313336344"/>
                  </a:ext>
                </a:extLst>
              </a:tr>
              <a:tr h="896976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Ink Free" panose="03080402000500000000" pitchFamily="66" charset="0"/>
                        </a:rPr>
                        <a:t>BEOWULF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Ink Free" panose="03080402000500000000" pitchFamily="66" charset="0"/>
                        </a:rPr>
                        <a:t>CHAUCER – The Canterbury Tales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4558802"/>
                  </a:ext>
                </a:extLst>
              </a:tr>
            </a:tbl>
          </a:graphicData>
        </a:graphic>
      </p:graphicFrame>
      <p:sp>
        <p:nvSpPr>
          <p:cNvPr id="8" name="Frame 7">
            <a:extLst>
              <a:ext uri="{FF2B5EF4-FFF2-40B4-BE49-F238E27FC236}">
                <a16:creationId xmlns:a16="http://schemas.microsoft.com/office/drawing/2014/main" id="{656DA2CA-592D-7A38-B93C-A4FAB2307BFC}"/>
              </a:ext>
            </a:extLst>
          </p:cNvPr>
          <p:cNvSpPr/>
          <p:nvPr/>
        </p:nvSpPr>
        <p:spPr>
          <a:xfrm>
            <a:off x="4012753" y="2775388"/>
            <a:ext cx="4319548" cy="2008227"/>
          </a:xfrm>
          <a:custGeom>
            <a:avLst/>
            <a:gdLst>
              <a:gd name="connsiteX0" fmla="*/ 0 w 4319548"/>
              <a:gd name="connsiteY0" fmla="*/ 0 h 2008227"/>
              <a:gd name="connsiteX1" fmla="*/ 4319548 w 4319548"/>
              <a:gd name="connsiteY1" fmla="*/ 0 h 2008227"/>
              <a:gd name="connsiteX2" fmla="*/ 4319548 w 4319548"/>
              <a:gd name="connsiteY2" fmla="*/ 2008227 h 2008227"/>
              <a:gd name="connsiteX3" fmla="*/ 0 w 4319548"/>
              <a:gd name="connsiteY3" fmla="*/ 2008227 h 2008227"/>
              <a:gd name="connsiteX4" fmla="*/ 0 w 4319548"/>
              <a:gd name="connsiteY4" fmla="*/ 0 h 2008227"/>
              <a:gd name="connsiteX5" fmla="*/ 48358 w 4319548"/>
              <a:gd name="connsiteY5" fmla="*/ 48358 h 2008227"/>
              <a:gd name="connsiteX6" fmla="*/ 48358 w 4319548"/>
              <a:gd name="connsiteY6" fmla="*/ 1959869 h 2008227"/>
              <a:gd name="connsiteX7" fmla="*/ 4271190 w 4319548"/>
              <a:gd name="connsiteY7" fmla="*/ 1959869 h 2008227"/>
              <a:gd name="connsiteX8" fmla="*/ 4271190 w 4319548"/>
              <a:gd name="connsiteY8" fmla="*/ 48358 h 2008227"/>
              <a:gd name="connsiteX9" fmla="*/ 48358 w 4319548"/>
              <a:gd name="connsiteY9" fmla="*/ 48358 h 2008227"/>
              <a:gd name="connsiteX0" fmla="*/ 0 w 4319548"/>
              <a:gd name="connsiteY0" fmla="*/ 0 h 2008227"/>
              <a:gd name="connsiteX1" fmla="*/ 4319548 w 4319548"/>
              <a:gd name="connsiteY1" fmla="*/ 0 h 2008227"/>
              <a:gd name="connsiteX2" fmla="*/ 4319548 w 4319548"/>
              <a:gd name="connsiteY2" fmla="*/ 2008227 h 2008227"/>
              <a:gd name="connsiteX3" fmla="*/ 0 w 4319548"/>
              <a:gd name="connsiteY3" fmla="*/ 2008227 h 2008227"/>
              <a:gd name="connsiteX4" fmla="*/ 0 w 4319548"/>
              <a:gd name="connsiteY4" fmla="*/ 0 h 2008227"/>
              <a:gd name="connsiteX5" fmla="*/ 48358 w 4319548"/>
              <a:gd name="connsiteY5" fmla="*/ 48358 h 2008227"/>
              <a:gd name="connsiteX6" fmla="*/ 48358 w 4319548"/>
              <a:gd name="connsiteY6" fmla="*/ 1959869 h 2008227"/>
              <a:gd name="connsiteX7" fmla="*/ 4271190 w 4319548"/>
              <a:gd name="connsiteY7" fmla="*/ 1959869 h 2008227"/>
              <a:gd name="connsiteX8" fmla="*/ 4271190 w 4319548"/>
              <a:gd name="connsiteY8" fmla="*/ 48358 h 2008227"/>
              <a:gd name="connsiteX9" fmla="*/ 48358 w 4319548"/>
              <a:gd name="connsiteY9" fmla="*/ 48358 h 2008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19548" h="2008227" fill="none" extrusionOk="0">
                <a:moveTo>
                  <a:pt x="0" y="0"/>
                </a:moveTo>
                <a:cubicBezTo>
                  <a:pt x="1895004" y="-100790"/>
                  <a:pt x="2395321" y="22254"/>
                  <a:pt x="4319548" y="0"/>
                </a:cubicBezTo>
                <a:cubicBezTo>
                  <a:pt x="4269000" y="1002283"/>
                  <a:pt x="4338281" y="1311599"/>
                  <a:pt x="4319548" y="2008227"/>
                </a:cubicBezTo>
                <a:cubicBezTo>
                  <a:pt x="2360202" y="2062803"/>
                  <a:pt x="1447051" y="2050433"/>
                  <a:pt x="0" y="2008227"/>
                </a:cubicBezTo>
                <a:cubicBezTo>
                  <a:pt x="-65430" y="1157481"/>
                  <a:pt x="-137538" y="488474"/>
                  <a:pt x="0" y="0"/>
                </a:cubicBezTo>
                <a:close/>
                <a:moveTo>
                  <a:pt x="48358" y="48358"/>
                </a:moveTo>
                <a:cubicBezTo>
                  <a:pt x="152662" y="867964"/>
                  <a:pt x="-12494" y="1620582"/>
                  <a:pt x="48358" y="1959869"/>
                </a:cubicBezTo>
                <a:cubicBezTo>
                  <a:pt x="1125028" y="1945526"/>
                  <a:pt x="2247665" y="1973186"/>
                  <a:pt x="4271190" y="1959869"/>
                </a:cubicBezTo>
                <a:cubicBezTo>
                  <a:pt x="4215963" y="1094541"/>
                  <a:pt x="4254750" y="362810"/>
                  <a:pt x="4271190" y="48358"/>
                </a:cubicBezTo>
                <a:cubicBezTo>
                  <a:pt x="3501989" y="-38844"/>
                  <a:pt x="1759320" y="225564"/>
                  <a:pt x="48358" y="48358"/>
                </a:cubicBezTo>
                <a:close/>
              </a:path>
              <a:path w="4319548" h="2008227" stroke="0" extrusionOk="0">
                <a:moveTo>
                  <a:pt x="0" y="0"/>
                </a:moveTo>
                <a:cubicBezTo>
                  <a:pt x="1075899" y="-94157"/>
                  <a:pt x="3099315" y="-106143"/>
                  <a:pt x="4319548" y="0"/>
                </a:cubicBezTo>
                <a:cubicBezTo>
                  <a:pt x="4247627" y="240096"/>
                  <a:pt x="4374724" y="1824809"/>
                  <a:pt x="4319548" y="2008227"/>
                </a:cubicBezTo>
                <a:cubicBezTo>
                  <a:pt x="2536593" y="1875828"/>
                  <a:pt x="1353568" y="2067439"/>
                  <a:pt x="0" y="2008227"/>
                </a:cubicBezTo>
                <a:cubicBezTo>
                  <a:pt x="-87688" y="1058967"/>
                  <a:pt x="-1046" y="892229"/>
                  <a:pt x="0" y="0"/>
                </a:cubicBezTo>
                <a:close/>
                <a:moveTo>
                  <a:pt x="48358" y="48358"/>
                </a:moveTo>
                <a:cubicBezTo>
                  <a:pt x="118963" y="658511"/>
                  <a:pt x="-131683" y="1464683"/>
                  <a:pt x="48358" y="1959869"/>
                </a:cubicBezTo>
                <a:cubicBezTo>
                  <a:pt x="1499543" y="2168202"/>
                  <a:pt x="3471718" y="2164344"/>
                  <a:pt x="4271190" y="1959869"/>
                </a:cubicBezTo>
                <a:cubicBezTo>
                  <a:pt x="4396147" y="1681500"/>
                  <a:pt x="4185722" y="318883"/>
                  <a:pt x="4271190" y="48358"/>
                </a:cubicBezTo>
                <a:cubicBezTo>
                  <a:pt x="2272161" y="-76240"/>
                  <a:pt x="832717" y="-22597"/>
                  <a:pt x="48358" y="48358"/>
                </a:cubicBezTo>
                <a:close/>
              </a:path>
              <a:path w="4319548" h="2008227" fill="none" stroke="0" extrusionOk="0">
                <a:moveTo>
                  <a:pt x="0" y="0"/>
                </a:moveTo>
                <a:cubicBezTo>
                  <a:pt x="1902067" y="-118892"/>
                  <a:pt x="2416919" y="20338"/>
                  <a:pt x="4319548" y="0"/>
                </a:cubicBezTo>
                <a:cubicBezTo>
                  <a:pt x="4215256" y="977778"/>
                  <a:pt x="4393053" y="1382090"/>
                  <a:pt x="4319548" y="2008227"/>
                </a:cubicBezTo>
                <a:cubicBezTo>
                  <a:pt x="2386614" y="2065966"/>
                  <a:pt x="1575751" y="2154569"/>
                  <a:pt x="0" y="2008227"/>
                </a:cubicBezTo>
                <a:cubicBezTo>
                  <a:pt x="-1062" y="1058197"/>
                  <a:pt x="-139254" y="626052"/>
                  <a:pt x="0" y="0"/>
                </a:cubicBezTo>
                <a:close/>
                <a:moveTo>
                  <a:pt x="48358" y="48358"/>
                </a:moveTo>
                <a:cubicBezTo>
                  <a:pt x="131590" y="869013"/>
                  <a:pt x="-24601" y="1482417"/>
                  <a:pt x="48358" y="1959869"/>
                </a:cubicBezTo>
                <a:cubicBezTo>
                  <a:pt x="986382" y="1920151"/>
                  <a:pt x="2168321" y="2197162"/>
                  <a:pt x="4271190" y="1959869"/>
                </a:cubicBezTo>
                <a:cubicBezTo>
                  <a:pt x="4234960" y="1100443"/>
                  <a:pt x="4268173" y="461743"/>
                  <a:pt x="4271190" y="48358"/>
                </a:cubicBezTo>
                <a:cubicBezTo>
                  <a:pt x="3263026" y="69179"/>
                  <a:pt x="1770400" y="196615"/>
                  <a:pt x="48358" y="48358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  <a:extLst>
              <a:ext uri="{C807C97D-BFC1-408E-A445-0C87EB9F89A2}">
                <ask:lineSketchStyleProps xmlns:ask="http://schemas.microsoft.com/office/drawing/2018/sketchyshapes" sd="2020684158">
                  <a:custGeom>
                    <a:avLst/>
                    <a:gdLst>
                      <a:gd name="connsiteX0" fmla="*/ 0 w 4319548"/>
                      <a:gd name="connsiteY0" fmla="*/ 0 h 2008227"/>
                      <a:gd name="connsiteX1" fmla="*/ 4319548 w 4319548"/>
                      <a:gd name="connsiteY1" fmla="*/ 0 h 2008227"/>
                      <a:gd name="connsiteX2" fmla="*/ 4319548 w 4319548"/>
                      <a:gd name="connsiteY2" fmla="*/ 2008227 h 2008227"/>
                      <a:gd name="connsiteX3" fmla="*/ 0 w 4319548"/>
                      <a:gd name="connsiteY3" fmla="*/ 2008227 h 2008227"/>
                      <a:gd name="connsiteX4" fmla="*/ 0 w 4319548"/>
                      <a:gd name="connsiteY4" fmla="*/ 0 h 2008227"/>
                      <a:gd name="connsiteX5" fmla="*/ 48358 w 4319548"/>
                      <a:gd name="connsiteY5" fmla="*/ 48358 h 2008227"/>
                      <a:gd name="connsiteX6" fmla="*/ 48358 w 4319548"/>
                      <a:gd name="connsiteY6" fmla="*/ 1959869 h 2008227"/>
                      <a:gd name="connsiteX7" fmla="*/ 4271190 w 4319548"/>
                      <a:gd name="connsiteY7" fmla="*/ 1959869 h 2008227"/>
                      <a:gd name="connsiteX8" fmla="*/ 4271190 w 4319548"/>
                      <a:gd name="connsiteY8" fmla="*/ 48358 h 2008227"/>
                      <a:gd name="connsiteX9" fmla="*/ 48358 w 4319548"/>
                      <a:gd name="connsiteY9" fmla="*/ 48358 h 200822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4319548" h="2008227" fill="none" extrusionOk="0">
                        <a:moveTo>
                          <a:pt x="0" y="0"/>
                        </a:moveTo>
                        <a:cubicBezTo>
                          <a:pt x="1910999" y="-93480"/>
                          <a:pt x="2471418" y="31880"/>
                          <a:pt x="4319548" y="0"/>
                        </a:cubicBezTo>
                        <a:cubicBezTo>
                          <a:pt x="4216508" y="924010"/>
                          <a:pt x="4379125" y="1386833"/>
                          <a:pt x="4319548" y="2008227"/>
                        </a:cubicBezTo>
                        <a:cubicBezTo>
                          <a:pt x="2251060" y="2015994"/>
                          <a:pt x="1474771" y="2047089"/>
                          <a:pt x="0" y="2008227"/>
                        </a:cubicBezTo>
                        <a:cubicBezTo>
                          <a:pt x="-8560" y="1089664"/>
                          <a:pt x="-136394" y="533890"/>
                          <a:pt x="0" y="0"/>
                        </a:cubicBezTo>
                        <a:close/>
                        <a:moveTo>
                          <a:pt x="48358" y="48358"/>
                        </a:moveTo>
                        <a:cubicBezTo>
                          <a:pt x="128607" y="825655"/>
                          <a:pt x="-1243" y="1545199"/>
                          <a:pt x="48358" y="1959869"/>
                        </a:cubicBezTo>
                        <a:cubicBezTo>
                          <a:pt x="1104389" y="1968318"/>
                          <a:pt x="2269845" y="2075266"/>
                          <a:pt x="4271190" y="1959869"/>
                        </a:cubicBezTo>
                        <a:cubicBezTo>
                          <a:pt x="4226177" y="1103650"/>
                          <a:pt x="4231240" y="408166"/>
                          <a:pt x="4271190" y="48358"/>
                        </a:cubicBezTo>
                        <a:cubicBezTo>
                          <a:pt x="3484263" y="-87496"/>
                          <a:pt x="1739679" y="190315"/>
                          <a:pt x="48358" y="48358"/>
                        </a:cubicBezTo>
                        <a:close/>
                      </a:path>
                      <a:path w="4319548" h="2008227" stroke="0" extrusionOk="0">
                        <a:moveTo>
                          <a:pt x="0" y="0"/>
                        </a:moveTo>
                        <a:cubicBezTo>
                          <a:pt x="1099490" y="-21350"/>
                          <a:pt x="3203333" y="-142970"/>
                          <a:pt x="4319548" y="0"/>
                        </a:cubicBezTo>
                        <a:cubicBezTo>
                          <a:pt x="4243396" y="238789"/>
                          <a:pt x="4361334" y="1794402"/>
                          <a:pt x="4319548" y="2008227"/>
                        </a:cubicBezTo>
                        <a:cubicBezTo>
                          <a:pt x="2647568" y="1970937"/>
                          <a:pt x="1199497" y="2003928"/>
                          <a:pt x="0" y="2008227"/>
                        </a:cubicBezTo>
                        <a:cubicBezTo>
                          <a:pt x="-88901" y="1055507"/>
                          <a:pt x="-1622" y="902734"/>
                          <a:pt x="0" y="0"/>
                        </a:cubicBezTo>
                        <a:close/>
                        <a:moveTo>
                          <a:pt x="48358" y="48358"/>
                        </a:moveTo>
                        <a:cubicBezTo>
                          <a:pt x="123890" y="663229"/>
                          <a:pt x="-103079" y="1473086"/>
                          <a:pt x="48358" y="1959869"/>
                        </a:cubicBezTo>
                        <a:cubicBezTo>
                          <a:pt x="1558147" y="2071326"/>
                          <a:pt x="3417861" y="2026073"/>
                          <a:pt x="4271190" y="1959869"/>
                        </a:cubicBezTo>
                        <a:cubicBezTo>
                          <a:pt x="4383374" y="1708104"/>
                          <a:pt x="4222612" y="301796"/>
                          <a:pt x="4271190" y="48358"/>
                        </a:cubicBezTo>
                        <a:cubicBezTo>
                          <a:pt x="2363006" y="-78072"/>
                          <a:pt x="747348" y="-54454"/>
                          <a:pt x="48358" y="48358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Ink Free" panose="03080402000500000000" pitchFamily="66" charset="0"/>
              </a:rPr>
              <a:t>Links and connections to what I already know:</a:t>
            </a:r>
          </a:p>
          <a:p>
            <a:r>
              <a:rPr lang="en-GB" sz="1200" dirty="0">
                <a:solidFill>
                  <a:schemeClr val="tx1"/>
                </a:solidFill>
                <a:latin typeface="Abadi MT Condensed Light" panose="020B0306030101010103" pitchFamily="34" charset="77"/>
              </a:rPr>
              <a:t>​</a:t>
            </a:r>
            <a:endParaRPr lang="en-GB" sz="1400" dirty="0">
              <a:solidFill>
                <a:schemeClr val="tx1"/>
              </a:solidFill>
              <a:latin typeface="+mj-lt"/>
            </a:endParaRPr>
          </a:p>
          <a:p>
            <a:pPr marL="228600" indent="-228600">
              <a:buFont typeface="Wingdings" panose="05000000000000000000" pitchFamily="2" charset="2"/>
              <a:buChar char="ü"/>
            </a:pPr>
            <a:r>
              <a:rPr lang="en-GB" sz="1400" i="1" dirty="0">
                <a:solidFill>
                  <a:schemeClr val="tx1"/>
                </a:solidFill>
                <a:latin typeface="+mj-lt"/>
              </a:rPr>
              <a:t>We will recall and revisit knowledge and skills you developed in primary school</a:t>
            </a:r>
          </a:p>
          <a:p>
            <a:pPr marL="228600" indent="-228600">
              <a:buFont typeface="Wingdings" panose="05000000000000000000" pitchFamily="2" charset="2"/>
              <a:buChar char="ü"/>
            </a:pPr>
            <a:endParaRPr lang="en-GB" sz="1400" i="1" dirty="0">
              <a:solidFill>
                <a:schemeClr val="tx1"/>
              </a:solidFill>
              <a:latin typeface="+mj-lt"/>
            </a:endParaRPr>
          </a:p>
          <a:p>
            <a:pPr marL="228600" indent="-228600">
              <a:buFont typeface="Wingdings" panose="05000000000000000000" pitchFamily="2" charset="2"/>
              <a:buChar char="ü"/>
            </a:pPr>
            <a:r>
              <a:rPr lang="en-GB" sz="1400" i="1" dirty="0">
                <a:solidFill>
                  <a:schemeClr val="tx1"/>
                </a:solidFill>
                <a:latin typeface="+mj-lt"/>
              </a:rPr>
              <a:t>We will revisit and take a closer look at grammar.​</a:t>
            </a:r>
            <a:endParaRPr lang="en-GB" sz="1400" i="1" dirty="0">
              <a:solidFill>
                <a:schemeClr val="tx1"/>
              </a:solidFill>
              <a:latin typeface="+mj-lt"/>
              <a:cs typeface="Calibri Light"/>
            </a:endParaRPr>
          </a:p>
          <a:p>
            <a:pPr marL="228600" indent="-228600">
              <a:buFont typeface="Wingdings" panose="05000000000000000000" pitchFamily="2" charset="2"/>
              <a:buChar char="ü"/>
            </a:pPr>
            <a:endParaRPr lang="en-GB" sz="1400" i="1" dirty="0">
              <a:solidFill>
                <a:schemeClr val="tx1"/>
              </a:solidFill>
              <a:latin typeface="+mj-lt"/>
            </a:endParaRPr>
          </a:p>
          <a:p>
            <a:pPr marL="228600" indent="-228600">
              <a:buFont typeface="Wingdings" panose="05000000000000000000" pitchFamily="2" charset="2"/>
              <a:buChar char="ü"/>
            </a:pPr>
            <a:r>
              <a:rPr lang="en-GB" sz="1400" i="1" dirty="0">
                <a:solidFill>
                  <a:schemeClr val="tx1"/>
                </a:solidFill>
                <a:latin typeface="+mj-lt"/>
              </a:rPr>
              <a:t>We will also look back at methods of planning and drafting to improve our writing.</a:t>
            </a:r>
            <a:endParaRPr lang="en-GB" sz="1400" i="1" dirty="0">
              <a:solidFill>
                <a:schemeClr val="tx1"/>
              </a:solidFill>
              <a:latin typeface="+mj-lt"/>
              <a:cs typeface="Calibri Light"/>
            </a:endParaRPr>
          </a:p>
        </p:txBody>
      </p:sp>
      <p:sp>
        <p:nvSpPr>
          <p:cNvPr id="2" name="Double Bracket 1">
            <a:extLst>
              <a:ext uri="{FF2B5EF4-FFF2-40B4-BE49-F238E27FC236}">
                <a16:creationId xmlns:a16="http://schemas.microsoft.com/office/drawing/2014/main" id="{740D85C4-2DA7-D007-4248-11CE865B3AF0}"/>
              </a:ext>
            </a:extLst>
          </p:cNvPr>
          <p:cNvSpPr/>
          <p:nvPr/>
        </p:nvSpPr>
        <p:spPr>
          <a:xfrm>
            <a:off x="84084" y="89340"/>
            <a:ext cx="2320914" cy="352092"/>
          </a:xfrm>
          <a:custGeom>
            <a:avLst/>
            <a:gdLst>
              <a:gd name="connsiteX0" fmla="*/ 0 w 2320914"/>
              <a:gd name="connsiteY0" fmla="*/ 58683 h 352092"/>
              <a:gd name="connsiteX1" fmla="*/ 58683 w 2320914"/>
              <a:gd name="connsiteY1" fmla="*/ 0 h 352092"/>
              <a:gd name="connsiteX2" fmla="*/ 2262231 w 2320914"/>
              <a:gd name="connsiteY2" fmla="*/ 0 h 352092"/>
              <a:gd name="connsiteX3" fmla="*/ 2320914 w 2320914"/>
              <a:gd name="connsiteY3" fmla="*/ 58683 h 352092"/>
              <a:gd name="connsiteX4" fmla="*/ 2320914 w 2320914"/>
              <a:gd name="connsiteY4" fmla="*/ 293409 h 352092"/>
              <a:gd name="connsiteX5" fmla="*/ 2262231 w 2320914"/>
              <a:gd name="connsiteY5" fmla="*/ 352092 h 352092"/>
              <a:gd name="connsiteX6" fmla="*/ 58683 w 2320914"/>
              <a:gd name="connsiteY6" fmla="*/ 352092 h 352092"/>
              <a:gd name="connsiteX7" fmla="*/ 0 w 2320914"/>
              <a:gd name="connsiteY7" fmla="*/ 293409 h 352092"/>
              <a:gd name="connsiteX8" fmla="*/ 0 w 2320914"/>
              <a:gd name="connsiteY8" fmla="*/ 58683 h 352092"/>
              <a:gd name="connsiteX0" fmla="*/ 58683 w 2320914"/>
              <a:gd name="connsiteY0" fmla="*/ 352092 h 352092"/>
              <a:gd name="connsiteX1" fmla="*/ 0 w 2320914"/>
              <a:gd name="connsiteY1" fmla="*/ 293409 h 352092"/>
              <a:gd name="connsiteX2" fmla="*/ 0 w 2320914"/>
              <a:gd name="connsiteY2" fmla="*/ 58683 h 352092"/>
              <a:gd name="connsiteX3" fmla="*/ 58683 w 2320914"/>
              <a:gd name="connsiteY3" fmla="*/ 0 h 352092"/>
              <a:gd name="connsiteX4" fmla="*/ 2262231 w 2320914"/>
              <a:gd name="connsiteY4" fmla="*/ 0 h 352092"/>
              <a:gd name="connsiteX5" fmla="*/ 2320914 w 2320914"/>
              <a:gd name="connsiteY5" fmla="*/ 58683 h 352092"/>
              <a:gd name="connsiteX6" fmla="*/ 2320914 w 2320914"/>
              <a:gd name="connsiteY6" fmla="*/ 293409 h 352092"/>
              <a:gd name="connsiteX7" fmla="*/ 2262231 w 2320914"/>
              <a:gd name="connsiteY7" fmla="*/ 352092 h 352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20914" h="352092" stroke="0" extrusionOk="0">
                <a:moveTo>
                  <a:pt x="0" y="58683"/>
                </a:moveTo>
                <a:cubicBezTo>
                  <a:pt x="-2403" y="24791"/>
                  <a:pt x="23209" y="1150"/>
                  <a:pt x="58683" y="0"/>
                </a:cubicBezTo>
                <a:cubicBezTo>
                  <a:pt x="856440" y="132882"/>
                  <a:pt x="1587254" y="-84951"/>
                  <a:pt x="2262231" y="0"/>
                </a:cubicBezTo>
                <a:cubicBezTo>
                  <a:pt x="2292305" y="2281"/>
                  <a:pt x="2320816" y="26814"/>
                  <a:pt x="2320914" y="58683"/>
                </a:cubicBezTo>
                <a:cubicBezTo>
                  <a:pt x="2341648" y="165651"/>
                  <a:pt x="2332458" y="182443"/>
                  <a:pt x="2320914" y="293409"/>
                </a:cubicBezTo>
                <a:cubicBezTo>
                  <a:pt x="2322118" y="325962"/>
                  <a:pt x="2295545" y="350231"/>
                  <a:pt x="2262231" y="352092"/>
                </a:cubicBezTo>
                <a:cubicBezTo>
                  <a:pt x="1903822" y="439731"/>
                  <a:pt x="673480" y="279413"/>
                  <a:pt x="58683" y="352092"/>
                </a:cubicBezTo>
                <a:cubicBezTo>
                  <a:pt x="25793" y="347519"/>
                  <a:pt x="-754" y="326867"/>
                  <a:pt x="0" y="293409"/>
                </a:cubicBezTo>
                <a:cubicBezTo>
                  <a:pt x="19993" y="191519"/>
                  <a:pt x="20563" y="126452"/>
                  <a:pt x="0" y="58683"/>
                </a:cubicBezTo>
                <a:close/>
              </a:path>
              <a:path w="2320914" h="352092" fill="none" extrusionOk="0">
                <a:moveTo>
                  <a:pt x="58683" y="352092"/>
                </a:moveTo>
                <a:cubicBezTo>
                  <a:pt x="26566" y="348128"/>
                  <a:pt x="-4006" y="328158"/>
                  <a:pt x="0" y="293409"/>
                </a:cubicBezTo>
                <a:cubicBezTo>
                  <a:pt x="-11865" y="260471"/>
                  <a:pt x="17838" y="134289"/>
                  <a:pt x="0" y="58683"/>
                </a:cubicBezTo>
                <a:cubicBezTo>
                  <a:pt x="-129" y="29343"/>
                  <a:pt x="27895" y="-962"/>
                  <a:pt x="58683" y="0"/>
                </a:cubicBezTo>
                <a:moveTo>
                  <a:pt x="2262231" y="0"/>
                </a:moveTo>
                <a:cubicBezTo>
                  <a:pt x="2294198" y="704"/>
                  <a:pt x="2318188" y="26418"/>
                  <a:pt x="2320914" y="58683"/>
                </a:cubicBezTo>
                <a:cubicBezTo>
                  <a:pt x="2320754" y="112595"/>
                  <a:pt x="2325548" y="265043"/>
                  <a:pt x="2320914" y="293409"/>
                </a:cubicBezTo>
                <a:cubicBezTo>
                  <a:pt x="2321935" y="319982"/>
                  <a:pt x="2291094" y="351891"/>
                  <a:pt x="2262231" y="352092"/>
                </a:cubicBezTo>
              </a:path>
              <a:path w="2320914" h="352092" fill="none" stroke="0" extrusionOk="0">
                <a:moveTo>
                  <a:pt x="58683" y="352092"/>
                </a:moveTo>
                <a:cubicBezTo>
                  <a:pt x="25096" y="351902"/>
                  <a:pt x="3844" y="328963"/>
                  <a:pt x="0" y="293409"/>
                </a:cubicBezTo>
                <a:cubicBezTo>
                  <a:pt x="-6493" y="208992"/>
                  <a:pt x="-6038" y="143560"/>
                  <a:pt x="0" y="58683"/>
                </a:cubicBezTo>
                <a:cubicBezTo>
                  <a:pt x="858" y="27594"/>
                  <a:pt x="29635" y="4118"/>
                  <a:pt x="58683" y="0"/>
                </a:cubicBezTo>
                <a:moveTo>
                  <a:pt x="2262231" y="0"/>
                </a:moveTo>
                <a:cubicBezTo>
                  <a:pt x="2297425" y="-2437"/>
                  <a:pt x="2322222" y="20119"/>
                  <a:pt x="2320914" y="58683"/>
                </a:cubicBezTo>
                <a:cubicBezTo>
                  <a:pt x="2316413" y="123748"/>
                  <a:pt x="2326274" y="210036"/>
                  <a:pt x="2320914" y="293409"/>
                </a:cubicBezTo>
                <a:cubicBezTo>
                  <a:pt x="2319989" y="325753"/>
                  <a:pt x="2292927" y="348598"/>
                  <a:pt x="2262231" y="352092"/>
                </a:cubicBezTo>
              </a:path>
            </a:pathLst>
          </a:custGeom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bracketPair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GB" sz="1600" b="1" spc="600" dirty="0">
                <a:latin typeface="Rastanty Cortez" panose="02000506000000020003" pitchFamily="2" charset="77"/>
              </a:rPr>
              <a:t>LEARNING LINKS</a:t>
            </a:r>
          </a:p>
        </p:txBody>
      </p:sp>
      <p:sp>
        <p:nvSpPr>
          <p:cNvPr id="10" name="Quad Arrow 9">
            <a:extLst>
              <a:ext uri="{FF2B5EF4-FFF2-40B4-BE49-F238E27FC236}">
                <a16:creationId xmlns:a16="http://schemas.microsoft.com/office/drawing/2014/main" id="{A748DDCE-8E56-CAD4-A452-44A9397810FA}"/>
              </a:ext>
            </a:extLst>
          </p:cNvPr>
          <p:cNvSpPr/>
          <p:nvPr/>
        </p:nvSpPr>
        <p:spPr>
          <a:xfrm rot="1337541">
            <a:off x="3463541" y="2174243"/>
            <a:ext cx="998818" cy="924928"/>
          </a:xfrm>
          <a:custGeom>
            <a:avLst/>
            <a:gdLst>
              <a:gd name="connsiteX0" fmla="*/ 0 w 998818"/>
              <a:gd name="connsiteY0" fmla="*/ 462464 h 924928"/>
              <a:gd name="connsiteX1" fmla="*/ 208109 w 998818"/>
              <a:gd name="connsiteY1" fmla="*/ 373273 h 924928"/>
              <a:gd name="connsiteX2" fmla="*/ 208109 w 998818"/>
              <a:gd name="connsiteY2" fmla="*/ 411265 h 924928"/>
              <a:gd name="connsiteX3" fmla="*/ 448210 w 998818"/>
              <a:gd name="connsiteY3" fmla="*/ 411265 h 924928"/>
              <a:gd name="connsiteX4" fmla="*/ 448210 w 998818"/>
              <a:gd name="connsiteY4" fmla="*/ 208109 h 924928"/>
              <a:gd name="connsiteX5" fmla="*/ 410218 w 998818"/>
              <a:gd name="connsiteY5" fmla="*/ 208109 h 924928"/>
              <a:gd name="connsiteX6" fmla="*/ 499409 w 998818"/>
              <a:gd name="connsiteY6" fmla="*/ 0 h 924928"/>
              <a:gd name="connsiteX7" fmla="*/ 588600 w 998818"/>
              <a:gd name="connsiteY7" fmla="*/ 208109 h 924928"/>
              <a:gd name="connsiteX8" fmla="*/ 550608 w 998818"/>
              <a:gd name="connsiteY8" fmla="*/ 208109 h 924928"/>
              <a:gd name="connsiteX9" fmla="*/ 550608 w 998818"/>
              <a:gd name="connsiteY9" fmla="*/ 411265 h 924928"/>
              <a:gd name="connsiteX10" fmla="*/ 790709 w 998818"/>
              <a:gd name="connsiteY10" fmla="*/ 411265 h 924928"/>
              <a:gd name="connsiteX11" fmla="*/ 790709 w 998818"/>
              <a:gd name="connsiteY11" fmla="*/ 373273 h 924928"/>
              <a:gd name="connsiteX12" fmla="*/ 998818 w 998818"/>
              <a:gd name="connsiteY12" fmla="*/ 462464 h 924928"/>
              <a:gd name="connsiteX13" fmla="*/ 790709 w 998818"/>
              <a:gd name="connsiteY13" fmla="*/ 551655 h 924928"/>
              <a:gd name="connsiteX14" fmla="*/ 790709 w 998818"/>
              <a:gd name="connsiteY14" fmla="*/ 513663 h 924928"/>
              <a:gd name="connsiteX15" fmla="*/ 550608 w 998818"/>
              <a:gd name="connsiteY15" fmla="*/ 513663 h 924928"/>
              <a:gd name="connsiteX16" fmla="*/ 550608 w 998818"/>
              <a:gd name="connsiteY16" fmla="*/ 716819 h 924928"/>
              <a:gd name="connsiteX17" fmla="*/ 588600 w 998818"/>
              <a:gd name="connsiteY17" fmla="*/ 716819 h 924928"/>
              <a:gd name="connsiteX18" fmla="*/ 499409 w 998818"/>
              <a:gd name="connsiteY18" fmla="*/ 924928 h 924928"/>
              <a:gd name="connsiteX19" fmla="*/ 410218 w 998818"/>
              <a:gd name="connsiteY19" fmla="*/ 716819 h 924928"/>
              <a:gd name="connsiteX20" fmla="*/ 448210 w 998818"/>
              <a:gd name="connsiteY20" fmla="*/ 716819 h 924928"/>
              <a:gd name="connsiteX21" fmla="*/ 448210 w 998818"/>
              <a:gd name="connsiteY21" fmla="*/ 513663 h 924928"/>
              <a:gd name="connsiteX22" fmla="*/ 208109 w 998818"/>
              <a:gd name="connsiteY22" fmla="*/ 513663 h 924928"/>
              <a:gd name="connsiteX23" fmla="*/ 208109 w 998818"/>
              <a:gd name="connsiteY23" fmla="*/ 551655 h 924928"/>
              <a:gd name="connsiteX24" fmla="*/ 0 w 998818"/>
              <a:gd name="connsiteY24" fmla="*/ 462464 h 924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998818" h="924928" fill="none" extrusionOk="0">
                <a:moveTo>
                  <a:pt x="0" y="462464"/>
                </a:moveTo>
                <a:cubicBezTo>
                  <a:pt x="29450" y="453105"/>
                  <a:pt x="173005" y="398929"/>
                  <a:pt x="208109" y="373273"/>
                </a:cubicBezTo>
                <a:cubicBezTo>
                  <a:pt x="209036" y="385204"/>
                  <a:pt x="211474" y="400030"/>
                  <a:pt x="208109" y="411265"/>
                </a:cubicBezTo>
                <a:cubicBezTo>
                  <a:pt x="316085" y="391520"/>
                  <a:pt x="329465" y="405812"/>
                  <a:pt x="448210" y="411265"/>
                </a:cubicBezTo>
                <a:cubicBezTo>
                  <a:pt x="461364" y="323424"/>
                  <a:pt x="456122" y="282149"/>
                  <a:pt x="448210" y="208109"/>
                </a:cubicBezTo>
                <a:cubicBezTo>
                  <a:pt x="438514" y="205824"/>
                  <a:pt x="426289" y="206029"/>
                  <a:pt x="410218" y="208109"/>
                </a:cubicBezTo>
                <a:cubicBezTo>
                  <a:pt x="425487" y="173242"/>
                  <a:pt x="460492" y="70230"/>
                  <a:pt x="499409" y="0"/>
                </a:cubicBezTo>
                <a:cubicBezTo>
                  <a:pt x="527895" y="71535"/>
                  <a:pt x="533144" y="114050"/>
                  <a:pt x="588600" y="208109"/>
                </a:cubicBezTo>
                <a:cubicBezTo>
                  <a:pt x="577492" y="206862"/>
                  <a:pt x="567833" y="210158"/>
                  <a:pt x="550608" y="208109"/>
                </a:cubicBezTo>
                <a:cubicBezTo>
                  <a:pt x="555353" y="239927"/>
                  <a:pt x="552078" y="317251"/>
                  <a:pt x="550608" y="411265"/>
                </a:cubicBezTo>
                <a:cubicBezTo>
                  <a:pt x="650893" y="421762"/>
                  <a:pt x="672419" y="407284"/>
                  <a:pt x="790709" y="411265"/>
                </a:cubicBezTo>
                <a:cubicBezTo>
                  <a:pt x="791176" y="403985"/>
                  <a:pt x="788971" y="382063"/>
                  <a:pt x="790709" y="373273"/>
                </a:cubicBezTo>
                <a:cubicBezTo>
                  <a:pt x="898104" y="398414"/>
                  <a:pt x="947435" y="425702"/>
                  <a:pt x="998818" y="462464"/>
                </a:cubicBezTo>
                <a:cubicBezTo>
                  <a:pt x="938788" y="486367"/>
                  <a:pt x="877632" y="506577"/>
                  <a:pt x="790709" y="551655"/>
                </a:cubicBezTo>
                <a:cubicBezTo>
                  <a:pt x="791338" y="534311"/>
                  <a:pt x="791986" y="522822"/>
                  <a:pt x="790709" y="513663"/>
                </a:cubicBezTo>
                <a:cubicBezTo>
                  <a:pt x="692327" y="521716"/>
                  <a:pt x="642370" y="524386"/>
                  <a:pt x="550608" y="513663"/>
                </a:cubicBezTo>
                <a:cubicBezTo>
                  <a:pt x="563467" y="569259"/>
                  <a:pt x="561328" y="621622"/>
                  <a:pt x="550608" y="716819"/>
                </a:cubicBezTo>
                <a:cubicBezTo>
                  <a:pt x="566546" y="718442"/>
                  <a:pt x="576984" y="715607"/>
                  <a:pt x="588600" y="716819"/>
                </a:cubicBezTo>
                <a:cubicBezTo>
                  <a:pt x="596289" y="748324"/>
                  <a:pt x="499772" y="892684"/>
                  <a:pt x="499409" y="924928"/>
                </a:cubicBezTo>
                <a:cubicBezTo>
                  <a:pt x="483162" y="901155"/>
                  <a:pt x="462902" y="795041"/>
                  <a:pt x="410218" y="716819"/>
                </a:cubicBezTo>
                <a:cubicBezTo>
                  <a:pt x="427834" y="716597"/>
                  <a:pt x="434598" y="716038"/>
                  <a:pt x="448210" y="716819"/>
                </a:cubicBezTo>
                <a:cubicBezTo>
                  <a:pt x="432982" y="688509"/>
                  <a:pt x="464448" y="543239"/>
                  <a:pt x="448210" y="513663"/>
                </a:cubicBezTo>
                <a:cubicBezTo>
                  <a:pt x="371530" y="516376"/>
                  <a:pt x="237702" y="505544"/>
                  <a:pt x="208109" y="513663"/>
                </a:cubicBezTo>
                <a:cubicBezTo>
                  <a:pt x="206593" y="525918"/>
                  <a:pt x="205945" y="536271"/>
                  <a:pt x="208109" y="551655"/>
                </a:cubicBezTo>
                <a:cubicBezTo>
                  <a:pt x="139609" y="501749"/>
                  <a:pt x="49180" y="473438"/>
                  <a:pt x="0" y="462464"/>
                </a:cubicBezTo>
                <a:close/>
              </a:path>
              <a:path w="998818" h="924928" stroke="0" extrusionOk="0">
                <a:moveTo>
                  <a:pt x="0" y="462464"/>
                </a:moveTo>
                <a:cubicBezTo>
                  <a:pt x="30144" y="432387"/>
                  <a:pt x="119703" y="431601"/>
                  <a:pt x="208109" y="373273"/>
                </a:cubicBezTo>
                <a:cubicBezTo>
                  <a:pt x="205781" y="388063"/>
                  <a:pt x="210126" y="395940"/>
                  <a:pt x="208109" y="411265"/>
                </a:cubicBezTo>
                <a:cubicBezTo>
                  <a:pt x="303052" y="398312"/>
                  <a:pt x="344413" y="395040"/>
                  <a:pt x="448210" y="411265"/>
                </a:cubicBezTo>
                <a:cubicBezTo>
                  <a:pt x="452293" y="312079"/>
                  <a:pt x="431919" y="262768"/>
                  <a:pt x="448210" y="208109"/>
                </a:cubicBezTo>
                <a:cubicBezTo>
                  <a:pt x="443321" y="207281"/>
                  <a:pt x="426386" y="205968"/>
                  <a:pt x="410218" y="208109"/>
                </a:cubicBezTo>
                <a:cubicBezTo>
                  <a:pt x="445828" y="139633"/>
                  <a:pt x="473515" y="72897"/>
                  <a:pt x="499409" y="0"/>
                </a:cubicBezTo>
                <a:cubicBezTo>
                  <a:pt x="558932" y="88435"/>
                  <a:pt x="565967" y="154200"/>
                  <a:pt x="588600" y="208109"/>
                </a:cubicBezTo>
                <a:cubicBezTo>
                  <a:pt x="577210" y="210698"/>
                  <a:pt x="565866" y="209446"/>
                  <a:pt x="550608" y="208109"/>
                </a:cubicBezTo>
                <a:cubicBezTo>
                  <a:pt x="566936" y="234436"/>
                  <a:pt x="537622" y="323910"/>
                  <a:pt x="550608" y="411265"/>
                </a:cubicBezTo>
                <a:cubicBezTo>
                  <a:pt x="633024" y="415828"/>
                  <a:pt x="711671" y="429952"/>
                  <a:pt x="790709" y="411265"/>
                </a:cubicBezTo>
                <a:cubicBezTo>
                  <a:pt x="789609" y="400071"/>
                  <a:pt x="791987" y="387418"/>
                  <a:pt x="790709" y="373273"/>
                </a:cubicBezTo>
                <a:cubicBezTo>
                  <a:pt x="817670" y="393798"/>
                  <a:pt x="899009" y="428163"/>
                  <a:pt x="998818" y="462464"/>
                </a:cubicBezTo>
                <a:cubicBezTo>
                  <a:pt x="960638" y="468456"/>
                  <a:pt x="826883" y="527438"/>
                  <a:pt x="790709" y="551655"/>
                </a:cubicBezTo>
                <a:cubicBezTo>
                  <a:pt x="790196" y="547412"/>
                  <a:pt x="791357" y="527282"/>
                  <a:pt x="790709" y="513663"/>
                </a:cubicBezTo>
                <a:cubicBezTo>
                  <a:pt x="724697" y="511058"/>
                  <a:pt x="665442" y="513352"/>
                  <a:pt x="550608" y="513663"/>
                </a:cubicBezTo>
                <a:cubicBezTo>
                  <a:pt x="554364" y="536260"/>
                  <a:pt x="543977" y="630473"/>
                  <a:pt x="550608" y="716819"/>
                </a:cubicBezTo>
                <a:cubicBezTo>
                  <a:pt x="557307" y="718591"/>
                  <a:pt x="577311" y="715432"/>
                  <a:pt x="588600" y="716819"/>
                </a:cubicBezTo>
                <a:cubicBezTo>
                  <a:pt x="551195" y="797857"/>
                  <a:pt x="498094" y="896376"/>
                  <a:pt x="499409" y="924928"/>
                </a:cubicBezTo>
                <a:cubicBezTo>
                  <a:pt x="465514" y="871862"/>
                  <a:pt x="417256" y="750457"/>
                  <a:pt x="410218" y="716819"/>
                </a:cubicBezTo>
                <a:cubicBezTo>
                  <a:pt x="424828" y="716371"/>
                  <a:pt x="436708" y="714900"/>
                  <a:pt x="448210" y="716819"/>
                </a:cubicBezTo>
                <a:cubicBezTo>
                  <a:pt x="445826" y="694856"/>
                  <a:pt x="438012" y="539550"/>
                  <a:pt x="448210" y="513663"/>
                </a:cubicBezTo>
                <a:cubicBezTo>
                  <a:pt x="402531" y="523289"/>
                  <a:pt x="316470" y="496323"/>
                  <a:pt x="208109" y="513663"/>
                </a:cubicBezTo>
                <a:cubicBezTo>
                  <a:pt x="208119" y="521250"/>
                  <a:pt x="210713" y="538730"/>
                  <a:pt x="208109" y="551655"/>
                </a:cubicBezTo>
                <a:cubicBezTo>
                  <a:pt x="171007" y="520677"/>
                  <a:pt x="49016" y="505418"/>
                  <a:pt x="0" y="462464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bg2"/>
            </a:solidFill>
            <a:extLst>
              <a:ext uri="{C807C97D-BFC1-408E-A445-0C87EB9F89A2}">
                <ask:lineSketchStyleProps xmlns:ask="http://schemas.microsoft.com/office/drawing/2018/sketchyshapes" sd="4157289929">
                  <a:prstGeom prst="quadArrow">
                    <a:avLst>
                      <a:gd name="adj1" fmla="val 11071"/>
                      <a:gd name="adj2" fmla="val 9643"/>
                      <a:gd name="adj3" fmla="val 22500"/>
                    </a:avLst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Pentagon 12">
            <a:extLst>
              <a:ext uri="{FF2B5EF4-FFF2-40B4-BE49-F238E27FC236}">
                <a16:creationId xmlns:a16="http://schemas.microsoft.com/office/drawing/2014/main" id="{55F8BC43-7B87-F7F1-FF7E-4A0A60DB2553}"/>
              </a:ext>
            </a:extLst>
          </p:cNvPr>
          <p:cNvSpPr/>
          <p:nvPr/>
        </p:nvSpPr>
        <p:spPr>
          <a:xfrm>
            <a:off x="3955798" y="4955176"/>
            <a:ext cx="8165064" cy="1729510"/>
          </a:xfrm>
          <a:custGeom>
            <a:avLst/>
            <a:gdLst>
              <a:gd name="connsiteX0" fmla="*/ 0 w 8165064"/>
              <a:gd name="connsiteY0" fmla="*/ 0 h 1729510"/>
              <a:gd name="connsiteX1" fmla="*/ 7392243 w 8165064"/>
              <a:gd name="connsiteY1" fmla="*/ 0 h 1729510"/>
              <a:gd name="connsiteX2" fmla="*/ 8165063 w 8165064"/>
              <a:gd name="connsiteY2" fmla="*/ 864755 h 1729510"/>
              <a:gd name="connsiteX3" fmla="*/ 7392243 w 8165064"/>
              <a:gd name="connsiteY3" fmla="*/ 1729510 h 1729510"/>
              <a:gd name="connsiteX4" fmla="*/ 0 w 8165064"/>
              <a:gd name="connsiteY4" fmla="*/ 1729510 h 1729510"/>
              <a:gd name="connsiteX5" fmla="*/ 0 w 8165064"/>
              <a:gd name="connsiteY5" fmla="*/ 0 h 1729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165064" h="1729510" extrusionOk="0">
                <a:moveTo>
                  <a:pt x="0" y="0"/>
                </a:moveTo>
                <a:cubicBezTo>
                  <a:pt x="3095242" y="185987"/>
                  <a:pt x="5463118" y="310481"/>
                  <a:pt x="7392243" y="0"/>
                </a:cubicBezTo>
                <a:cubicBezTo>
                  <a:pt x="7564543" y="248091"/>
                  <a:pt x="7881767" y="593882"/>
                  <a:pt x="8165063" y="864755"/>
                </a:cubicBezTo>
                <a:cubicBezTo>
                  <a:pt x="7889608" y="1098662"/>
                  <a:pt x="7510961" y="1637595"/>
                  <a:pt x="7392243" y="1729510"/>
                </a:cubicBezTo>
                <a:cubicBezTo>
                  <a:pt x="6255477" y="1990576"/>
                  <a:pt x="1517950" y="1712371"/>
                  <a:pt x="0" y="1729510"/>
                </a:cubicBezTo>
                <a:cubicBezTo>
                  <a:pt x="-260796" y="1095357"/>
                  <a:pt x="-85683" y="686937"/>
                  <a:pt x="0" y="0"/>
                </a:cubicBezTo>
                <a:close/>
              </a:path>
            </a:pathLst>
          </a:custGeom>
          <a:noFill/>
          <a:ln w="28575">
            <a:solidFill>
              <a:srgbClr val="00B050"/>
            </a:solidFill>
            <a:prstDash val="lgDash"/>
            <a:extLst>
              <a:ext uri="{C807C97D-BFC1-408E-A445-0C87EB9F89A2}">
                <ask:lineSketchStyleProps xmlns:ask="http://schemas.microsoft.com/office/drawing/2018/sketchyshapes" sd="4157289929">
                  <a:custGeom>
                    <a:avLst/>
                    <a:gdLst>
                      <a:gd name="connsiteX0" fmla="*/ 0 w 8165064"/>
                      <a:gd name="connsiteY0" fmla="*/ 0 h 1729510"/>
                      <a:gd name="connsiteX1" fmla="*/ 7392243 w 8165064"/>
                      <a:gd name="connsiteY1" fmla="*/ 0 h 1729510"/>
                      <a:gd name="connsiteX2" fmla="*/ 8165063 w 8165064"/>
                      <a:gd name="connsiteY2" fmla="*/ 864755 h 1729510"/>
                      <a:gd name="connsiteX3" fmla="*/ 7392243 w 8165064"/>
                      <a:gd name="connsiteY3" fmla="*/ 1729510 h 1729510"/>
                      <a:gd name="connsiteX4" fmla="*/ 0 w 8165064"/>
                      <a:gd name="connsiteY4" fmla="*/ 1729510 h 1729510"/>
                      <a:gd name="connsiteX5" fmla="*/ 0 w 8165064"/>
                      <a:gd name="connsiteY5" fmla="*/ 0 h 17295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8165064" h="1729510" extrusionOk="0">
                        <a:moveTo>
                          <a:pt x="0" y="0"/>
                        </a:moveTo>
                        <a:cubicBezTo>
                          <a:pt x="3162046" y="101369"/>
                          <a:pt x="5280006" y="102820"/>
                          <a:pt x="7392243" y="0"/>
                        </a:cubicBezTo>
                        <a:cubicBezTo>
                          <a:pt x="7569022" y="254762"/>
                          <a:pt x="7859131" y="529030"/>
                          <a:pt x="8165063" y="864755"/>
                        </a:cubicBezTo>
                        <a:cubicBezTo>
                          <a:pt x="7903253" y="1082744"/>
                          <a:pt x="7487270" y="1628485"/>
                          <a:pt x="7392243" y="1729510"/>
                        </a:cubicBezTo>
                        <a:cubicBezTo>
                          <a:pt x="6255143" y="1964600"/>
                          <a:pt x="1555812" y="1836930"/>
                          <a:pt x="0" y="1729510"/>
                        </a:cubicBezTo>
                        <a:cubicBezTo>
                          <a:pt x="-193532" y="1166712"/>
                          <a:pt x="-85262" y="66579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GB" sz="1100" b="1" u="sng" spc="300" dirty="0">
                <a:solidFill>
                  <a:schemeClr val="tx1"/>
                </a:solidFill>
                <a:latin typeface="Abadi MT Condensed Light" panose="020B0306030101010103" pitchFamily="34" charset="77"/>
              </a:rPr>
              <a:t>Use this box to make a note of any key vocabulary that you encounter:</a:t>
            </a:r>
            <a:endParaRPr lang="en-GB" sz="1100" dirty="0">
              <a:solidFill>
                <a:schemeClr val="tx1"/>
              </a:solidFill>
              <a:latin typeface="Abadi MT Condensed Light" panose="020B0306030101010103" pitchFamily="34" charset="77"/>
            </a:endParaRPr>
          </a:p>
        </p:txBody>
      </p:sp>
      <p:pic>
        <p:nvPicPr>
          <p:cNvPr id="1028" name="Picture 4" descr="How To Draw An Open Book Open Book Tattoo Book Drawing – Otosection">
            <a:extLst>
              <a:ext uri="{FF2B5EF4-FFF2-40B4-BE49-F238E27FC236}">
                <a16:creationId xmlns:a16="http://schemas.microsoft.com/office/drawing/2014/main" id="{91193137-3B1B-1A6D-5BB9-22F74063B3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3" t="12509" r="805" b="9425"/>
          <a:stretch/>
        </p:blipFill>
        <p:spPr bwMode="auto">
          <a:xfrm rot="21270884">
            <a:off x="11232519" y="6133699"/>
            <a:ext cx="863618" cy="688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4BE7147-DFAF-19BD-E752-96B55BB69B0D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50000"/>
          </a:blip>
          <a:stretch>
            <a:fillRect/>
          </a:stretch>
        </p:blipFill>
        <p:spPr>
          <a:xfrm>
            <a:off x="8488476" y="2948213"/>
            <a:ext cx="3511536" cy="16572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58779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E399A75EB8942A05EB7C466196B9A" ma:contentTypeVersion="18" ma:contentTypeDescription="Create a new document." ma:contentTypeScope="" ma:versionID="e1878ab23fcc7ec42601ef7ecd0445e6">
  <xsd:schema xmlns:xsd="http://www.w3.org/2001/XMLSchema" xmlns:xs="http://www.w3.org/2001/XMLSchema" xmlns:p="http://schemas.microsoft.com/office/2006/metadata/properties" xmlns:ns2="4b216eb4-fdf2-40a5-96b6-ca564b466b67" xmlns:ns3="3b67cec7-59a1-4f0b-85d9-83b8799f8c50" targetNamespace="http://schemas.microsoft.com/office/2006/metadata/properties" ma:root="true" ma:fieldsID="1ed4669e4f94aae7a251e5667ef3acdf" ns2:_="" ns3:_="">
    <xsd:import namespace="4b216eb4-fdf2-40a5-96b6-ca564b466b67"/>
    <xsd:import namespace="3b67cec7-59a1-4f0b-85d9-83b8799f8c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Hyperlinkstolesson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216eb4-fdf2-40a5-96b6-ca564b466b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1c919f5-f631-4f93-bec3-e00ef083d9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Hyperlinkstolessons" ma:index="24" nillable="true" ma:displayName="Hyperlinks to lessons" ma:format="Hyperlink" ma:internalName="Hyperlinkstolessons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67cec7-59a1-4f0b-85d9-83b8799f8c5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a34b12-1dcc-4554-83be-50eb6ce106ca}" ma:internalName="TaxCatchAll" ma:showField="CatchAllData" ma:web="3b67cec7-59a1-4f0b-85d9-83b8799f8c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b67cec7-59a1-4f0b-85d9-83b8799f8c50" xsi:nil="true"/>
    <Hyperlinkstolessons xmlns="4b216eb4-fdf2-40a5-96b6-ca564b466b67">
      <Url xsi:nil="true"/>
      <Description xsi:nil="true"/>
    </Hyperlinkstolessons>
    <lcf76f155ced4ddcb4097134ff3c332f xmlns="4b216eb4-fdf2-40a5-96b6-ca564b466b6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E0AB67E-538B-4888-8A6F-93F2E7C98259}"/>
</file>

<file path=customXml/itemProps2.xml><?xml version="1.0" encoding="utf-8"?>
<ds:datastoreItem xmlns:ds="http://schemas.openxmlformats.org/officeDocument/2006/customXml" ds:itemID="{E09814FD-7A80-4A9C-BA05-93552619E9AA}"/>
</file>

<file path=customXml/itemProps3.xml><?xml version="1.0" encoding="utf-8"?>
<ds:datastoreItem xmlns:ds="http://schemas.openxmlformats.org/officeDocument/2006/customXml" ds:itemID="{1EC180BF-E2C6-484C-B497-C938FEC121C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303</Words>
  <Application>Microsoft Macintosh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HGPSoeiKakugothicUB</vt:lpstr>
      <vt:lpstr>Abadi MT Condensed Light</vt:lpstr>
      <vt:lpstr>Arial</vt:lpstr>
      <vt:lpstr>Berlin Sans FB</vt:lpstr>
      <vt:lpstr>Calibri</vt:lpstr>
      <vt:lpstr>Calibri Light</vt:lpstr>
      <vt:lpstr>Chalkduster</vt:lpstr>
      <vt:lpstr>Ink Free</vt:lpstr>
      <vt:lpstr>Rastanty Cortez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Bray</dc:creator>
  <cp:lastModifiedBy>Ryan Bray</cp:lastModifiedBy>
  <cp:revision>1</cp:revision>
  <dcterms:created xsi:type="dcterms:W3CDTF">2023-08-27T20:07:01Z</dcterms:created>
  <dcterms:modified xsi:type="dcterms:W3CDTF">2023-08-27T20:07:14Z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0x010100BADE399A75EB8942A05EB7C466196B9A</vt:lpwstr>
  </property>
</Properties>
</file>