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56" r:id="rId3"/>
    <p:sldId id="258" r:id="rId4"/>
    <p:sldId id="261" r:id="rId5"/>
    <p:sldId id="260" r:id="rId6"/>
    <p:sldId id="262" r:id="rId7"/>
    <p:sldId id="263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99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2" d="100"/>
          <a:sy n="92" d="100"/>
        </p:scale>
        <p:origin x="-1186" y="-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zapsplat.com/sound-effect-category/animals/" TargetMode="External"/><Relationship Id="rId5" Type="http://schemas.openxmlformats.org/officeDocument/2006/relationships/hyperlink" Target="https://www.freesoundeffects.com/free-sounds/animals-10013/" TargetMode="External"/><Relationship Id="rId4" Type="http://schemas.openxmlformats.org/officeDocument/2006/relationships/hyperlink" Target="https://www.soundboardcity.com/animal-sounds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SIaFtAKnqBU" TargetMode="External"/><Relationship Id="rId7" Type="http://schemas.openxmlformats.org/officeDocument/2006/relationships/image" Target="../media/image7.png"/><Relationship Id="rId2" Type="http://schemas.openxmlformats.org/officeDocument/2006/relationships/hyperlink" Target="https://www.youtube.com/watch?v=2Qa9YDgtca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oaSQa-yCNjg" TargetMode="External"/><Relationship Id="rId5" Type="http://schemas.openxmlformats.org/officeDocument/2006/relationships/hyperlink" Target="https://www.youtube.com/watch?v=DMngXo9B_Vg" TargetMode="External"/><Relationship Id="rId4" Type="http://schemas.openxmlformats.org/officeDocument/2006/relationships/hyperlink" Target="https://www.youtube.com/watch?v=hmeUSSEaxfQ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1L993HNAa8M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hyperlink" Target="https://www.youtube.com/watch?v=1L993HNAa8M" TargetMode="External"/><Relationship Id="rId4" Type="http://schemas.microsoft.com/office/2007/relationships/hdphoto" Target="../media/hdphoto1.wdp"/><Relationship Id="rId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GB" sz="6600" dirty="0" smtClean="0">
                <a:solidFill>
                  <a:schemeClr val="bg1"/>
                </a:solidFill>
              </a:rPr>
              <a:t>Keep Calm and </a:t>
            </a:r>
            <a:br>
              <a:rPr lang="en-GB" sz="6600" dirty="0" smtClean="0">
                <a:solidFill>
                  <a:schemeClr val="bg1"/>
                </a:solidFill>
              </a:rPr>
            </a:br>
            <a:r>
              <a:rPr lang="en-GB" sz="6600" dirty="0" smtClean="0">
                <a:solidFill>
                  <a:schemeClr val="bg1"/>
                </a:solidFill>
              </a:rPr>
              <a:t>Make Music</a:t>
            </a:r>
            <a:endParaRPr lang="en-GB" sz="6600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524000" y="4038600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600" dirty="0" smtClean="0">
                <a:solidFill>
                  <a:schemeClr val="bg1"/>
                </a:solidFill>
              </a:rPr>
              <a:t>Weekly Wonder</a:t>
            </a:r>
          </a:p>
          <a:p>
            <a:r>
              <a:rPr lang="en-GB" sz="3600" dirty="0" smtClean="0">
                <a:solidFill>
                  <a:schemeClr val="bg1"/>
                </a:solidFill>
              </a:rPr>
              <a:t>Sound </a:t>
            </a:r>
            <a:r>
              <a:rPr lang="en-GB" sz="3600" smtClean="0">
                <a:solidFill>
                  <a:schemeClr val="bg1"/>
                </a:solidFill>
              </a:rPr>
              <a:t>Seekers </a:t>
            </a:r>
          </a:p>
          <a:p>
            <a:r>
              <a:rPr lang="en-GB" sz="3600" dirty="0" smtClean="0">
                <a:solidFill>
                  <a:schemeClr val="bg1"/>
                </a:solidFill>
              </a:rPr>
              <a:t>Carnival of the Animals</a:t>
            </a:r>
            <a:endParaRPr lang="en-GB" sz="3600" dirty="0">
              <a:solidFill>
                <a:schemeClr val="bg1"/>
              </a:solidFill>
            </a:endParaRPr>
          </a:p>
        </p:txBody>
      </p:sp>
      <p:pic>
        <p:nvPicPr>
          <p:cNvPr id="5" name="Picture 2" descr="E:\HMS\Images\Logos\HMS logo White and Colour no fil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6641" y="116633"/>
            <a:ext cx="1426343" cy="2393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E:\HMS\Images\Logos\HCC Logo White and Colou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805266"/>
            <a:ext cx="2592658" cy="681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7733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62001"/>
            <a:ext cx="7772400" cy="1676399"/>
          </a:xfrm>
        </p:spPr>
        <p:txBody>
          <a:bodyPr/>
          <a:lstStyle/>
          <a:p>
            <a:r>
              <a:rPr lang="en-GB" dirty="0" smtClean="0"/>
              <a:t>Sound seekers</a:t>
            </a:r>
            <a:endParaRPr lang="en-GB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904998"/>
            <a:ext cx="6629400" cy="4667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133600"/>
          </a:xfrm>
        </p:spPr>
        <p:txBody>
          <a:bodyPr>
            <a:normAutofit fontScale="92500" lnSpcReduction="10000"/>
          </a:bodyPr>
          <a:lstStyle/>
          <a:p>
            <a:endParaRPr lang="en-GB" i="1" dirty="0" smtClean="0"/>
          </a:p>
          <a:p>
            <a:endParaRPr lang="en-GB" i="1" dirty="0" smtClean="0"/>
          </a:p>
          <a:p>
            <a:endParaRPr lang="en-GB" i="1" dirty="0" smtClean="0"/>
          </a:p>
          <a:p>
            <a:r>
              <a:rPr lang="en-GB" i="1" dirty="0" smtClean="0"/>
              <a:t>Mini sound explorations and discoveries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3650935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36051">
            <a:off x="174768" y="4579964"/>
            <a:ext cx="1371774" cy="733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GB" dirty="0" smtClean="0"/>
              <a:t>Call of the </a:t>
            </a:r>
            <a:r>
              <a:rPr lang="en-GB" dirty="0" smtClean="0"/>
              <a:t>Wild</a:t>
            </a:r>
            <a:endParaRPr lang="en-GB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-152400"/>
            <a:ext cx="25908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98418"/>
            <a:ext cx="8305800" cy="5888182"/>
          </a:xfrm>
        </p:spPr>
        <p:txBody>
          <a:bodyPr>
            <a:normAutofit/>
          </a:bodyPr>
          <a:lstStyle/>
          <a:p>
            <a:r>
              <a:rPr lang="en-GB" sz="2800" dirty="0" smtClean="0"/>
              <a:t>How many animal sounds can you already make?</a:t>
            </a:r>
          </a:p>
          <a:p>
            <a:r>
              <a:rPr lang="en-GB" sz="2800" dirty="0" smtClean="0"/>
              <a:t>Make a list and categorise them for e.g.</a:t>
            </a:r>
          </a:p>
          <a:p>
            <a:pPr lvl="1"/>
            <a:r>
              <a:rPr lang="en-GB" sz="1800" dirty="0" smtClean="0"/>
              <a:t>loud / quiet sounds</a:t>
            </a:r>
          </a:p>
          <a:p>
            <a:pPr lvl="1"/>
            <a:r>
              <a:rPr lang="en-GB" sz="1800" dirty="0" smtClean="0"/>
              <a:t>long / short  sounds</a:t>
            </a:r>
          </a:p>
          <a:p>
            <a:pPr lvl="1"/>
            <a:r>
              <a:rPr lang="en-GB" sz="1800" dirty="0" smtClean="0"/>
              <a:t>high / low sounds</a:t>
            </a:r>
          </a:p>
          <a:p>
            <a:pPr marL="457200" lvl="1" indent="0">
              <a:buNone/>
            </a:pPr>
            <a:endParaRPr lang="en-GB" sz="1400" dirty="0" smtClean="0"/>
          </a:p>
          <a:p>
            <a:r>
              <a:rPr lang="en-GB" sz="2800" dirty="0" smtClean="0"/>
              <a:t>If you can, record your sounds on a phone / iPad / </a:t>
            </a:r>
            <a:r>
              <a:rPr lang="en-GB" sz="2800" dirty="0" smtClean="0"/>
              <a:t>tablet</a:t>
            </a:r>
            <a:endParaRPr lang="en-GB" sz="2800" dirty="0" smtClean="0"/>
          </a:p>
          <a:p>
            <a:pPr marL="0" indent="0">
              <a:buNone/>
            </a:pPr>
            <a:endParaRPr lang="en-GB" sz="2800" dirty="0" smtClean="0"/>
          </a:p>
          <a:p>
            <a:endParaRPr lang="en-GB" sz="2800" dirty="0" smtClean="0"/>
          </a:p>
          <a:p>
            <a:r>
              <a:rPr lang="en-GB" sz="2800" dirty="0" smtClean="0"/>
              <a:t>Try </a:t>
            </a:r>
            <a:r>
              <a:rPr lang="en-GB" sz="2800" dirty="0" smtClean="0"/>
              <a:t>them out and see if other people can recognise them</a:t>
            </a:r>
          </a:p>
          <a:p>
            <a:pPr marL="0" indent="0">
              <a:buNone/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589404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17351">
            <a:off x="-57250" y="3842027"/>
            <a:ext cx="1571625" cy="800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GB" dirty="0" smtClean="0"/>
              <a:t>Call of the wild</a:t>
            </a:r>
            <a:endParaRPr lang="en-GB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-152400"/>
            <a:ext cx="2701636" cy="2701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410200"/>
          </a:xfrm>
        </p:spPr>
        <p:txBody>
          <a:bodyPr>
            <a:normAutofit fontScale="70000" lnSpcReduction="20000"/>
          </a:bodyPr>
          <a:lstStyle/>
          <a:p>
            <a:r>
              <a:rPr lang="en-GB" dirty="0"/>
              <a:t>Investigate new animal </a:t>
            </a:r>
            <a:r>
              <a:rPr lang="en-GB" dirty="0" smtClean="0"/>
              <a:t>sounds</a:t>
            </a:r>
          </a:p>
          <a:p>
            <a:pPr lvl="1"/>
            <a:r>
              <a:rPr lang="en-GB" dirty="0" smtClean="0"/>
              <a:t>start </a:t>
            </a:r>
            <a:r>
              <a:rPr lang="en-GB" dirty="0" smtClean="0"/>
              <a:t>by checking </a:t>
            </a:r>
            <a:r>
              <a:rPr lang="en-GB" dirty="0"/>
              <a:t>out these </a:t>
            </a:r>
            <a:r>
              <a:rPr lang="en-GB" dirty="0" smtClean="0"/>
              <a:t>websites</a:t>
            </a:r>
            <a:endParaRPr lang="en-GB" dirty="0"/>
          </a:p>
          <a:p>
            <a:pPr marL="2628900" lvl="6" indent="0">
              <a:buNone/>
            </a:pPr>
            <a:r>
              <a:rPr lang="en-GB" sz="2300" dirty="0" smtClean="0">
                <a:hlinkClick r:id="rId4"/>
              </a:rPr>
              <a:t>soundboard </a:t>
            </a:r>
            <a:r>
              <a:rPr lang="en-GB" sz="2300" dirty="0">
                <a:hlinkClick r:id="rId4"/>
              </a:rPr>
              <a:t>animals</a:t>
            </a:r>
            <a:endParaRPr lang="en-GB" sz="2300" dirty="0"/>
          </a:p>
          <a:p>
            <a:pPr marL="2628900" lvl="6" indent="0">
              <a:buNone/>
            </a:pPr>
            <a:r>
              <a:rPr lang="en-GB" sz="2300" dirty="0">
                <a:hlinkClick r:id="rId5"/>
              </a:rPr>
              <a:t>animal sound effects</a:t>
            </a:r>
            <a:endParaRPr lang="en-GB" sz="2300" dirty="0">
              <a:hlinkClick r:id="rId4"/>
            </a:endParaRPr>
          </a:p>
          <a:p>
            <a:pPr marL="2628900" lvl="6" indent="0">
              <a:buNone/>
            </a:pPr>
            <a:r>
              <a:rPr lang="en-GB" sz="2300" dirty="0">
                <a:hlinkClick r:id="rId6"/>
              </a:rPr>
              <a:t>animal </a:t>
            </a:r>
            <a:r>
              <a:rPr lang="en-GB" sz="2300" dirty="0" smtClean="0">
                <a:hlinkClick r:id="rId6"/>
              </a:rPr>
              <a:t>sounds</a:t>
            </a:r>
            <a:endParaRPr lang="en-GB" sz="2300" dirty="0" smtClean="0"/>
          </a:p>
          <a:p>
            <a:pPr lvl="1"/>
            <a:r>
              <a:rPr lang="en-GB" dirty="0" smtClean="0"/>
              <a:t>s</a:t>
            </a:r>
            <a:r>
              <a:rPr lang="en-GB" dirty="0" smtClean="0"/>
              <a:t>ee if you can echo /match them</a:t>
            </a:r>
          </a:p>
          <a:p>
            <a:pPr marL="457200" lvl="1" indent="0">
              <a:buNone/>
            </a:pPr>
            <a:r>
              <a:rPr lang="en-GB" dirty="0" smtClean="0"/>
              <a:t> </a:t>
            </a:r>
          </a:p>
          <a:p>
            <a:r>
              <a:rPr lang="en-GB" dirty="0" smtClean="0"/>
              <a:t>Add the </a:t>
            </a:r>
            <a:r>
              <a:rPr lang="en-GB" dirty="0"/>
              <a:t>sounds to your list and categorise them by one of their qualities (loud/quiet, long/short</a:t>
            </a:r>
            <a:r>
              <a:rPr lang="en-GB" dirty="0" smtClean="0"/>
              <a:t>….)</a:t>
            </a:r>
          </a:p>
          <a:p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If </a:t>
            </a:r>
            <a:r>
              <a:rPr lang="en-GB" dirty="0"/>
              <a:t>you can, download  the sounds you find and create an animal sounds quiz to match sounds and pictures together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You could try telling a story and adding your sound effects to it</a:t>
            </a:r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5896754"/>
            <a:ext cx="1179615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7175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1162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382000" cy="5943600"/>
          </a:xfrm>
        </p:spPr>
        <p:txBody>
          <a:bodyPr>
            <a:normAutofit fontScale="85000" lnSpcReduction="10000"/>
          </a:bodyPr>
          <a:lstStyle/>
          <a:p>
            <a:r>
              <a:rPr lang="en-GB" dirty="0"/>
              <a:t>Some people are amazing at mimicking </a:t>
            </a:r>
            <a:r>
              <a:rPr lang="en-GB" dirty="0" smtClean="0"/>
              <a:t>animal </a:t>
            </a:r>
            <a:r>
              <a:rPr lang="en-GB" dirty="0" smtClean="0"/>
              <a:t>s</a:t>
            </a:r>
            <a:r>
              <a:rPr lang="en-GB" dirty="0" smtClean="0"/>
              <a:t>ounds</a:t>
            </a:r>
            <a:r>
              <a:rPr lang="en-GB" dirty="0"/>
              <a:t>….</a:t>
            </a:r>
          </a:p>
          <a:p>
            <a:pPr marL="0" indent="0">
              <a:buNone/>
            </a:pPr>
            <a:r>
              <a:rPr lang="en-GB" dirty="0" err="1" smtClean="0">
                <a:hlinkClick r:id="rId2"/>
              </a:rPr>
              <a:t>Animazing</a:t>
            </a:r>
            <a:r>
              <a:rPr lang="en-GB" dirty="0" smtClean="0">
                <a:hlinkClick r:id="rId2"/>
              </a:rPr>
              <a:t>!</a:t>
            </a:r>
            <a:endParaRPr lang="en-GB" dirty="0" smtClean="0"/>
          </a:p>
          <a:p>
            <a:pPr marL="0" indent="0">
              <a:buNone/>
            </a:pPr>
            <a:endParaRPr lang="en-GB" sz="1900" dirty="0" smtClean="0"/>
          </a:p>
          <a:p>
            <a:r>
              <a:rPr lang="en-GB" dirty="0" smtClean="0"/>
              <a:t>And sometimes animals can sound like humans</a:t>
            </a:r>
            <a:endParaRPr lang="en-GB" dirty="0"/>
          </a:p>
          <a:p>
            <a:pPr marL="0" indent="0">
              <a:buNone/>
            </a:pPr>
            <a:r>
              <a:rPr lang="en-GB" dirty="0" smtClean="0">
                <a:hlinkClick r:id="rId3"/>
              </a:rPr>
              <a:t>Grumpy Nanny</a:t>
            </a:r>
            <a:r>
              <a:rPr lang="en-GB" dirty="0" smtClean="0"/>
              <a:t>			</a:t>
            </a:r>
            <a:r>
              <a:rPr lang="en-GB" dirty="0" smtClean="0">
                <a:hlinkClick r:id="rId4"/>
              </a:rPr>
              <a:t>Pretty Polly</a:t>
            </a: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Sometimes composers use animal sounds in their music  - check out this duet inspired by Rossini in the late </a:t>
            </a:r>
            <a:r>
              <a:rPr lang="en-GB" dirty="0" smtClean="0"/>
              <a:t>1800s</a:t>
            </a:r>
            <a:endParaRPr lang="en-GB" dirty="0"/>
          </a:p>
          <a:p>
            <a:pPr marL="0" indent="0">
              <a:buNone/>
            </a:pPr>
            <a:r>
              <a:rPr lang="en-GB" dirty="0">
                <a:hlinkClick r:id="rId5"/>
              </a:rPr>
              <a:t>Meow</a:t>
            </a:r>
            <a:r>
              <a:rPr lang="en-GB" dirty="0" smtClean="0">
                <a:hlinkClick r:id="rId5"/>
              </a:rPr>
              <a:t>!</a:t>
            </a: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And this piece Called Waltzing cats by Leroy Anderson</a:t>
            </a:r>
          </a:p>
          <a:p>
            <a:pPr marL="0" indent="0">
              <a:buNone/>
            </a:pPr>
            <a:r>
              <a:rPr lang="en-GB" dirty="0" smtClean="0">
                <a:hlinkClick r:id="rId6"/>
              </a:rPr>
              <a:t>Meow 2!</a:t>
            </a:r>
            <a:r>
              <a:rPr lang="en-GB" dirty="0" smtClean="0"/>
              <a:t>		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6870" y="990600"/>
            <a:ext cx="10795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Callout 3"/>
          <p:cNvSpPr/>
          <p:nvPr/>
        </p:nvSpPr>
        <p:spPr>
          <a:xfrm rot="10410258">
            <a:off x="6260982" y="5763841"/>
            <a:ext cx="2260836" cy="885601"/>
          </a:xfrm>
          <a:prstGeom prst="wedgeEllipseCallout">
            <a:avLst>
              <a:gd name="adj1" fmla="val -19506"/>
              <a:gd name="adj2" fmla="val 73912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6667501" y="5808697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 smtClean="0"/>
              <a:t>Listen for the violin meows</a:t>
            </a:r>
            <a:endParaRPr lang="en-GB" i="1" dirty="0"/>
          </a:p>
        </p:txBody>
      </p:sp>
      <p:sp>
        <p:nvSpPr>
          <p:cNvPr id="8" name="Oval Callout 7"/>
          <p:cNvSpPr/>
          <p:nvPr/>
        </p:nvSpPr>
        <p:spPr>
          <a:xfrm rot="10447973">
            <a:off x="1628120" y="4132114"/>
            <a:ext cx="3097995" cy="944713"/>
          </a:xfrm>
          <a:prstGeom prst="wedgeEllipseCallout">
            <a:avLst>
              <a:gd name="adj1" fmla="val 16927"/>
              <a:gd name="adj2" fmla="val 93443"/>
            </a:avLst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 rot="20922973">
            <a:off x="2023831" y="4215306"/>
            <a:ext cx="22949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 smtClean="0"/>
              <a:t>Do you think these 2 cats are friends?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3983720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0" y="-152400"/>
            <a:ext cx="3733800" cy="180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Carnival of the Animals</a:t>
            </a:r>
            <a:br>
              <a:rPr lang="en-GB" dirty="0" smtClean="0"/>
            </a:br>
            <a:r>
              <a:rPr lang="en-GB" sz="3600" dirty="0" smtClean="0"/>
              <a:t>Camille Saint-Saens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The </a:t>
            </a:r>
            <a:r>
              <a:rPr lang="en-GB" dirty="0"/>
              <a:t>F</a:t>
            </a:r>
            <a:r>
              <a:rPr lang="en-GB" dirty="0" smtClean="0"/>
              <a:t>rench composer Camille Saint-Saens composed this piece in 1886</a:t>
            </a:r>
          </a:p>
          <a:p>
            <a:r>
              <a:rPr lang="en-GB" dirty="0" smtClean="0"/>
              <a:t>It is a set of 14 little pieces and lasts for about 25 minutes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This clip </a:t>
            </a:r>
            <a:r>
              <a:rPr lang="en-GB" dirty="0">
                <a:hlinkClick r:id="rId3"/>
              </a:rPr>
              <a:t>Carnival of the </a:t>
            </a:r>
            <a:r>
              <a:rPr lang="en-GB" dirty="0" smtClean="0">
                <a:hlinkClick r:id="rId3"/>
              </a:rPr>
              <a:t>Animals</a:t>
            </a: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is the whole piece which you can listen to  if you have 25 minutes now……..</a:t>
            </a:r>
          </a:p>
          <a:p>
            <a:pPr marL="0" indent="0">
              <a:buNone/>
            </a:pPr>
            <a:r>
              <a:rPr lang="en-GB" dirty="0" smtClean="0"/>
              <a:t>or you could listen to specific sections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124200"/>
            <a:ext cx="16002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5410200"/>
            <a:ext cx="1677909" cy="588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8413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82" y="5675738"/>
            <a:ext cx="1203666" cy="1135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624" y="4819649"/>
            <a:ext cx="856090" cy="8560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798" y="3674050"/>
            <a:ext cx="1052512" cy="1085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24" y="2900780"/>
            <a:ext cx="1112124" cy="833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8799"/>
            <a:ext cx="838360" cy="770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40" y="990600"/>
            <a:ext cx="827073" cy="838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762428">
            <a:off x="4893644" y="838199"/>
            <a:ext cx="1219200" cy="8292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7928" y="152400"/>
            <a:ext cx="8229600" cy="1100416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Carnival of the Animals</a:t>
            </a:r>
            <a:br>
              <a:rPr lang="en-GB" dirty="0" smtClean="0"/>
            </a:br>
            <a:r>
              <a:rPr lang="en-GB" sz="2700" i="1" dirty="0" smtClean="0"/>
              <a:t>bite size </a:t>
            </a:r>
            <a:endParaRPr lang="en-GB" sz="27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65368"/>
            <a:ext cx="8229600" cy="5340232"/>
          </a:xfrm>
        </p:spPr>
        <p:txBody>
          <a:bodyPr>
            <a:normAutofit fontScale="92500" lnSpcReduction="20000"/>
          </a:bodyPr>
          <a:lstStyle/>
          <a:p>
            <a:r>
              <a:rPr lang="en-GB" sz="2400" dirty="0" smtClean="0"/>
              <a:t>Section 2 – Hens and Roosters </a:t>
            </a:r>
            <a:r>
              <a:rPr lang="en-GB" sz="1900" dirty="0" smtClean="0"/>
              <a:t>(at 1 min 50)</a:t>
            </a:r>
          </a:p>
          <a:p>
            <a:pPr lvl="1"/>
            <a:r>
              <a:rPr lang="en-GB" sz="1600" i="1" dirty="0" smtClean="0"/>
              <a:t>Listen for the pecking and clucking sounds, find something to make clucking / pecking sounds with</a:t>
            </a:r>
          </a:p>
          <a:p>
            <a:r>
              <a:rPr lang="en-GB" sz="2400" dirty="0" smtClean="0"/>
              <a:t>Section 6 – Kangaroos </a:t>
            </a:r>
            <a:r>
              <a:rPr lang="en-GB" sz="1900" dirty="0" smtClean="0"/>
              <a:t>(at 6 mins 33)</a:t>
            </a:r>
          </a:p>
          <a:p>
            <a:pPr lvl="1"/>
            <a:r>
              <a:rPr lang="en-GB" sz="1600" i="1" dirty="0" smtClean="0"/>
              <a:t>Hear the kangaroos hopping around, make your fingers hop up and down your arm in time to the music</a:t>
            </a:r>
          </a:p>
          <a:p>
            <a:r>
              <a:rPr lang="en-GB" sz="2400" dirty="0" smtClean="0"/>
              <a:t>Section 7 – Aquarium </a:t>
            </a:r>
            <a:r>
              <a:rPr lang="en-GB" sz="1900" dirty="0" smtClean="0"/>
              <a:t>(at 7 mins 30)</a:t>
            </a:r>
          </a:p>
          <a:p>
            <a:pPr lvl="1"/>
            <a:r>
              <a:rPr lang="en-GB" sz="1600" i="1" dirty="0" smtClean="0"/>
              <a:t>Imagine the different fish in an aquarium, move your hand like a fish darting in and out of the rocks, listen to the watery sounds, blow bubbles while listening to the music, fill a clear bottle with water and glitter and swirl it around while you listen</a:t>
            </a:r>
          </a:p>
          <a:p>
            <a:r>
              <a:rPr lang="en-GB" sz="2400" dirty="0" smtClean="0"/>
              <a:t>Section 8 – </a:t>
            </a:r>
            <a:r>
              <a:rPr lang="en-GB" sz="2400" dirty="0" smtClean="0"/>
              <a:t>Persons </a:t>
            </a:r>
            <a:r>
              <a:rPr lang="en-GB" sz="2400" dirty="0" smtClean="0"/>
              <a:t>with </a:t>
            </a:r>
            <a:r>
              <a:rPr lang="en-GB" sz="2400" dirty="0" smtClean="0"/>
              <a:t>Long </a:t>
            </a:r>
            <a:r>
              <a:rPr lang="en-GB" sz="2400" dirty="0"/>
              <a:t>E</a:t>
            </a:r>
            <a:r>
              <a:rPr lang="en-GB" sz="2400" dirty="0" smtClean="0"/>
              <a:t>ars </a:t>
            </a:r>
            <a:r>
              <a:rPr lang="en-GB" sz="1900" dirty="0" smtClean="0"/>
              <a:t>(at 10 mins)</a:t>
            </a:r>
          </a:p>
          <a:p>
            <a:pPr lvl="1"/>
            <a:r>
              <a:rPr lang="en-GB" sz="1600" i="1" dirty="0" smtClean="0"/>
              <a:t>Listen for the Hee-haw sounds, flap your hands like ears each time you hear them. What happens to the sounds?</a:t>
            </a:r>
          </a:p>
          <a:p>
            <a:r>
              <a:rPr lang="en-GB" sz="2400" dirty="0" smtClean="0"/>
              <a:t>Section 9 – Cuckoo </a:t>
            </a:r>
            <a:r>
              <a:rPr lang="en-GB" sz="1900" dirty="0" smtClean="0"/>
              <a:t>(at 10mins 45)</a:t>
            </a:r>
          </a:p>
          <a:p>
            <a:pPr lvl="1"/>
            <a:r>
              <a:rPr lang="en-GB" sz="1600" i="1" dirty="0" smtClean="0"/>
              <a:t>Listen out for the cuckoo in the woods – how many times do you hear it call? Can you echo the Cuckoo call</a:t>
            </a:r>
            <a:r>
              <a:rPr lang="en-GB" sz="2000" i="1" dirty="0" smtClean="0"/>
              <a:t>?</a:t>
            </a:r>
          </a:p>
          <a:p>
            <a:r>
              <a:rPr lang="en-GB" sz="2400" dirty="0" smtClean="0"/>
              <a:t>Section 10 – Aviary </a:t>
            </a:r>
            <a:r>
              <a:rPr lang="en-GB" sz="1900" dirty="0" smtClean="0"/>
              <a:t>(at 13 mins 12)</a:t>
            </a:r>
          </a:p>
          <a:p>
            <a:pPr lvl="1"/>
            <a:r>
              <a:rPr lang="en-GB" sz="1600" i="1" dirty="0" smtClean="0"/>
              <a:t>Imagine all the birds flying around the aviary. If you have room, move around as if your were a bird. Draw a picture showing as many different birds as you can, find a feather and see how It feels on your arm. Try drawing with a feather tip</a:t>
            </a:r>
          </a:p>
          <a:p>
            <a:pPr marL="0" indent="0" algn="r">
              <a:buNone/>
            </a:pPr>
            <a:r>
              <a:rPr lang="en-GB" sz="2400" i="1" dirty="0">
                <a:hlinkClick r:id="rId10"/>
              </a:rPr>
              <a:t>Carnival of the Animals</a:t>
            </a:r>
            <a:endParaRPr lang="en-GB" sz="2400" dirty="0"/>
          </a:p>
          <a:p>
            <a:pPr marL="0" indent="0" algn="r">
              <a:buNone/>
            </a:pPr>
            <a:endParaRPr lang="en-GB" sz="2400" dirty="0" smtClean="0"/>
          </a:p>
        </p:txBody>
      </p:sp>
    </p:spTree>
    <p:extLst>
      <p:ext uri="{BB962C8B-B14F-4D97-AF65-F5344CB8AC3E}">
        <p14:creationId xmlns:p14="http://schemas.microsoft.com/office/powerpoint/2010/main" val="4029074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877</TotalTime>
  <Words>512</Words>
  <Application>Microsoft Office PowerPoint</Application>
  <PresentationFormat>On-screen Show (4:3)</PresentationFormat>
  <Paragraphs>72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Keep Calm and  Make Music</vt:lpstr>
      <vt:lpstr>Sound seekers</vt:lpstr>
      <vt:lpstr>Call of the Wild</vt:lpstr>
      <vt:lpstr>Call of the wild</vt:lpstr>
      <vt:lpstr> </vt:lpstr>
      <vt:lpstr>Carnival of the Animals Camille Saint-Saens</vt:lpstr>
      <vt:lpstr>Carnival of the Animals bite size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Sound seekers</dc:title>
  <dc:creator>HMS</dc:creator>
  <cp:lastModifiedBy>HMS</cp:lastModifiedBy>
  <cp:revision>30</cp:revision>
  <dcterms:created xsi:type="dcterms:W3CDTF">2006-08-16T00:00:00Z</dcterms:created>
  <dcterms:modified xsi:type="dcterms:W3CDTF">2020-04-21T15:42:31Z</dcterms:modified>
</cp:coreProperties>
</file>