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1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youtube.com/watch?v=wNunc0UN2J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Tf_VYDqPuE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UthyrYwX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One Hit Wonder Workshop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Sound Seekers – Rhythm </a:t>
            </a:r>
            <a:r>
              <a:rPr lang="en-GB" sz="3600" smtClean="0">
                <a:solidFill>
                  <a:schemeClr val="bg1"/>
                </a:solidFill>
              </a:rPr>
              <a:t>of Life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" y="1295401"/>
            <a:ext cx="9129524" cy="475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88471"/>
          </a:xfrm>
        </p:spPr>
        <p:txBody>
          <a:bodyPr/>
          <a:lstStyle/>
          <a:p>
            <a:r>
              <a:rPr lang="en-GB" dirty="0" smtClean="0"/>
              <a:t>Sound seekers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7620000" cy="1752600"/>
          </a:xfrm>
        </p:spPr>
        <p:txBody>
          <a:bodyPr>
            <a:normAutofit/>
          </a:bodyPr>
          <a:lstStyle/>
          <a:p>
            <a:endParaRPr lang="en-GB" i="1" dirty="0" smtClean="0"/>
          </a:p>
          <a:p>
            <a:endParaRPr lang="en-GB" i="1" dirty="0"/>
          </a:p>
          <a:p>
            <a:r>
              <a:rPr lang="en-GB" i="1" dirty="0" smtClean="0"/>
              <a:t>Mini sound explorations and discoveries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509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00600"/>
            <a:ext cx="1528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321">
            <a:off x="5943600" y="1600199"/>
            <a:ext cx="1660821" cy="86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551">
            <a:off x="7563050" y="3003058"/>
            <a:ext cx="1724501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dirty="0" smtClean="0"/>
              <a:t>Rhythm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Find a place to be really quiet and find your heart beat</a:t>
            </a:r>
          </a:p>
          <a:p>
            <a:r>
              <a:rPr lang="en-GB" dirty="0" smtClean="0"/>
              <a:t>Listen to it, feel it beating</a:t>
            </a:r>
          </a:p>
          <a:p>
            <a:r>
              <a:rPr lang="en-GB" dirty="0" smtClean="0"/>
              <a:t>Tap your feet in time to your heart beat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 </a:t>
            </a:r>
            <a:r>
              <a:rPr lang="en-GB" dirty="0" smtClean="0"/>
              <a:t>Run up and down the stairs / on the spot / around your garden for 30 seconds – 1 minute</a:t>
            </a:r>
          </a:p>
          <a:p>
            <a:r>
              <a:rPr lang="en-GB" dirty="0" smtClean="0"/>
              <a:t>Find your heart beat again – feel it, tap it – what do you notice?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Try breathing in for 4 heart beats and out for 4 heart </a:t>
            </a:r>
            <a:r>
              <a:rPr lang="en-GB" dirty="0" smtClean="0"/>
              <a:t>beats</a:t>
            </a:r>
            <a:endParaRPr lang="en-GB" dirty="0" smtClean="0"/>
          </a:p>
          <a:p>
            <a:r>
              <a:rPr lang="en-GB" dirty="0" smtClean="0"/>
              <a:t>Try breathing in and out for a longer count of heart beats – what do you notice?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9053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4196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"/>
            <a:ext cx="3714750" cy="28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and Breathing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492"/>
            <a:ext cx="8229600" cy="52093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Our heart beat and our lungs breathing are our natural body rhythms</a:t>
            </a:r>
          </a:p>
          <a:p>
            <a:r>
              <a:rPr lang="en-GB" dirty="0" smtClean="0"/>
              <a:t>When we exercise they speed up, when we’re calm they slow down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Listen to this song, listen for the heart beats at the beginning (introduction) and at the end (coda)</a:t>
            </a:r>
          </a:p>
          <a:p>
            <a:r>
              <a:rPr lang="en-GB" dirty="0" smtClean="0"/>
              <a:t>Try singing along with the song</a:t>
            </a:r>
          </a:p>
          <a:p>
            <a:r>
              <a:rPr lang="en-GB" dirty="0" smtClean="0"/>
              <a:t>Try adding a steady tapping beat as you sing</a:t>
            </a:r>
          </a:p>
          <a:p>
            <a:r>
              <a:rPr lang="en-GB" dirty="0" smtClean="0"/>
              <a:t>Try adding steady movements while you sing </a:t>
            </a:r>
          </a:p>
          <a:p>
            <a:pPr marL="0" indent="0">
              <a:buNone/>
            </a:pPr>
            <a:r>
              <a:rPr lang="en-GB" sz="2200" dirty="0" smtClean="0"/>
              <a:t>       e.g. arms up / down to the count of 4, arms left / right to the count of 4</a:t>
            </a:r>
          </a:p>
          <a:p>
            <a:endParaRPr lang="en-GB" dirty="0"/>
          </a:p>
        </p:txBody>
      </p:sp>
      <p:pic>
        <p:nvPicPr>
          <p:cNvPr id="4" name="07 Track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255249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908">
            <a:off x="-81497" y="1229477"/>
            <a:ext cx="9760251" cy="376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each second 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Find a ticking clock</a:t>
            </a:r>
          </a:p>
          <a:p>
            <a:r>
              <a:rPr lang="en-GB" dirty="0" smtClean="0"/>
              <a:t>Tap in time to the ticks</a:t>
            </a:r>
          </a:p>
          <a:p>
            <a:r>
              <a:rPr lang="en-GB" dirty="0" smtClean="0"/>
              <a:t>Walk around your room in time to the ticks</a:t>
            </a:r>
          </a:p>
          <a:p>
            <a:r>
              <a:rPr lang="en-GB" dirty="0" smtClean="0"/>
              <a:t>What else could you do in time to the ticking clock?</a:t>
            </a:r>
          </a:p>
          <a:p>
            <a:r>
              <a:rPr lang="en-GB" dirty="0" smtClean="0"/>
              <a:t>Is there anything else you can find that makes a regular / steady beat like your heart or a clock?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" y="2590800"/>
            <a:ext cx="2188812" cy="231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5233"/>
            <a:ext cx="2074760" cy="206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0782"/>
            <a:ext cx="2611582" cy="28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Tick </a:t>
            </a:r>
            <a:r>
              <a:rPr lang="en-GB" dirty="0" err="1" smtClean="0"/>
              <a:t>tock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Find a piece of paper and fold it in half</a:t>
            </a:r>
          </a:p>
          <a:p>
            <a:r>
              <a:rPr lang="en-GB" dirty="0"/>
              <a:t>W</a:t>
            </a:r>
            <a:r>
              <a:rPr lang="en-GB" dirty="0" smtClean="0"/>
              <a:t>rite </a:t>
            </a:r>
            <a:r>
              <a:rPr lang="en-GB" dirty="0" smtClean="0">
                <a:solidFill>
                  <a:srgbClr val="FF0000"/>
                </a:solidFill>
                <a:latin typeface="Curlz MT" panose="04040404050702020202" pitchFamily="82" charset="0"/>
              </a:rPr>
              <a:t>Clockwork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on one </a:t>
            </a:r>
            <a:r>
              <a:rPr lang="en-GB" dirty="0" smtClean="0"/>
              <a:t>half and </a:t>
            </a:r>
            <a:r>
              <a:rPr lang="en-GB" dirty="0" smtClean="0">
                <a:solidFill>
                  <a:srgbClr val="FF0000"/>
                </a:solidFill>
                <a:latin typeface="Curlz MT" panose="04040404050702020202" pitchFamily="82" charset="0"/>
              </a:rPr>
              <a:t>Clocks</a:t>
            </a:r>
            <a:r>
              <a:rPr lang="en-GB" dirty="0" smtClean="0"/>
              <a:t> on the other</a:t>
            </a:r>
          </a:p>
          <a:p>
            <a:r>
              <a:rPr lang="en-GB" dirty="0" smtClean="0"/>
              <a:t>Try drawing or writing </a:t>
            </a:r>
            <a:r>
              <a:rPr lang="en-GB" dirty="0" smtClean="0"/>
              <a:t>underneath each heading while </a:t>
            </a:r>
            <a:r>
              <a:rPr lang="en-GB" dirty="0" smtClean="0"/>
              <a:t>you listen to each </a:t>
            </a:r>
            <a:r>
              <a:rPr lang="en-GB" dirty="0" smtClean="0"/>
              <a:t>piece in turn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Listen to the first piece -  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6"/>
              </a:rPr>
              <a:t>clockwork</a:t>
            </a:r>
            <a:r>
              <a:rPr lang="en-GB" dirty="0" smtClean="0"/>
              <a:t> </a:t>
            </a:r>
            <a:r>
              <a:rPr lang="en-GB" dirty="0"/>
              <a:t>by Philipp Klein </a:t>
            </a:r>
          </a:p>
          <a:p>
            <a:r>
              <a:rPr lang="en-GB" dirty="0" smtClean="0"/>
              <a:t>Listen for the clock sound, can you hear the ticking all the way through?</a:t>
            </a:r>
          </a:p>
          <a:p>
            <a:r>
              <a:rPr lang="en-GB" dirty="0" smtClean="0"/>
              <a:t>What happens at the end?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Now listen to this music – </a:t>
            </a:r>
            <a:r>
              <a:rPr lang="en-GB" dirty="0">
                <a:hlinkClick r:id="rId7"/>
              </a:rPr>
              <a:t>clocks</a:t>
            </a:r>
            <a:r>
              <a:rPr lang="en-GB" dirty="0"/>
              <a:t> by Guru </a:t>
            </a:r>
            <a:r>
              <a:rPr lang="en-GB" dirty="0" err="1" smtClean="0"/>
              <a:t>Prasanna</a:t>
            </a:r>
            <a:endParaRPr lang="en-GB" dirty="0"/>
          </a:p>
          <a:p>
            <a:r>
              <a:rPr lang="en-GB" dirty="0"/>
              <a:t>How is it different to the first piece?</a:t>
            </a:r>
          </a:p>
          <a:p>
            <a:r>
              <a:rPr lang="en-GB" dirty="0"/>
              <a:t>How does it start / finish?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0798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0309"/>
            <a:ext cx="3307976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782"/>
            <a:ext cx="1815591" cy="279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…and now….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Which </a:t>
            </a:r>
            <a:r>
              <a:rPr lang="en-GB" dirty="0"/>
              <a:t>one did you prefer?</a:t>
            </a:r>
          </a:p>
          <a:p>
            <a:r>
              <a:rPr lang="en-GB" dirty="0"/>
              <a:t>Can you say why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any other music inspired by clocks? Perhaps you could do some research and make a poster to share with someone else…or make your own </a:t>
            </a:r>
            <a:r>
              <a:rPr lang="en-GB" dirty="0" smtClean="0"/>
              <a:t>power-point </a:t>
            </a:r>
            <a:r>
              <a:rPr lang="en-GB" dirty="0"/>
              <a:t>presentation to send to someone?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There is a fabulous film called Hugo which features a clockmaker – see if you can find it and watch it </a:t>
            </a:r>
          </a:p>
          <a:p>
            <a:pPr marL="0" indent="0" algn="r">
              <a:buNone/>
            </a:pPr>
            <a:r>
              <a:rPr lang="en-GB" sz="2300" dirty="0"/>
              <a:t>(</a:t>
            </a:r>
            <a:r>
              <a:rPr lang="en-GB" sz="2300" i="1" dirty="0" err="1"/>
              <a:t>Pssst</a:t>
            </a:r>
            <a:r>
              <a:rPr lang="en-GB" sz="2300" i="1" dirty="0"/>
              <a:t> – here is a sneak </a:t>
            </a:r>
            <a:r>
              <a:rPr lang="en-GB" sz="2300" i="1" dirty="0" smtClean="0"/>
              <a:t>preview</a:t>
            </a:r>
            <a:r>
              <a:rPr lang="en-GB" sz="2300" dirty="0" smtClean="0"/>
              <a:t>…</a:t>
            </a:r>
            <a:r>
              <a:rPr lang="en-GB" sz="2300" dirty="0" smtClean="0">
                <a:hlinkClick r:id="rId4"/>
              </a:rPr>
              <a:t>Hugo</a:t>
            </a:r>
            <a:r>
              <a:rPr lang="en-GB" sz="2300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378</Words>
  <Application>Microsoft Office PowerPoint</Application>
  <PresentationFormat>On-screen Show (4:3)</PresentationFormat>
  <Paragraphs>54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Keep Calm and  Make Music</vt:lpstr>
      <vt:lpstr>Sound seekers</vt:lpstr>
      <vt:lpstr>Rhythm of life</vt:lpstr>
      <vt:lpstr>Beating and Breathing</vt:lpstr>
      <vt:lpstr>Make each second count</vt:lpstr>
      <vt:lpstr>Tick tock…</vt:lpstr>
      <vt:lpstr>…and now….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seekers</dc:title>
  <dc:creator>HMS</dc:creator>
  <cp:lastModifiedBy>HMS</cp:lastModifiedBy>
  <cp:revision>25</cp:revision>
  <dcterms:created xsi:type="dcterms:W3CDTF">2006-08-16T00:00:00Z</dcterms:created>
  <dcterms:modified xsi:type="dcterms:W3CDTF">2020-04-21T15:51:21Z</dcterms:modified>
</cp:coreProperties>
</file>