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0" r:id="rId3"/>
    <p:sldId id="265" r:id="rId4"/>
    <p:sldId id="266" r:id="rId5"/>
    <p:sldId id="268" r:id="rId6"/>
    <p:sldId id="271" r:id="rId7"/>
    <p:sldId id="261" r:id="rId8"/>
    <p:sldId id="263" r:id="rId9"/>
    <p:sldId id="272" r:id="rId10"/>
    <p:sldId id="273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0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47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B05E-EA82-43AB-8528-254ACE899D59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98E8B-CF36-41D3-BBAB-874C147EB5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692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B05E-EA82-43AB-8528-254ACE899D59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98E8B-CF36-41D3-BBAB-874C147EB5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79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B05E-EA82-43AB-8528-254ACE899D59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98E8B-CF36-41D3-BBAB-874C147EB5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287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B05E-EA82-43AB-8528-254ACE899D59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98E8B-CF36-41D3-BBAB-874C147EB5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911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B05E-EA82-43AB-8528-254ACE899D59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98E8B-CF36-41D3-BBAB-874C147EB5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260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B05E-EA82-43AB-8528-254ACE899D59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98E8B-CF36-41D3-BBAB-874C147EB5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186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B05E-EA82-43AB-8528-254ACE899D59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98E8B-CF36-41D3-BBAB-874C147EB5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328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B05E-EA82-43AB-8528-254ACE899D59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98E8B-CF36-41D3-BBAB-874C147EB5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129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B05E-EA82-43AB-8528-254ACE899D59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98E8B-CF36-41D3-BBAB-874C147EB5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375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B05E-EA82-43AB-8528-254ACE899D59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98E8B-CF36-41D3-BBAB-874C147EB5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966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B05E-EA82-43AB-8528-254ACE899D59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98E8B-CF36-41D3-BBAB-874C147EB5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207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9B05E-EA82-43AB-8528-254ACE899D59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98E8B-CF36-41D3-BBAB-874C147EB5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172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teach/ten-pieces/all-resources/zdg3t3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programmes/articles/Ql028Dg3k9v3Cck38nkPYL/ten-pieces-guide-to-the-orchestra-free-eboo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6600" dirty="0" smtClean="0">
                <a:solidFill>
                  <a:schemeClr val="bg1"/>
                </a:solidFill>
              </a:rPr>
              <a:t>Keep Calm and </a:t>
            </a:r>
            <a:br>
              <a:rPr lang="en-GB" sz="6600" dirty="0" smtClean="0">
                <a:solidFill>
                  <a:schemeClr val="bg1"/>
                </a:solidFill>
              </a:rPr>
            </a:br>
            <a:r>
              <a:rPr lang="en-GB" sz="6600" dirty="0" smtClean="0">
                <a:solidFill>
                  <a:schemeClr val="bg1"/>
                </a:solidFill>
              </a:rPr>
              <a:t>Make Music</a:t>
            </a:r>
            <a:endParaRPr lang="en-GB" sz="6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4038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smtClean="0">
                <a:solidFill>
                  <a:schemeClr val="bg1"/>
                </a:solidFill>
              </a:rPr>
              <a:t>Weekly Wonder</a:t>
            </a:r>
          </a:p>
          <a:p>
            <a:r>
              <a:rPr lang="en-GB" sz="3600" dirty="0" smtClean="0">
                <a:solidFill>
                  <a:schemeClr val="bg1"/>
                </a:solidFill>
              </a:rPr>
              <a:t>BBC Ten Pieces Guide </a:t>
            </a:r>
          </a:p>
          <a:p>
            <a:r>
              <a:rPr lang="en-GB" sz="3600" dirty="0" smtClean="0">
                <a:solidFill>
                  <a:schemeClr val="bg1"/>
                </a:solidFill>
              </a:rPr>
              <a:t>to the Orchestra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5" name="Picture 2" descr="E:\HMS\Images\Logos\HMS logo White and Colour no fi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639" y="116632"/>
            <a:ext cx="1426343" cy="239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HMS\Images\Logos\HCC Logo White and Colo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05264"/>
            <a:ext cx="2592658" cy="68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45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0D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Writing music – page 27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1. Hear a motif - tap on the star to hear the motif from Beethoven’s 5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 Symphony and tap on the image to find out the note names e.g. quavers</a:t>
            </a:r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2. Make a motif - drag the notes to re-write Beethoven’s motif</a:t>
            </a:r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3. Play a motif – choose an instrument to play the motif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31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0D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Listen to some orchestral music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</a:rPr>
              <a:t>Pick a piece and get started - follow this link to all 40 pieces in Ten Pieces I, II III and the latest trail blazers. </a:t>
            </a:r>
            <a:endParaRPr lang="en-GB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00B050"/>
                </a:solidFill>
                <a:hlinkClick r:id="rId2"/>
              </a:rPr>
              <a:t>https</a:t>
            </a:r>
            <a:r>
              <a:rPr lang="en-GB" sz="2400" dirty="0">
                <a:solidFill>
                  <a:srgbClr val="00B050"/>
                </a:solidFill>
                <a:hlinkClick r:id="rId2"/>
              </a:rPr>
              <a:t>://</a:t>
            </a:r>
            <a:r>
              <a:rPr lang="en-GB" sz="2400" dirty="0" smtClean="0">
                <a:solidFill>
                  <a:srgbClr val="00B050"/>
                </a:solidFill>
                <a:hlinkClick r:id="rId2"/>
              </a:rPr>
              <a:t>www.bbc.co.uk/teach/ten-pieces/all-resources/zdg3t39</a:t>
            </a:r>
            <a:endParaRPr lang="en-GB" sz="24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Or type “All 40 Pieces BBC Ten pieces” into Google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Choose a piece to listen to and off you go, you could listen to Beethoven’s 5</a:t>
            </a:r>
            <a:r>
              <a:rPr lang="en-GB" sz="2400" baseline="30000" dirty="0" smtClean="0">
                <a:solidFill>
                  <a:schemeClr val="bg1"/>
                </a:solidFill>
              </a:rPr>
              <a:t>th</a:t>
            </a:r>
            <a:r>
              <a:rPr lang="en-GB" sz="2400" dirty="0" smtClean="0">
                <a:solidFill>
                  <a:schemeClr val="bg1"/>
                </a:solidFill>
              </a:rPr>
              <a:t> Symphony, In the Hall of the Mountain King or Mars from the Planets to start with and then try something new!</a:t>
            </a:r>
          </a:p>
          <a:p>
            <a:pPr marL="0" indent="0"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You could draw a picture to go with each piece or write a poem or a story. Let your imagination run wild!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6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0D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Ten Pieces Guide to the </a:t>
            </a:r>
            <a:r>
              <a:rPr lang="en-GB" sz="3200" dirty="0" err="1" smtClean="0">
                <a:solidFill>
                  <a:schemeClr val="bg1"/>
                </a:solidFill>
              </a:rPr>
              <a:t>Orchestra:Free</a:t>
            </a:r>
            <a:r>
              <a:rPr lang="en-GB" sz="3200" dirty="0" smtClean="0">
                <a:solidFill>
                  <a:schemeClr val="bg1"/>
                </a:solidFill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</a:rPr>
              <a:t>Ebook</a:t>
            </a:r>
            <a:r>
              <a:rPr lang="en-GB" sz="3200" dirty="0" smtClean="0">
                <a:solidFill>
                  <a:schemeClr val="bg1"/>
                </a:solidFill>
              </a:rPr>
              <a:t> –(info for you and a grownup)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Download a video-rich guide to the orchestra for all ages that complements BBC Ten Pieces. This is available for iPad, tablet or kindle (it cannot be downloaded onto a computer)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Barney Harwood (formerly of Blue Peter) introduces the families of instruments, and professional musicians from the BBC National Orchestra of Wales explain how their instruments work and make sounds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You can test your knowledge with fun quizzes and learn some basics about music notation in an interactive game with the motif from Beethoven’s 5th Symphony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All text is voiced by Barney so can be listened to as well as read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See some screen shots of the book on the next slide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5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0D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BBC Ten Pieces free downloadable </a:t>
            </a:r>
            <a:r>
              <a:rPr lang="en-GB" dirty="0" err="1" smtClean="0">
                <a:solidFill>
                  <a:schemeClr val="bg1"/>
                </a:solidFill>
              </a:rPr>
              <a:t>ebook</a:t>
            </a:r>
            <a:r>
              <a:rPr lang="en-GB" dirty="0" smtClean="0">
                <a:solidFill>
                  <a:schemeClr val="bg1"/>
                </a:solidFill>
              </a:rPr>
              <a:t> for </a:t>
            </a:r>
            <a:r>
              <a:rPr lang="en-GB" dirty="0" err="1" smtClean="0">
                <a:solidFill>
                  <a:schemeClr val="bg1"/>
                </a:solidFill>
              </a:rPr>
              <a:t>ipads</a:t>
            </a:r>
            <a:r>
              <a:rPr lang="en-GB" dirty="0" smtClean="0">
                <a:solidFill>
                  <a:schemeClr val="bg1"/>
                </a:solidFill>
              </a:rPr>
              <a:t>, tablets and kindles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33014" t="53395" r="34315" b="16000"/>
          <a:stretch/>
        </p:blipFill>
        <p:spPr bwMode="auto">
          <a:xfrm>
            <a:off x="2182051" y="2603847"/>
            <a:ext cx="4779898" cy="25186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2"/>
          <a:srcRect l="33986" t="53517" r="35206" b="16863"/>
          <a:stretch/>
        </p:blipFill>
        <p:spPr bwMode="auto">
          <a:xfrm>
            <a:off x="606489" y="1615440"/>
            <a:ext cx="8080311" cy="45427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612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0D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How to get your free </a:t>
            </a:r>
            <a:r>
              <a:rPr lang="en-GB" dirty="0" err="1" smtClean="0">
                <a:solidFill>
                  <a:schemeClr val="bg1"/>
                </a:solidFill>
              </a:rPr>
              <a:t>ebook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(the boring bit)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Click on the link below and you will find all the information you need to download your own copy of the Ten Pieces Guide to the Orchestra</a:t>
            </a:r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://www.bbc.co.uk/programmes/articles/Ql028Dg3k9v3Cck38nkPYL/ten-pieces-guide-to-the-orchestra-free-ebook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If this doesn’t work you can get to the same page via Google (see next slide)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0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0D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3100" dirty="0" smtClean="0">
                <a:solidFill>
                  <a:schemeClr val="bg1"/>
                </a:solidFill>
              </a:rPr>
              <a:t>Type “Ten Pieces Guide to the Orchestra Free </a:t>
            </a:r>
            <a:r>
              <a:rPr lang="en-GB" sz="3100" dirty="0" err="1" smtClean="0">
                <a:solidFill>
                  <a:schemeClr val="bg1"/>
                </a:solidFill>
              </a:rPr>
              <a:t>ebook</a:t>
            </a:r>
            <a:r>
              <a:rPr lang="en-GB" sz="3100" dirty="0" smtClean="0">
                <a:solidFill>
                  <a:schemeClr val="bg1"/>
                </a:solidFill>
              </a:rPr>
              <a:t>” into Google and click on the first link that comes up as above – it will take you directly to the same page as the previous link </a:t>
            </a:r>
            <a:endParaRPr lang="en-GB" sz="31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/>
          </p:cNvPicPr>
          <p:nvPr/>
        </p:nvPicPr>
        <p:blipFill rotWithShape="1">
          <a:blip r:embed="rId2"/>
          <a:srcRect t="3559" r="35406" b="29751"/>
          <a:stretch/>
        </p:blipFill>
        <p:spPr bwMode="auto">
          <a:xfrm>
            <a:off x="395536" y="134482"/>
            <a:ext cx="8352928" cy="48786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839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0D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This is what the page looks like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>
                <a:solidFill>
                  <a:schemeClr val="bg1"/>
                </a:solidFill>
              </a:rPr>
              <a:t>Instructions for 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IPad download 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Android download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Kindle download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endParaRPr lang="en-GB" sz="2000" dirty="0" smtClean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  <a:p>
            <a:endParaRPr lang="en-GB" sz="2000" dirty="0" smtClean="0">
              <a:solidFill>
                <a:schemeClr val="bg1"/>
              </a:solidFill>
            </a:endParaRPr>
          </a:p>
          <a:p>
            <a:endParaRPr lang="en-GB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800" dirty="0" smtClean="0">
              <a:solidFill>
                <a:schemeClr val="bg1"/>
              </a:solidFill>
            </a:endParaRPr>
          </a:p>
          <a:p>
            <a:endParaRPr lang="en-GB" sz="2000" dirty="0" smtClean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Frequently asked 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bg1"/>
                </a:solidFill>
              </a:rPr>
              <a:t>      questions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4" name="Content Placeholder 4"/>
          <p:cNvPicPr>
            <a:picLocks/>
          </p:cNvPicPr>
          <p:nvPr/>
        </p:nvPicPr>
        <p:blipFill rotWithShape="1">
          <a:blip r:embed="rId2"/>
          <a:srcRect l="33657" t="10520" r="34666" b="3854"/>
          <a:stretch/>
        </p:blipFill>
        <p:spPr bwMode="auto">
          <a:xfrm>
            <a:off x="4211960" y="1268760"/>
            <a:ext cx="3854824" cy="5256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3131840" y="27809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915816" y="55892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86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0D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Barney introduces the orchestra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4400" dirty="0" smtClean="0">
                <a:solidFill>
                  <a:schemeClr val="bg1"/>
                </a:solidFill>
              </a:rPr>
              <a:t>Note </a:t>
            </a:r>
            <a:r>
              <a:rPr lang="en-GB" sz="4400" dirty="0">
                <a:solidFill>
                  <a:schemeClr val="bg1"/>
                </a:solidFill>
              </a:rPr>
              <a:t>- you need your screen in landscape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56925" t="12012" r="1858" b="40240"/>
          <a:stretch/>
        </p:blipFill>
        <p:spPr bwMode="auto">
          <a:xfrm>
            <a:off x="1115616" y="1268760"/>
            <a:ext cx="6984776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688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0D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Meet the instrument families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String family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Woodwind family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Brass family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Percussion family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The conductor</a:t>
            </a:r>
          </a:p>
          <a:p>
            <a:pPr marL="0" indent="0">
              <a:buNone/>
            </a:pPr>
            <a:endParaRPr lang="en-GB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Tap on the speaker icon - Barney reads the text for you to listen to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Watch the video – Barney introduces each family 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Tap on the instrument pictures to hear their sound</a:t>
            </a:r>
          </a:p>
          <a:p>
            <a:pPr marL="0" indent="0">
              <a:buNone/>
            </a:pPr>
            <a:endParaRPr lang="en-GB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QUIZ ALERT:  At the end of each section there is a quiz – can you   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smtClean="0">
                <a:solidFill>
                  <a:schemeClr val="bg1"/>
                </a:solidFill>
              </a:rPr>
              <a:t>                        identify each sound?</a:t>
            </a:r>
          </a:p>
          <a:p>
            <a:pPr marL="0" indent="0">
              <a:buNone/>
            </a:pPr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326033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0D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What’s your favourite instrument?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Choose your favourite instrument from each family – why do you like it?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Make a mini book or design a poster about the different instrument families of the orchestra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Draw some pictures and label them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Write a sentence about each instrument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82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569</Words>
  <Application>Microsoft Office PowerPoint</Application>
  <PresentationFormat>On-screen Show (4:3)</PresentationFormat>
  <Paragraphs>95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Keep Calm and  Make Music</vt:lpstr>
      <vt:lpstr>Ten Pieces Guide to the Orchestra:Free Ebook –(info for you and a grownup)</vt:lpstr>
      <vt:lpstr>BBC Ten Pieces free downloadable ebook for ipads, tablets and kindles</vt:lpstr>
      <vt:lpstr>How to get your free ebook  (the boring bit)</vt:lpstr>
      <vt:lpstr>PowerPoint Presentation</vt:lpstr>
      <vt:lpstr>This is what the page looks like</vt:lpstr>
      <vt:lpstr>Barney introduces the orchestra</vt:lpstr>
      <vt:lpstr>Meet the instrument families</vt:lpstr>
      <vt:lpstr>What’s your favourite instrument?</vt:lpstr>
      <vt:lpstr>Writing music – page 27</vt:lpstr>
      <vt:lpstr>Listen to some orchestral music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HMS</dc:creator>
  <cp:lastModifiedBy>HMS</cp:lastModifiedBy>
  <cp:revision>22</cp:revision>
  <dcterms:created xsi:type="dcterms:W3CDTF">2020-03-25T11:55:04Z</dcterms:created>
  <dcterms:modified xsi:type="dcterms:W3CDTF">2020-04-21T14:48:45Z</dcterms:modified>
</cp:coreProperties>
</file>