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83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9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1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1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87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3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0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7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8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5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CE36-5C88-45F5-9E51-5B3914BC14D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5BFEB-6759-477A-B774-AC7D048ED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0" y="365125"/>
            <a:ext cx="31242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Music ideas cards</a:t>
            </a:r>
            <a:endParaRPr lang="en-GB" sz="80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-1"/>
            <a:ext cx="7881938" cy="6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8950" cy="483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009775"/>
            <a:ext cx="6858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19900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2038350"/>
            <a:ext cx="68389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7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3895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2065337"/>
            <a:ext cx="6819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9425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2057400"/>
            <a:ext cx="68389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197692"/>
              </p:ext>
            </p:extLst>
          </p:nvPr>
        </p:nvGraphicFramePr>
        <p:xfrm>
          <a:off x="0" y="0"/>
          <a:ext cx="6187686" cy="433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047888" imgH="2838298" progId="AcroExch.Document.DC">
                  <p:embed/>
                </p:oleObj>
              </mc:Choice>
              <mc:Fallback>
                <p:oleObj name="Acrobat Document" r:id="rId3" imgW="4047888" imgH="28382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187686" cy="4338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25" y="2076450"/>
            <a:ext cx="68103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19900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2066925"/>
            <a:ext cx="68199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8475" cy="478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450" y="2269067"/>
            <a:ext cx="6533550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9425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055813"/>
            <a:ext cx="68294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72275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057400"/>
            <a:ext cx="68294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19900" cy="479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030677"/>
            <a:ext cx="68294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8475" cy="4810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5" y="2038350"/>
            <a:ext cx="68770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0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0850" cy="479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2066925"/>
            <a:ext cx="683895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5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Stevenson</dc:creator>
  <cp:lastModifiedBy>Rachel Stevenson</cp:lastModifiedBy>
  <cp:revision>3</cp:revision>
  <dcterms:created xsi:type="dcterms:W3CDTF">2020-03-19T12:19:10Z</dcterms:created>
  <dcterms:modified xsi:type="dcterms:W3CDTF">2020-03-19T12:22:55Z</dcterms:modified>
</cp:coreProperties>
</file>