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57" r:id="rId9"/>
    <p:sldId id="265" r:id="rId10"/>
    <p:sldId id="268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IJQ4srg_Uw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EDC5F-CEFF-40FA-BC52-292314EC96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Reception Stay and Play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5CB1C4-6669-4ACE-9182-9717D00E3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12</a:t>
            </a:r>
            <a:r>
              <a:rPr lang="en-GB" baseline="30000" dirty="0"/>
              <a:t>th</a:t>
            </a:r>
            <a:r>
              <a:rPr lang="en-GB" dirty="0"/>
              <a:t> December 2024</a:t>
            </a:r>
          </a:p>
        </p:txBody>
      </p:sp>
    </p:spTree>
    <p:extLst>
      <p:ext uri="{BB962C8B-B14F-4D97-AF65-F5344CB8AC3E}">
        <p14:creationId xmlns:p14="http://schemas.microsoft.com/office/powerpoint/2010/main" val="275528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69ED7-5BA9-40F4-A36A-D5BF8083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Games and Age Ratings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3C3037-004B-4FB0-9734-DC59E74682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Fortnite</a:t>
            </a:r>
            <a:r>
              <a:rPr lang="en-GB" dirty="0"/>
              <a:t> – </a:t>
            </a:r>
            <a:r>
              <a:rPr lang="en-GB" dirty="0" err="1"/>
              <a:t>Pegi</a:t>
            </a:r>
            <a:r>
              <a:rPr lang="en-GB" dirty="0"/>
              <a:t> 12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6506181-3978-469D-B655-FE6F86FDD8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44715" y="2967828"/>
            <a:ext cx="2141845" cy="32027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A3E9E-7627-490D-85F9-604757805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EFEBA9-08F5-400E-97B7-FFBEAAE5A5B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64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6C6ED-21A5-419C-A497-C9B58C657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Apps and Age Ratings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301E7A-54C2-4D08-818A-36E5DA1CB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Tik</a:t>
            </a:r>
            <a:r>
              <a:rPr lang="en-GB" dirty="0"/>
              <a:t> Tok – Age 13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5D27141-CF8D-4E19-A9E7-D401A788E6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38183" y="3059021"/>
            <a:ext cx="2401979" cy="240197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84B0FB-5648-4CBE-B334-D4AF81919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Instagram – Age 13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630B3D-7C1A-43C1-AD7F-A5BC0CCF20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50642" y="3059023"/>
            <a:ext cx="2401978" cy="240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81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31186-1FB1-4072-A2AE-E71AD11E5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Apps and Age Ratings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55350-6FAA-45E6-801D-2FBA4277EB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YouTube – Age 13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DFFEDA3-1D73-4558-BE1C-2A364C8C41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3888" y="3153629"/>
            <a:ext cx="3678641" cy="193425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82CC77-2232-4AB5-B054-251AB9518C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Poppy Playtime – Age 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B49B479-6602-4272-8ABA-9D93E721534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06849" y="2736850"/>
            <a:ext cx="2348414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5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C60E48-878C-4297-84C1-09725E8F0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4F03906-A667-4BD1-9270-F0285A2A0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706" y="97655"/>
            <a:ext cx="8389495" cy="646075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39020EF-1C3B-4D0F-9FC7-7D3AF5AD1332}"/>
              </a:ext>
            </a:extLst>
          </p:cNvPr>
          <p:cNvSpPr/>
          <p:nvPr/>
        </p:nvSpPr>
        <p:spPr>
          <a:xfrm>
            <a:off x="5752730" y="1387383"/>
            <a:ext cx="3077388" cy="4861017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6316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8229A-6F46-49E3-9115-3D42EB5D6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Safety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87880-3562-4A89-A401-43F216B7F8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863" y="2372944"/>
            <a:ext cx="4183062" cy="345672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B9F834-1D92-4F81-A1D9-D46A9E720F52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5089525" y="2160588"/>
            <a:ext cx="5039896" cy="3881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  <a:p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KCSIE 2024 is a complete statutory guide that all schools must comply with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Part One and Annex B clearly outlines how schools have a statutory responsibility to keep children safe online in </a:t>
            </a:r>
            <a:r>
              <a:rPr lang="en-GB" sz="2000" b="1" i="1" dirty="0"/>
              <a:t>or </a:t>
            </a:r>
            <a:r>
              <a:rPr lang="en-GB" sz="2000" dirty="0"/>
              <a:t>out of school</a:t>
            </a:r>
          </a:p>
        </p:txBody>
      </p:sp>
    </p:spTree>
    <p:extLst>
      <p:ext uri="{BB962C8B-B14F-4D97-AF65-F5344CB8AC3E}">
        <p14:creationId xmlns:p14="http://schemas.microsoft.com/office/powerpoint/2010/main" val="3020090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94DEA1-E293-4CE2-9411-74412A69C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526" y="228887"/>
            <a:ext cx="8105775" cy="46291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33EFE8-A2FE-4BD5-9EFE-2422B1CE8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526" y="4999034"/>
            <a:ext cx="9288992" cy="11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0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2C614-2DE8-4D9B-9F5F-E54CD01B0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153" y="777478"/>
            <a:ext cx="8847628" cy="495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31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2D2A4C-B293-4D65-B76E-9B8E85609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47" t="13592" r="34684" b="4725"/>
          <a:stretch/>
        </p:blipFill>
        <p:spPr>
          <a:xfrm>
            <a:off x="720619" y="203077"/>
            <a:ext cx="7331428" cy="60079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653E98-B3B7-4654-9C04-61D15E18F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96" t="47249" r="51796" b="46020"/>
          <a:stretch/>
        </p:blipFill>
        <p:spPr>
          <a:xfrm>
            <a:off x="2325952" y="5607360"/>
            <a:ext cx="9784650" cy="101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8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85131A-78A7-4849-8F43-083E550DB7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59" t="28091" r="38544" b="57152"/>
          <a:stretch/>
        </p:blipFill>
        <p:spPr>
          <a:xfrm>
            <a:off x="381738" y="2246049"/>
            <a:ext cx="9751107" cy="161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321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8D006-DBEA-4242-B7D0-DB9992E38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Roblox: Concerns Raised Around Children&amp;#39;s Online Safety | Newsround">
            <a:hlinkClick r:id="" action="ppaction://media"/>
            <a:extLst>
              <a:ext uri="{FF2B5EF4-FFF2-40B4-BE49-F238E27FC236}">
                <a16:creationId xmlns:a16="http://schemas.microsoft.com/office/drawing/2014/main" id="{85DE8212-C3E7-44FA-9A00-8D0A72A768F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0638" y="286305"/>
            <a:ext cx="11174028" cy="628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92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5588C-8797-41F5-9502-604E26220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Online Safety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1DEBA13-AE7B-4606-AB58-8C0F3DE979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9291" t="26904" r="9024" b="32155"/>
          <a:stretch/>
        </p:blipFill>
        <p:spPr>
          <a:xfrm>
            <a:off x="974411" y="1269261"/>
            <a:ext cx="8147468" cy="450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529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F345692-54B5-4332-8B9B-CA10C5B62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Games and Age Ratings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7FF08-F822-45F2-84F9-258E7E1A42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Minecraft – </a:t>
            </a:r>
            <a:r>
              <a:rPr lang="en-GB" dirty="0" err="1"/>
              <a:t>Pegi</a:t>
            </a:r>
            <a:r>
              <a:rPr lang="en-GB" dirty="0"/>
              <a:t> 7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8D2B92A-A077-4239-B87F-CB507E5F19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4299" y="3343107"/>
            <a:ext cx="2615044" cy="2615044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51F72-FAF1-4FD5-B855-54495C3BB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Roblox – </a:t>
            </a:r>
            <a:r>
              <a:rPr lang="en-GB" dirty="0" err="1"/>
              <a:t>Pegi</a:t>
            </a:r>
            <a:r>
              <a:rPr lang="en-GB" dirty="0"/>
              <a:t> 7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A20E353-31A6-40C1-BFD6-9AFED7A5D3C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51250" y="3343107"/>
            <a:ext cx="3131409" cy="234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839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3389</TotalTime>
  <Words>95</Words>
  <Application>Microsoft Office PowerPoint</Application>
  <PresentationFormat>Widescreen</PresentationFormat>
  <Paragraphs>20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Facet</vt:lpstr>
      <vt:lpstr>Reception Stay and Play</vt:lpstr>
      <vt:lpstr>Online Safety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Safety </vt:lpstr>
      <vt:lpstr>Games and Age Ratings</vt:lpstr>
      <vt:lpstr>Games and Age Ratings</vt:lpstr>
      <vt:lpstr>Apps and Age Ratings</vt:lpstr>
      <vt:lpstr>Apps and Age Ratings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Reception Stay and Play</dc:title>
  <dc:creator>Kirsty Lee</dc:creator>
  <cp:lastModifiedBy>Kirsty Lee</cp:lastModifiedBy>
  <cp:revision>10</cp:revision>
  <dcterms:created xsi:type="dcterms:W3CDTF">2024-12-10T08:09:00Z</dcterms:created>
  <dcterms:modified xsi:type="dcterms:W3CDTF">2024-12-12T16:38:54Z</dcterms:modified>
</cp:coreProperties>
</file>