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58" r:id="rId6"/>
  </p:sldMasterIdLst>
  <p:notesMasterIdLst>
    <p:notesMasterId r:id="rId24"/>
  </p:notesMasterIdLst>
  <p:sldIdLst>
    <p:sldId id="256" r:id="rId7"/>
    <p:sldId id="292" r:id="rId8"/>
    <p:sldId id="285" r:id="rId9"/>
    <p:sldId id="286" r:id="rId10"/>
    <p:sldId id="261" r:id="rId11"/>
    <p:sldId id="272" r:id="rId12"/>
    <p:sldId id="295" r:id="rId13"/>
    <p:sldId id="296" r:id="rId14"/>
    <p:sldId id="293" r:id="rId15"/>
    <p:sldId id="275" r:id="rId16"/>
    <p:sldId id="284" r:id="rId17"/>
    <p:sldId id="270" r:id="rId18"/>
    <p:sldId id="294" r:id="rId19"/>
    <p:sldId id="277" r:id="rId20"/>
    <p:sldId id="289" r:id="rId21"/>
    <p:sldId id="297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B8C"/>
    <a:srgbClr val="95ADC5"/>
    <a:srgbClr val="9098B5"/>
    <a:srgbClr val="F38801"/>
    <a:srgbClr val="AC8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99975-CCCF-8F73-FA53-C60308A8F943}" v="51" dt="2026-02-03T18:13:04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/>
    <p:restoredTop sz="94659"/>
  </p:normalViewPr>
  <p:slideViewPr>
    <p:cSldViewPr snapToGrid="0" showGuides="1">
      <p:cViewPr varScale="1">
        <p:scale>
          <a:sx n="107" d="100"/>
          <a:sy n="107" d="100"/>
        </p:scale>
        <p:origin x="7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Malone" userId="88f1bb2a-7472-4f9c-a94f-a6f8feec74a0" providerId="ADAL" clId="{998276FD-5AFC-40D8-954D-62A53CAA6D55}"/>
    <pc:docChg chg="undo custSel addSld delSld modSld">
      <pc:chgData name="Colin Malone" userId="88f1bb2a-7472-4f9c-a94f-a6f8feec74a0" providerId="ADAL" clId="{998276FD-5AFC-40D8-954D-62A53CAA6D55}" dt="2026-02-02T11:31:33.439" v="156" actId="47"/>
      <pc:docMkLst>
        <pc:docMk/>
      </pc:docMkLst>
      <pc:sldChg chg="delSp modSp mod">
        <pc:chgData name="Colin Malone" userId="88f1bb2a-7472-4f9c-a94f-a6f8feec74a0" providerId="ADAL" clId="{998276FD-5AFC-40D8-954D-62A53CAA6D55}" dt="2026-02-02T11:30:02.268" v="128" actId="207"/>
        <pc:sldMkLst>
          <pc:docMk/>
          <pc:sldMk cId="3131995454" sldId="261"/>
        </pc:sldMkLst>
        <pc:spChg chg="del">
          <ac:chgData name="Colin Malone" userId="88f1bb2a-7472-4f9c-a94f-a6f8feec74a0" providerId="ADAL" clId="{998276FD-5AFC-40D8-954D-62A53CAA6D55}" dt="2026-02-02T11:29:47.118" v="123" actId="478"/>
          <ac:spMkLst>
            <pc:docMk/>
            <pc:sldMk cId="3131995454" sldId="261"/>
            <ac:spMk id="3" creationId="{92B26F02-135B-425A-A939-21A7ACAAC64A}"/>
          </ac:spMkLst>
        </pc:spChg>
        <pc:spChg chg="del">
          <ac:chgData name="Colin Malone" userId="88f1bb2a-7472-4f9c-a94f-a6f8feec74a0" providerId="ADAL" clId="{998276FD-5AFC-40D8-954D-62A53CAA6D55}" dt="2026-02-02T11:29:50.653" v="124" actId="478"/>
          <ac:spMkLst>
            <pc:docMk/>
            <pc:sldMk cId="3131995454" sldId="261"/>
            <ac:spMk id="4" creationId="{CA72A662-87AB-4AB4-836C-75E0BC6125FA}"/>
          </ac:spMkLst>
        </pc:spChg>
        <pc:spChg chg="mod">
          <ac:chgData name="Colin Malone" userId="88f1bb2a-7472-4f9c-a94f-a6f8feec74a0" providerId="ADAL" clId="{998276FD-5AFC-40D8-954D-62A53CAA6D55}" dt="2026-02-02T11:30:02.268" v="128" actId="207"/>
          <ac:spMkLst>
            <pc:docMk/>
            <pc:sldMk cId="3131995454" sldId="261"/>
            <ac:spMk id="7" creationId="{59679594-DFF0-46B9-A474-6AAEDD233260}"/>
          </ac:spMkLst>
        </pc:spChg>
        <pc:spChg chg="mod">
          <ac:chgData name="Colin Malone" userId="88f1bb2a-7472-4f9c-a94f-a6f8feec74a0" providerId="ADAL" clId="{998276FD-5AFC-40D8-954D-62A53CAA6D55}" dt="2026-02-02T11:29:57.420" v="126" actId="207"/>
          <ac:spMkLst>
            <pc:docMk/>
            <pc:sldMk cId="3131995454" sldId="261"/>
            <ac:spMk id="8" creationId="{423A7F2A-C6D2-45BF-BC49-6FBD60641824}"/>
          </ac:spMkLst>
        </pc:spChg>
      </pc:sldChg>
      <pc:sldChg chg="delSp modSp mod modClrScheme chgLayout">
        <pc:chgData name="Colin Malone" userId="88f1bb2a-7472-4f9c-a94f-a6f8feec74a0" providerId="ADAL" clId="{998276FD-5AFC-40D8-954D-62A53CAA6D55}" dt="2026-02-02T11:25:29.347" v="33" actId="20577"/>
        <pc:sldMkLst>
          <pc:docMk/>
          <pc:sldMk cId="74833247" sldId="266"/>
        </pc:sldMkLst>
        <pc:spChg chg="del">
          <ac:chgData name="Colin Malone" userId="88f1bb2a-7472-4f9c-a94f-a6f8feec74a0" providerId="ADAL" clId="{998276FD-5AFC-40D8-954D-62A53CAA6D55}" dt="2026-02-02T11:24:56.747" v="13" actId="700"/>
          <ac:spMkLst>
            <pc:docMk/>
            <pc:sldMk cId="74833247" sldId="266"/>
            <ac:spMk id="2" creationId="{DE62A7E2-1C45-4009-B152-8EC8A914E9EB}"/>
          </ac:spMkLst>
        </pc:spChg>
        <pc:spChg chg="mod ord">
          <ac:chgData name="Colin Malone" userId="88f1bb2a-7472-4f9c-a94f-a6f8feec74a0" providerId="ADAL" clId="{998276FD-5AFC-40D8-954D-62A53CAA6D55}" dt="2026-02-02T11:25:29.347" v="33" actId="20577"/>
          <ac:spMkLst>
            <pc:docMk/>
            <pc:sldMk cId="74833247" sldId="266"/>
            <ac:spMk id="3" creationId="{E5701F27-B79F-4BEF-BB82-12EB03974ED9}"/>
          </ac:spMkLst>
        </pc:spChg>
        <pc:spChg chg="del">
          <ac:chgData name="Colin Malone" userId="88f1bb2a-7472-4f9c-a94f-a6f8feec74a0" providerId="ADAL" clId="{998276FD-5AFC-40D8-954D-62A53CAA6D55}" dt="2026-02-02T11:24:56.747" v="13" actId="700"/>
          <ac:spMkLst>
            <pc:docMk/>
            <pc:sldMk cId="74833247" sldId="266"/>
            <ac:spMk id="4" creationId="{C53CEA7A-6D1C-4C0F-9714-0F8E8D8CFEF5}"/>
          </ac:spMkLst>
        </pc:spChg>
      </pc:sldChg>
      <pc:sldChg chg="addSp delSp modSp mod chgLayout">
        <pc:chgData name="Colin Malone" userId="88f1bb2a-7472-4f9c-a94f-a6f8feec74a0" providerId="ADAL" clId="{998276FD-5AFC-40D8-954D-62A53CAA6D55}" dt="2026-02-02T11:28:45.921" v="109" actId="1076"/>
        <pc:sldMkLst>
          <pc:docMk/>
          <pc:sldMk cId="293400757" sldId="270"/>
        </pc:sldMkLst>
        <pc:spChg chg="del mod">
          <ac:chgData name="Colin Malone" userId="88f1bb2a-7472-4f9c-a94f-a6f8feec74a0" providerId="ADAL" clId="{998276FD-5AFC-40D8-954D-62A53CAA6D55}" dt="2026-02-02T11:28:31.984" v="104" actId="700"/>
          <ac:spMkLst>
            <pc:docMk/>
            <pc:sldMk cId="293400757" sldId="270"/>
            <ac:spMk id="2" creationId="{00000000-0000-0000-0000-000000000000}"/>
          </ac:spMkLst>
        </pc:spChg>
        <pc:spChg chg="mod ord">
          <ac:chgData name="Colin Malone" userId="88f1bb2a-7472-4f9c-a94f-a6f8feec74a0" providerId="ADAL" clId="{998276FD-5AFC-40D8-954D-62A53CAA6D55}" dt="2026-02-02T11:28:42.522" v="108" actId="27636"/>
          <ac:spMkLst>
            <pc:docMk/>
            <pc:sldMk cId="293400757" sldId="270"/>
            <ac:spMk id="3" creationId="{00000000-0000-0000-0000-000000000000}"/>
          </ac:spMkLst>
        </pc:spChg>
        <pc:spChg chg="del">
          <ac:chgData name="Colin Malone" userId="88f1bb2a-7472-4f9c-a94f-a6f8feec74a0" providerId="ADAL" clId="{998276FD-5AFC-40D8-954D-62A53CAA6D55}" dt="2026-02-02T11:28:31.984" v="104" actId="700"/>
          <ac:spMkLst>
            <pc:docMk/>
            <pc:sldMk cId="293400757" sldId="270"/>
            <ac:spMk id="4" creationId="{2A0D4D95-ABAB-4FD7-B877-8304B9544D1F}"/>
          </ac:spMkLst>
        </pc:spChg>
        <pc:spChg chg="add mod ord">
          <ac:chgData name="Colin Malone" userId="88f1bb2a-7472-4f9c-a94f-a6f8feec74a0" providerId="ADAL" clId="{998276FD-5AFC-40D8-954D-62A53CAA6D55}" dt="2026-02-02T11:28:38.100" v="106" actId="6549"/>
          <ac:spMkLst>
            <pc:docMk/>
            <pc:sldMk cId="293400757" sldId="270"/>
            <ac:spMk id="5" creationId="{42E63D96-98E0-479A-9232-398A6A89F85F}"/>
          </ac:spMkLst>
        </pc:spChg>
        <pc:spChg chg="add mod ord">
          <ac:chgData name="Colin Malone" userId="88f1bb2a-7472-4f9c-a94f-a6f8feec74a0" providerId="ADAL" clId="{998276FD-5AFC-40D8-954D-62A53CAA6D55}" dt="2026-02-02T11:28:31.984" v="104" actId="700"/>
          <ac:spMkLst>
            <pc:docMk/>
            <pc:sldMk cId="293400757" sldId="270"/>
            <ac:spMk id="9" creationId="{9FD49605-0971-405D-BE9C-4EC843B3D6B4}"/>
          </ac:spMkLst>
        </pc:spChg>
        <pc:picChg chg="mod">
          <ac:chgData name="Colin Malone" userId="88f1bb2a-7472-4f9c-a94f-a6f8feec74a0" providerId="ADAL" clId="{998276FD-5AFC-40D8-954D-62A53CAA6D55}" dt="2026-02-02T11:28:45.921" v="109" actId="1076"/>
          <ac:picMkLst>
            <pc:docMk/>
            <pc:sldMk cId="293400757" sldId="270"/>
            <ac:picMk id="8" creationId="{D20DFE5E-8C9E-4436-BCDF-3B4D89A4CADE}"/>
          </ac:picMkLst>
        </pc:picChg>
      </pc:sldChg>
      <pc:sldChg chg="modSp mod">
        <pc:chgData name="Colin Malone" userId="88f1bb2a-7472-4f9c-a94f-a6f8feec74a0" providerId="ADAL" clId="{998276FD-5AFC-40D8-954D-62A53CAA6D55}" dt="2026-02-02T11:30:05.831" v="129" actId="207"/>
        <pc:sldMkLst>
          <pc:docMk/>
          <pc:sldMk cId="3142594734" sldId="272"/>
        </pc:sldMkLst>
        <pc:spChg chg="mod">
          <ac:chgData name="Colin Malone" userId="88f1bb2a-7472-4f9c-a94f-a6f8feec74a0" providerId="ADAL" clId="{998276FD-5AFC-40D8-954D-62A53CAA6D55}" dt="2026-02-02T11:30:05.831" v="129" actId="207"/>
          <ac:spMkLst>
            <pc:docMk/>
            <pc:sldMk cId="3142594734" sldId="272"/>
            <ac:spMk id="8" creationId="{76F65A5F-B0C3-47E5-9F26-3606A57FA9E4}"/>
          </ac:spMkLst>
        </pc:spChg>
      </pc:sldChg>
      <pc:sldChg chg="addSp delSp modSp mod chgLayout">
        <pc:chgData name="Colin Malone" userId="88f1bb2a-7472-4f9c-a94f-a6f8feec74a0" providerId="ADAL" clId="{998276FD-5AFC-40D8-954D-62A53CAA6D55}" dt="2026-02-02T11:27:47.554" v="94" actId="403"/>
        <pc:sldMkLst>
          <pc:docMk/>
          <pc:sldMk cId="896070966" sldId="277"/>
        </pc:sldMkLst>
        <pc:spChg chg="add del mod ord">
          <ac:chgData name="Colin Malone" userId="88f1bb2a-7472-4f9c-a94f-a6f8feec74a0" providerId="ADAL" clId="{998276FD-5AFC-40D8-954D-62A53CAA6D55}" dt="2026-02-02T11:27:35.162" v="86" actId="14100"/>
          <ac:spMkLst>
            <pc:docMk/>
            <pc:sldMk cId="896070966" sldId="277"/>
            <ac:spMk id="2" creationId="{89007D3A-4B21-4A07-9A6B-8EAAD48C7A45}"/>
          </ac:spMkLst>
        </pc:spChg>
        <pc:spChg chg="del">
          <ac:chgData name="Colin Malone" userId="88f1bb2a-7472-4f9c-a94f-a6f8feec74a0" providerId="ADAL" clId="{998276FD-5AFC-40D8-954D-62A53CAA6D55}" dt="2026-02-02T11:26:35.291" v="48" actId="700"/>
          <ac:spMkLst>
            <pc:docMk/>
            <pc:sldMk cId="896070966" sldId="277"/>
            <ac:spMk id="3" creationId="{D14DECFD-909A-43C0-87A4-1C7CEDA90CB3}"/>
          </ac:spMkLst>
        </pc:spChg>
        <pc:spChg chg="del">
          <ac:chgData name="Colin Malone" userId="88f1bb2a-7472-4f9c-a94f-a6f8feec74a0" providerId="ADAL" clId="{998276FD-5AFC-40D8-954D-62A53CAA6D55}" dt="2026-02-02T11:27:21.325" v="82" actId="478"/>
          <ac:spMkLst>
            <pc:docMk/>
            <pc:sldMk cId="896070966" sldId="277"/>
            <ac:spMk id="4" creationId="{00000000-0000-0000-0000-000000000000}"/>
          </ac:spMkLst>
        </pc:spChg>
        <pc:spChg chg="del">
          <ac:chgData name="Colin Malone" userId="88f1bb2a-7472-4f9c-a94f-a6f8feec74a0" providerId="ADAL" clId="{998276FD-5AFC-40D8-954D-62A53CAA6D55}" dt="2026-02-02T11:26:35.291" v="48" actId="700"/>
          <ac:spMkLst>
            <pc:docMk/>
            <pc:sldMk cId="896070966" sldId="277"/>
            <ac:spMk id="5" creationId="{D407C03C-6144-4CDB-A184-2E6F84F63CC9}"/>
          </ac:spMkLst>
        </pc:spChg>
        <pc:spChg chg="add mod ord">
          <ac:chgData name="Colin Malone" userId="88f1bb2a-7472-4f9c-a94f-a6f8feec74a0" providerId="ADAL" clId="{998276FD-5AFC-40D8-954D-62A53CAA6D55}" dt="2026-02-02T11:27:47.554" v="94" actId="403"/>
          <ac:spMkLst>
            <pc:docMk/>
            <pc:sldMk cId="896070966" sldId="277"/>
            <ac:spMk id="6" creationId="{E216E814-0294-48FA-A152-C76F29E10400}"/>
          </ac:spMkLst>
        </pc:spChg>
        <pc:spChg chg="del">
          <ac:chgData name="Colin Malone" userId="88f1bb2a-7472-4f9c-a94f-a6f8feec74a0" providerId="ADAL" clId="{998276FD-5AFC-40D8-954D-62A53CAA6D55}" dt="2026-02-02T11:27:00.722" v="52" actId="478"/>
          <ac:spMkLst>
            <pc:docMk/>
            <pc:sldMk cId="896070966" sldId="277"/>
            <ac:spMk id="7" creationId="{491FDD3B-FD03-46DB-B014-3FFA518B172A}"/>
          </ac:spMkLst>
        </pc:spChg>
        <pc:spChg chg="mod">
          <ac:chgData name="Colin Malone" userId="88f1bb2a-7472-4f9c-a94f-a6f8feec74a0" providerId="ADAL" clId="{998276FD-5AFC-40D8-954D-62A53CAA6D55}" dt="2026-02-02T11:26:48.977" v="49" actId="21"/>
          <ac:spMkLst>
            <pc:docMk/>
            <pc:sldMk cId="896070966" sldId="277"/>
            <ac:spMk id="8" creationId="{5E3C83B6-2E43-4A0D-A340-E86526696C44}"/>
          </ac:spMkLst>
        </pc:spChg>
        <pc:spChg chg="add mod ord">
          <ac:chgData name="Colin Malone" userId="88f1bb2a-7472-4f9c-a94f-a6f8feec74a0" providerId="ADAL" clId="{998276FD-5AFC-40D8-954D-62A53CAA6D55}" dt="2026-02-02T11:27:47.554" v="94" actId="403"/>
          <ac:spMkLst>
            <pc:docMk/>
            <pc:sldMk cId="896070966" sldId="277"/>
            <ac:spMk id="9" creationId="{9578A162-6BDA-4F85-BEE9-E073BCAC01FF}"/>
          </ac:spMkLst>
        </pc:spChg>
        <pc:spChg chg="add del mod">
          <ac:chgData name="Colin Malone" userId="88f1bb2a-7472-4f9c-a94f-a6f8feec74a0" providerId="ADAL" clId="{998276FD-5AFC-40D8-954D-62A53CAA6D55}" dt="2026-02-02T11:27:14.018" v="81" actId="478"/>
          <ac:spMkLst>
            <pc:docMk/>
            <pc:sldMk cId="896070966" sldId="277"/>
            <ac:spMk id="11" creationId="{6B25762C-FE13-4097-BA8F-0EF55DC1003B}"/>
          </ac:spMkLst>
        </pc:spChg>
      </pc:sldChg>
      <pc:sldChg chg="modSp del mod">
        <pc:chgData name="Colin Malone" userId="88f1bb2a-7472-4f9c-a94f-a6f8feec74a0" providerId="ADAL" clId="{998276FD-5AFC-40D8-954D-62A53CAA6D55}" dt="2026-02-02T11:29:27.141" v="121" actId="47"/>
        <pc:sldMkLst>
          <pc:docMk/>
          <pc:sldMk cId="367904481" sldId="279"/>
        </pc:sldMkLst>
        <pc:spChg chg="mod">
          <ac:chgData name="Colin Malone" userId="88f1bb2a-7472-4f9c-a94f-a6f8feec74a0" providerId="ADAL" clId="{998276FD-5AFC-40D8-954D-62A53CAA6D55}" dt="2026-02-02T11:28:54.140" v="110" actId="1076"/>
          <ac:spMkLst>
            <pc:docMk/>
            <pc:sldMk cId="367904481" sldId="279"/>
            <ac:spMk id="3" creationId="{7FFFB160-EE88-4A51-9B2B-A992D3EB87E4}"/>
          </ac:spMkLst>
        </pc:spChg>
      </pc:sldChg>
      <pc:sldChg chg="addSp delSp modSp del mod modAnim">
        <pc:chgData name="Colin Malone" userId="88f1bb2a-7472-4f9c-a94f-a6f8feec74a0" providerId="ADAL" clId="{998276FD-5AFC-40D8-954D-62A53CAA6D55}" dt="2026-02-02T11:31:33.439" v="156" actId="47"/>
        <pc:sldMkLst>
          <pc:docMk/>
          <pc:sldMk cId="2862371264" sldId="283"/>
        </pc:sldMkLst>
        <pc:spChg chg="add mod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2" creationId="{674B69B3-8F7E-47D3-AA5E-1E8873F4DC42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8" creationId="{A4B886E1-1D5F-40C0-BA58-7EC89DB036AC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9" creationId="{A4027595-44F8-4369-B197-2C627ABD7EE9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10" creationId="{E3590C6C-4714-44B8-870A-3A135C93786C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18" creationId="{FB97458D-4676-4330-B511-E6CBE3A1144E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19" creationId="{ED13AFEB-B958-48B7-8F76-D4F0172A9E84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20" creationId="{92ACDDDB-F86A-40DA-8112-BBA25C70A3E4}"/>
          </ac:spMkLst>
        </pc:spChg>
        <pc:spChg chg="del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23" creationId="{2C3DF15C-2997-43F5-8D4D-C34AB4489A67}"/>
          </ac:spMkLst>
        </pc:spChg>
        <pc:spChg chg="del mod">
          <ac:chgData name="Colin Malone" userId="88f1bb2a-7472-4f9c-a94f-a6f8feec74a0" providerId="ADAL" clId="{998276FD-5AFC-40D8-954D-62A53CAA6D55}" dt="2026-02-02T11:24:35.923" v="12" actId="478"/>
          <ac:spMkLst>
            <pc:docMk/>
            <pc:sldMk cId="2862371264" sldId="283"/>
            <ac:spMk id="24" creationId="{DCE523F6-1B68-4701-B4FC-70189D5C8826}"/>
          </ac:spMkLst>
        </pc:sp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4" creationId="{3BC231CF-4760-4787-BEBA-A2A7610DD4ED}"/>
          </ac:picMkLst>
        </pc:picChg>
        <pc:picChg chg="add 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1" creationId="{394F7A02-EDA5-4C7C-ABD5-B3C988E4035C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2" creationId="{ABBCDCFD-935D-4965-A666-ABD439F015D7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3" creationId="{819C958F-F9F0-4072-A819-A91751740306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4" creationId="{DA6376D0-A30D-40DD-A0EE-9A28B90A4877}"/>
          </ac:picMkLst>
        </pc:picChg>
        <pc:picChg chg="del mod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5" creationId="{91F959D9-5D2A-4DC3-9BC3-6B65D22F6FF4}"/>
          </ac:picMkLst>
        </pc:picChg>
        <pc:picChg chg="del mod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6" creationId="{7E17AAF3-56F5-4E93-AB0F-9E740BFD6014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17" creationId="{A12E0B2A-249A-4A95-9DF0-666EB32A2B02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21" creationId="{AAE30834-2F1D-4F6E-A28F-D6D3621063C1}"/>
          </ac:picMkLst>
        </pc:picChg>
        <pc:picChg chg="del">
          <ac:chgData name="Colin Malone" userId="88f1bb2a-7472-4f9c-a94f-a6f8feec74a0" providerId="ADAL" clId="{998276FD-5AFC-40D8-954D-62A53CAA6D55}" dt="2026-02-02T11:24:35.923" v="12" actId="478"/>
          <ac:picMkLst>
            <pc:docMk/>
            <pc:sldMk cId="2862371264" sldId="283"/>
            <ac:picMk id="22" creationId="{BB3C07AA-DEC2-4F04-8FCF-6B42FC182E98}"/>
          </ac:picMkLst>
        </pc:picChg>
      </pc:sldChg>
      <pc:sldChg chg="addSp delSp modSp mod modClrScheme chgLayout">
        <pc:chgData name="Colin Malone" userId="88f1bb2a-7472-4f9c-a94f-a6f8feec74a0" providerId="ADAL" clId="{998276FD-5AFC-40D8-954D-62A53CAA6D55}" dt="2026-02-02T11:29:24.413" v="120" actId="20577"/>
        <pc:sldMkLst>
          <pc:docMk/>
          <pc:sldMk cId="4018677654" sldId="284"/>
        </pc:sldMkLst>
        <pc:spChg chg="add mod ord">
          <ac:chgData name="Colin Malone" userId="88f1bb2a-7472-4f9c-a94f-a6f8feec74a0" providerId="ADAL" clId="{998276FD-5AFC-40D8-954D-62A53CAA6D55}" dt="2026-02-02T11:29:19.916" v="117" actId="20577"/>
          <ac:spMkLst>
            <pc:docMk/>
            <pc:sldMk cId="4018677654" sldId="284"/>
            <ac:spMk id="2" creationId="{9AC57FC5-7FBD-4300-9158-78483F86DC35}"/>
          </ac:spMkLst>
        </pc:spChg>
        <pc:spChg chg="del mod">
          <ac:chgData name="Colin Malone" userId="88f1bb2a-7472-4f9c-a94f-a6f8feec74a0" providerId="ADAL" clId="{998276FD-5AFC-40D8-954D-62A53CAA6D55}" dt="2026-02-02T11:29:22.799" v="119" actId="478"/>
          <ac:spMkLst>
            <pc:docMk/>
            <pc:sldMk cId="4018677654" sldId="284"/>
            <ac:spMk id="3" creationId="{445471F0-6BFA-4461-A219-B65EA54B2025}"/>
          </ac:spMkLst>
        </pc:spChg>
        <pc:spChg chg="del mod ord">
          <ac:chgData name="Colin Malone" userId="88f1bb2a-7472-4f9c-a94f-a6f8feec74a0" providerId="ADAL" clId="{998276FD-5AFC-40D8-954D-62A53CAA6D55}" dt="2026-02-02T11:29:03.986" v="111" actId="700"/>
          <ac:spMkLst>
            <pc:docMk/>
            <pc:sldMk cId="4018677654" sldId="284"/>
            <ac:spMk id="5" creationId="{8E674BCD-5F89-4245-BCA2-6D28ABC8A699}"/>
          </ac:spMkLst>
        </pc:spChg>
        <pc:spChg chg="del mod ord">
          <ac:chgData name="Colin Malone" userId="88f1bb2a-7472-4f9c-a94f-a6f8feec74a0" providerId="ADAL" clId="{998276FD-5AFC-40D8-954D-62A53CAA6D55}" dt="2026-02-02T11:29:03.986" v="111" actId="700"/>
          <ac:spMkLst>
            <pc:docMk/>
            <pc:sldMk cId="4018677654" sldId="284"/>
            <ac:spMk id="6" creationId="{5D2BDFE6-07BC-482A-9F89-55468F5355EC}"/>
          </ac:spMkLst>
        </pc:spChg>
        <pc:spChg chg="del">
          <ac:chgData name="Colin Malone" userId="88f1bb2a-7472-4f9c-a94f-a6f8feec74a0" providerId="ADAL" clId="{998276FD-5AFC-40D8-954D-62A53CAA6D55}" dt="2026-02-02T11:29:21.374" v="118" actId="478"/>
          <ac:spMkLst>
            <pc:docMk/>
            <pc:sldMk cId="4018677654" sldId="284"/>
            <ac:spMk id="7" creationId="{1F0D18B0-D3F2-4FF4-8D79-3D8CAC7D2EA3}"/>
          </ac:spMkLst>
        </pc:spChg>
        <pc:spChg chg="del">
          <ac:chgData name="Colin Malone" userId="88f1bb2a-7472-4f9c-a94f-a6f8feec74a0" providerId="ADAL" clId="{998276FD-5AFC-40D8-954D-62A53CAA6D55}" dt="2026-02-02T11:29:03.986" v="111" actId="700"/>
          <ac:spMkLst>
            <pc:docMk/>
            <pc:sldMk cId="4018677654" sldId="284"/>
            <ac:spMk id="8" creationId="{0D6F76B2-CBC4-42AF-83DF-951BFD94711D}"/>
          </ac:spMkLst>
        </pc:spChg>
        <pc:spChg chg="add mod ord">
          <ac:chgData name="Colin Malone" userId="88f1bb2a-7472-4f9c-a94f-a6f8feec74a0" providerId="ADAL" clId="{998276FD-5AFC-40D8-954D-62A53CAA6D55}" dt="2026-02-02T11:29:24.413" v="120" actId="20577"/>
          <ac:spMkLst>
            <pc:docMk/>
            <pc:sldMk cId="4018677654" sldId="284"/>
            <ac:spMk id="9" creationId="{2407575B-1323-4FE0-96AA-1E3EADFEEC02}"/>
          </ac:spMkLst>
        </pc:spChg>
        <pc:picChg chg="mod ord">
          <ac:chgData name="Colin Malone" userId="88f1bb2a-7472-4f9c-a94f-a6f8feec74a0" providerId="ADAL" clId="{998276FD-5AFC-40D8-954D-62A53CAA6D55}" dt="2026-02-02T11:29:03.986" v="111" actId="700"/>
          <ac:picMkLst>
            <pc:docMk/>
            <pc:sldMk cId="4018677654" sldId="284"/>
            <ac:picMk id="4" creationId="{B841AE5D-167B-453F-BE76-E7F9738DC988}"/>
          </ac:picMkLst>
        </pc:picChg>
      </pc:sldChg>
      <pc:sldChg chg="modSp mod">
        <pc:chgData name="Colin Malone" userId="88f1bb2a-7472-4f9c-a94f-a6f8feec74a0" providerId="ADAL" clId="{998276FD-5AFC-40D8-954D-62A53CAA6D55}" dt="2026-02-02T11:31:28.449" v="155" actId="207"/>
        <pc:sldMkLst>
          <pc:docMk/>
          <pc:sldMk cId="1895201022" sldId="285"/>
        </pc:sldMkLst>
        <pc:spChg chg="mod">
          <ac:chgData name="Colin Malone" userId="88f1bb2a-7472-4f9c-a94f-a6f8feec74a0" providerId="ADAL" clId="{998276FD-5AFC-40D8-954D-62A53CAA6D55}" dt="2026-02-02T11:31:28.449" v="155" actId="207"/>
          <ac:spMkLst>
            <pc:docMk/>
            <pc:sldMk cId="1895201022" sldId="285"/>
            <ac:spMk id="8" creationId="{9A67287F-EB94-47DA-8213-962DA91D6639}"/>
          </ac:spMkLst>
        </pc:spChg>
      </pc:sldChg>
      <pc:sldChg chg="addSp delSp modSp mod">
        <pc:chgData name="Colin Malone" userId="88f1bb2a-7472-4f9c-a94f-a6f8feec74a0" providerId="ADAL" clId="{998276FD-5AFC-40D8-954D-62A53CAA6D55}" dt="2026-02-02T11:31:22.111" v="154" actId="20577"/>
        <pc:sldMkLst>
          <pc:docMk/>
          <pc:sldMk cId="2624201651" sldId="286"/>
        </pc:sldMkLst>
        <pc:spChg chg="mod">
          <ac:chgData name="Colin Malone" userId="88f1bb2a-7472-4f9c-a94f-a6f8feec74a0" providerId="ADAL" clId="{998276FD-5AFC-40D8-954D-62A53CAA6D55}" dt="2026-02-02T11:30:43.501" v="140" actId="20577"/>
          <ac:spMkLst>
            <pc:docMk/>
            <pc:sldMk cId="2624201651" sldId="286"/>
            <ac:spMk id="2" creationId="{F2B1C0C8-9229-4245-A0AE-0872C0613875}"/>
          </ac:spMkLst>
        </pc:spChg>
        <pc:spChg chg="del mod">
          <ac:chgData name="Colin Malone" userId="88f1bb2a-7472-4f9c-a94f-a6f8feec74a0" providerId="ADAL" clId="{998276FD-5AFC-40D8-954D-62A53CAA6D55}" dt="2026-02-02T11:31:00.899" v="144" actId="478"/>
          <ac:spMkLst>
            <pc:docMk/>
            <pc:sldMk cId="2624201651" sldId="286"/>
            <ac:spMk id="3" creationId="{01FA1041-1134-4790-8753-CAD983C62C72}"/>
          </ac:spMkLst>
        </pc:spChg>
        <pc:spChg chg="mod">
          <ac:chgData name="Colin Malone" userId="88f1bb2a-7472-4f9c-a94f-a6f8feec74a0" providerId="ADAL" clId="{998276FD-5AFC-40D8-954D-62A53CAA6D55}" dt="2026-02-02T11:31:20.035" v="153" actId="20577"/>
          <ac:spMkLst>
            <pc:docMk/>
            <pc:sldMk cId="2624201651" sldId="286"/>
            <ac:spMk id="5" creationId="{B3A14497-1CF2-4859-9604-66E513E0EB09}"/>
          </ac:spMkLst>
        </pc:spChg>
        <pc:spChg chg="del mod">
          <ac:chgData name="Colin Malone" userId="88f1bb2a-7472-4f9c-a94f-a6f8feec74a0" providerId="ADAL" clId="{998276FD-5AFC-40D8-954D-62A53CAA6D55}" dt="2026-02-02T11:31:04.546" v="145" actId="478"/>
          <ac:spMkLst>
            <pc:docMk/>
            <pc:sldMk cId="2624201651" sldId="286"/>
            <ac:spMk id="6" creationId="{0B4C0C18-C67B-4388-B870-899CE6AFFE96}"/>
          </ac:spMkLst>
        </pc:spChg>
        <pc:spChg chg="mod">
          <ac:chgData name="Colin Malone" userId="88f1bb2a-7472-4f9c-a94f-a6f8feec74a0" providerId="ADAL" clId="{998276FD-5AFC-40D8-954D-62A53CAA6D55}" dt="2026-02-02T11:31:22.111" v="154" actId="20577"/>
          <ac:spMkLst>
            <pc:docMk/>
            <pc:sldMk cId="2624201651" sldId="286"/>
            <ac:spMk id="7" creationId="{DF6BA5A1-F2B7-4CFF-8633-3549E2FAED1D}"/>
          </ac:spMkLst>
        </pc:spChg>
        <pc:spChg chg="add del">
          <ac:chgData name="Colin Malone" userId="88f1bb2a-7472-4f9c-a94f-a6f8feec74a0" providerId="ADAL" clId="{998276FD-5AFC-40D8-954D-62A53CAA6D55}" dt="2026-02-02T11:30:40.522" v="138" actId="478"/>
          <ac:spMkLst>
            <pc:docMk/>
            <pc:sldMk cId="2624201651" sldId="286"/>
            <ac:spMk id="8" creationId="{B54930A8-8EA0-4FF6-BE41-A56381027A6E}"/>
          </ac:spMkLst>
        </pc:spChg>
      </pc:sldChg>
      <pc:sldChg chg="delSp modSp mod">
        <pc:chgData name="Colin Malone" userId="88f1bb2a-7472-4f9c-a94f-a6f8feec74a0" providerId="ADAL" clId="{998276FD-5AFC-40D8-954D-62A53CAA6D55}" dt="2026-02-02T11:26:17.159" v="47" actId="1076"/>
        <pc:sldMkLst>
          <pc:docMk/>
          <pc:sldMk cId="923473571" sldId="289"/>
        </pc:sldMkLst>
        <pc:spChg chg="mod">
          <ac:chgData name="Colin Malone" userId="88f1bb2a-7472-4f9c-a94f-a6f8feec74a0" providerId="ADAL" clId="{998276FD-5AFC-40D8-954D-62A53CAA6D55}" dt="2026-02-02T11:25:51.007" v="40" actId="20577"/>
          <ac:spMkLst>
            <pc:docMk/>
            <pc:sldMk cId="923473571" sldId="289"/>
            <ac:spMk id="9" creationId="{7FCC3C79-D1DD-44A1-8CA3-15C9F4EABEF2}"/>
          </ac:spMkLst>
        </pc:spChg>
        <pc:spChg chg="del mod">
          <ac:chgData name="Colin Malone" userId="88f1bb2a-7472-4f9c-a94f-a6f8feec74a0" providerId="ADAL" clId="{998276FD-5AFC-40D8-954D-62A53CAA6D55}" dt="2026-02-02T11:25:42.589" v="36" actId="478"/>
          <ac:spMkLst>
            <pc:docMk/>
            <pc:sldMk cId="923473571" sldId="289"/>
            <ac:spMk id="10" creationId="{02C5B3F8-6F19-4F85-8B8D-43BC249A8D87}"/>
          </ac:spMkLst>
        </pc:spChg>
        <pc:picChg chg="mod">
          <ac:chgData name="Colin Malone" userId="88f1bb2a-7472-4f9c-a94f-a6f8feec74a0" providerId="ADAL" clId="{998276FD-5AFC-40D8-954D-62A53CAA6D55}" dt="2026-02-02T11:26:03.861" v="43" actId="1076"/>
          <ac:picMkLst>
            <pc:docMk/>
            <pc:sldMk cId="923473571" sldId="289"/>
            <ac:picMk id="3" creationId="{E790B275-BD64-46A5-9AA0-D6887DFE451C}"/>
          </ac:picMkLst>
        </pc:picChg>
        <pc:picChg chg="mod">
          <ac:chgData name="Colin Malone" userId="88f1bb2a-7472-4f9c-a94f-a6f8feec74a0" providerId="ADAL" clId="{998276FD-5AFC-40D8-954D-62A53CAA6D55}" dt="2026-02-02T11:25:56.391" v="41" actId="1076"/>
          <ac:picMkLst>
            <pc:docMk/>
            <pc:sldMk cId="923473571" sldId="289"/>
            <ac:picMk id="5" creationId="{2E44D59D-9933-49F3-939E-DF962C5423FB}"/>
          </ac:picMkLst>
        </pc:picChg>
        <pc:picChg chg="mod">
          <ac:chgData name="Colin Malone" userId="88f1bb2a-7472-4f9c-a94f-a6f8feec74a0" providerId="ADAL" clId="{998276FD-5AFC-40D8-954D-62A53CAA6D55}" dt="2026-02-02T11:26:17.159" v="47" actId="1076"/>
          <ac:picMkLst>
            <pc:docMk/>
            <pc:sldMk cId="923473571" sldId="289"/>
            <ac:picMk id="6" creationId="{1396C5DA-97FB-4FBD-A07F-1B0D3CD8E6F8}"/>
          </ac:picMkLst>
        </pc:picChg>
        <pc:picChg chg="mod">
          <ac:chgData name="Colin Malone" userId="88f1bb2a-7472-4f9c-a94f-a6f8feec74a0" providerId="ADAL" clId="{998276FD-5AFC-40D8-954D-62A53CAA6D55}" dt="2026-02-02T11:26:13.626" v="45" actId="1076"/>
          <ac:picMkLst>
            <pc:docMk/>
            <pc:sldMk cId="923473571" sldId="289"/>
            <ac:picMk id="7" creationId="{E03C1A24-C463-4B33-B9A6-72E7BFC36FDA}"/>
          </ac:picMkLst>
        </pc:picChg>
        <pc:picChg chg="mod">
          <ac:chgData name="Colin Malone" userId="88f1bb2a-7472-4f9c-a94f-a6f8feec74a0" providerId="ADAL" clId="{998276FD-5AFC-40D8-954D-62A53CAA6D55}" dt="2026-02-02T11:25:58.550" v="42" actId="1076"/>
          <ac:picMkLst>
            <pc:docMk/>
            <pc:sldMk cId="923473571" sldId="289"/>
            <ac:picMk id="8" creationId="{18B31A68-98CC-4296-96CC-A6ABFFF8E332}"/>
          </ac:picMkLst>
        </pc:picChg>
        <pc:picChg chg="mod">
          <ac:chgData name="Colin Malone" userId="88f1bb2a-7472-4f9c-a94f-a6f8feec74a0" providerId="ADAL" clId="{998276FD-5AFC-40D8-954D-62A53CAA6D55}" dt="2026-02-02T11:26:15.696" v="46" actId="1076"/>
          <ac:picMkLst>
            <pc:docMk/>
            <pc:sldMk cId="923473571" sldId="289"/>
            <ac:picMk id="11" creationId="{87615D58-A411-4154-AD4F-230BDDD61705}"/>
          </ac:picMkLst>
        </pc:picChg>
      </pc:sldChg>
      <pc:sldChg chg="add del">
        <pc:chgData name="Colin Malone" userId="88f1bb2a-7472-4f9c-a94f-a6f8feec74a0" providerId="ADAL" clId="{998276FD-5AFC-40D8-954D-62A53CAA6D55}" dt="2026-02-02T11:24:26.133" v="11" actId="47"/>
        <pc:sldMkLst>
          <pc:docMk/>
          <pc:sldMk cId="2410482975" sldId="292"/>
        </pc:sldMkLst>
      </pc:sldChg>
      <pc:sldChg chg="modSp mod">
        <pc:chgData name="Colin Malone" userId="88f1bb2a-7472-4f9c-a94f-a6f8feec74a0" providerId="ADAL" clId="{998276FD-5AFC-40D8-954D-62A53CAA6D55}" dt="2026-02-02T11:30:17.335" v="132" actId="207"/>
        <pc:sldMkLst>
          <pc:docMk/>
          <pc:sldMk cId="994231064" sldId="293"/>
        </pc:sldMkLst>
        <pc:spChg chg="mod">
          <ac:chgData name="Colin Malone" userId="88f1bb2a-7472-4f9c-a94f-a6f8feec74a0" providerId="ADAL" clId="{998276FD-5AFC-40D8-954D-62A53CAA6D55}" dt="2026-02-02T11:30:17.335" v="132" actId="207"/>
          <ac:spMkLst>
            <pc:docMk/>
            <pc:sldMk cId="994231064" sldId="293"/>
            <ac:spMk id="8" creationId="{76F65A5F-B0C3-47E5-9F26-3606A57FA9E4}"/>
          </ac:spMkLst>
        </pc:spChg>
        <pc:picChg chg="mod">
          <ac:chgData name="Colin Malone" userId="88f1bb2a-7472-4f9c-a94f-a6f8feec74a0" providerId="ADAL" clId="{998276FD-5AFC-40D8-954D-62A53CAA6D55}" dt="2026-02-02T11:29:33.351" v="122" actId="1076"/>
          <ac:picMkLst>
            <pc:docMk/>
            <pc:sldMk cId="994231064" sldId="293"/>
            <ac:picMk id="13" creationId="{B7CFE193-D08B-1C0E-5C56-4FE929737025}"/>
          </ac:picMkLst>
        </pc:picChg>
      </pc:sldChg>
      <pc:sldChg chg="addSp delSp modSp mod modClrScheme chgLayout">
        <pc:chgData name="Colin Malone" userId="88f1bb2a-7472-4f9c-a94f-a6f8feec74a0" providerId="ADAL" clId="{998276FD-5AFC-40D8-954D-62A53CAA6D55}" dt="2026-02-02T11:28:16.678" v="102"/>
        <pc:sldMkLst>
          <pc:docMk/>
          <pc:sldMk cId="3323521349" sldId="294"/>
        </pc:sldMkLst>
        <pc:spChg chg="del mod">
          <ac:chgData name="Colin Malone" userId="88f1bb2a-7472-4f9c-a94f-a6f8feec74a0" providerId="ADAL" clId="{998276FD-5AFC-40D8-954D-62A53CAA6D55}" dt="2026-02-02T11:28:05.796" v="98" actId="478"/>
          <ac:spMkLst>
            <pc:docMk/>
            <pc:sldMk cId="3323521349" sldId="294"/>
            <ac:spMk id="2" creationId="{00000000-0000-0000-0000-000000000000}"/>
          </ac:spMkLst>
        </pc:spChg>
        <pc:spChg chg="mod ord">
          <ac:chgData name="Colin Malone" userId="88f1bb2a-7472-4f9c-a94f-a6f8feec74a0" providerId="ADAL" clId="{998276FD-5AFC-40D8-954D-62A53CAA6D55}" dt="2026-02-02T11:28:13.190" v="101" actId="700"/>
          <ac:spMkLst>
            <pc:docMk/>
            <pc:sldMk cId="3323521349" sldId="294"/>
            <ac:spMk id="3" creationId="{00000000-0000-0000-0000-000000000000}"/>
          </ac:spMkLst>
        </pc:spChg>
        <pc:spChg chg="del">
          <ac:chgData name="Colin Malone" userId="88f1bb2a-7472-4f9c-a94f-a6f8feec74a0" providerId="ADAL" clId="{998276FD-5AFC-40D8-954D-62A53CAA6D55}" dt="2026-02-02T11:28:13.190" v="101" actId="700"/>
          <ac:spMkLst>
            <pc:docMk/>
            <pc:sldMk cId="3323521349" sldId="294"/>
            <ac:spMk id="4" creationId="{F82F9BBE-C5F8-417E-B4A1-76B13E7F0FAE}"/>
          </ac:spMkLst>
        </pc:spChg>
        <pc:spChg chg="add del">
          <ac:chgData name="Colin Malone" userId="88f1bb2a-7472-4f9c-a94f-a6f8feec74a0" providerId="ADAL" clId="{998276FD-5AFC-40D8-954D-62A53CAA6D55}" dt="2026-02-02T11:28:06.911" v="100" actId="22"/>
          <ac:spMkLst>
            <pc:docMk/>
            <pc:sldMk cId="3323521349" sldId="294"/>
            <ac:spMk id="6" creationId="{AB34FC40-9A1F-4FF9-BD7E-3154D106A8AF}"/>
          </ac:spMkLst>
        </pc:spChg>
        <pc:spChg chg="add mod ord">
          <ac:chgData name="Colin Malone" userId="88f1bb2a-7472-4f9c-a94f-a6f8feec74a0" providerId="ADAL" clId="{998276FD-5AFC-40D8-954D-62A53CAA6D55}" dt="2026-02-02T11:28:16.678" v="102"/>
          <ac:spMkLst>
            <pc:docMk/>
            <pc:sldMk cId="3323521349" sldId="294"/>
            <ac:spMk id="7" creationId="{05FD405B-F42F-4A6F-AC5F-724F51F452CD}"/>
          </ac:spMkLst>
        </pc:spChg>
      </pc:sldChg>
      <pc:sldChg chg="modSp mod">
        <pc:chgData name="Colin Malone" userId="88f1bb2a-7472-4f9c-a94f-a6f8feec74a0" providerId="ADAL" clId="{998276FD-5AFC-40D8-954D-62A53CAA6D55}" dt="2026-02-02T11:30:09.926" v="130" actId="207"/>
        <pc:sldMkLst>
          <pc:docMk/>
          <pc:sldMk cId="4188730585" sldId="296"/>
        </pc:sldMkLst>
        <pc:spChg chg="mod">
          <ac:chgData name="Colin Malone" userId="88f1bb2a-7472-4f9c-a94f-a6f8feec74a0" providerId="ADAL" clId="{998276FD-5AFC-40D8-954D-62A53CAA6D55}" dt="2026-02-02T11:30:09.926" v="130" actId="207"/>
          <ac:spMkLst>
            <pc:docMk/>
            <pc:sldMk cId="4188730585" sldId="296"/>
            <ac:spMk id="12" creationId="{90295CC7-C8A3-C993-A347-A45D5961046B}"/>
          </ac:spMkLst>
        </pc:spChg>
      </pc:sldChg>
      <pc:sldChg chg="modSp mod">
        <pc:chgData name="Colin Malone" userId="88f1bb2a-7472-4f9c-a94f-a6f8feec74a0" providerId="ADAL" clId="{998276FD-5AFC-40D8-954D-62A53CAA6D55}" dt="2026-02-02T11:25:37.163" v="34" actId="1076"/>
        <pc:sldMkLst>
          <pc:docMk/>
          <pc:sldMk cId="1047805270" sldId="297"/>
        </pc:sldMkLst>
        <pc:picChg chg="mod">
          <ac:chgData name="Colin Malone" userId="88f1bb2a-7472-4f9c-a94f-a6f8feec74a0" providerId="ADAL" clId="{998276FD-5AFC-40D8-954D-62A53CAA6D55}" dt="2026-02-02T11:25:37.163" v="34" actId="1076"/>
          <ac:picMkLst>
            <pc:docMk/>
            <pc:sldMk cId="1047805270" sldId="297"/>
            <ac:picMk id="4" creationId="{EC0B03C1-0BCE-FFA9-B9CE-914330BDE254}"/>
          </ac:picMkLst>
        </pc:picChg>
      </pc:sldChg>
    </pc:docChg>
  </pc:docChgLst>
  <pc:docChgLst>
    <pc:chgData name="Guest User" userId="S::urn:spo:tenantanon#ded737f2-3bdd-4777-80bd-5ef98f283c90::" providerId="AD" clId="Web-{18399975-CCCF-8F73-FA53-C60308A8F943}"/>
    <pc:docChg chg="modSld">
      <pc:chgData name="Guest User" userId="S::urn:spo:tenantanon#ded737f2-3bdd-4777-80bd-5ef98f283c90::" providerId="AD" clId="Web-{18399975-CCCF-8F73-FA53-C60308A8F943}" dt="2026-02-03T18:13:04.556" v="41" actId="20577"/>
      <pc:docMkLst>
        <pc:docMk/>
      </pc:docMkLst>
      <pc:sldChg chg="addSp delSp modSp">
        <pc:chgData name="Guest User" userId="S::urn:spo:tenantanon#ded737f2-3bdd-4777-80bd-5ef98f283c90::" providerId="AD" clId="Web-{18399975-CCCF-8F73-FA53-C60308A8F943}" dt="2026-02-03T18:13:04.556" v="41" actId="20577"/>
        <pc:sldMkLst>
          <pc:docMk/>
          <pc:sldMk cId="896070966" sldId="277"/>
        </pc:sldMkLst>
        <pc:spChg chg="add del mod">
          <ac:chgData name="Guest User" userId="S::urn:spo:tenantanon#ded737f2-3bdd-4777-80bd-5ef98f283c90::" providerId="AD" clId="Web-{18399975-CCCF-8F73-FA53-C60308A8F943}" dt="2026-02-03T18:11:48.397" v="23" actId="14100"/>
          <ac:spMkLst>
            <pc:docMk/>
            <pc:sldMk cId="896070966" sldId="277"/>
            <ac:spMk id="2" creationId="{89007D3A-4B21-4A07-9A6B-8EAAD48C7A45}"/>
          </ac:spMkLst>
        </pc:spChg>
        <pc:spChg chg="add del mod">
          <ac:chgData name="Guest User" userId="S::urn:spo:tenantanon#ded737f2-3bdd-4777-80bd-5ef98f283c90::" providerId="AD" clId="Web-{18399975-CCCF-8F73-FA53-C60308A8F943}" dt="2026-02-03T18:11:41.787" v="21"/>
          <ac:spMkLst>
            <pc:docMk/>
            <pc:sldMk cId="896070966" sldId="277"/>
            <ac:spMk id="4" creationId="{F2028AF5-4815-507D-CD3E-88F633B5D42C}"/>
          </ac:spMkLst>
        </pc:spChg>
        <pc:spChg chg="mod">
          <ac:chgData name="Guest User" userId="S::urn:spo:tenantanon#ded737f2-3bdd-4777-80bd-5ef98f283c90::" providerId="AD" clId="Web-{18399975-CCCF-8F73-FA53-C60308A8F943}" dt="2026-02-03T18:12:37.118" v="35" actId="1076"/>
          <ac:spMkLst>
            <pc:docMk/>
            <pc:sldMk cId="896070966" sldId="277"/>
            <ac:spMk id="6" creationId="{E216E814-0294-48FA-A152-C76F29E10400}"/>
          </ac:spMkLst>
        </pc:spChg>
        <pc:spChg chg="add mod">
          <ac:chgData name="Guest User" userId="S::urn:spo:tenantanon#ded737f2-3bdd-4777-80bd-5ef98f283c90::" providerId="AD" clId="Web-{18399975-CCCF-8F73-FA53-C60308A8F943}" dt="2026-02-03T18:12:51.321" v="38" actId="20577"/>
          <ac:spMkLst>
            <pc:docMk/>
            <pc:sldMk cId="896070966" sldId="277"/>
            <ac:spMk id="7" creationId="{B1D637B2-FDF3-95F1-8CA1-FD4DB62D3019}"/>
          </ac:spMkLst>
        </pc:spChg>
        <pc:spChg chg="mod">
          <ac:chgData name="Guest User" userId="S::urn:spo:tenantanon#ded737f2-3bdd-4777-80bd-5ef98f283c90::" providerId="AD" clId="Web-{18399975-CCCF-8F73-FA53-C60308A8F943}" dt="2026-02-03T18:13:04.556" v="41" actId="20577"/>
          <ac:spMkLst>
            <pc:docMk/>
            <pc:sldMk cId="896070966" sldId="277"/>
            <ac:spMk id="9" creationId="{9578A162-6BDA-4F85-BEE9-E073BCAC01FF}"/>
          </ac:spMkLst>
        </pc:spChg>
      </pc:sldChg>
      <pc:sldChg chg="modSp">
        <pc:chgData name="Guest User" userId="S::urn:spo:tenantanon#ded737f2-3bdd-4777-80bd-5ef98f283c90::" providerId="AD" clId="Web-{18399975-CCCF-8F73-FA53-C60308A8F943}" dt="2026-02-03T18:10:03.595" v="8" actId="20577"/>
        <pc:sldMkLst>
          <pc:docMk/>
          <pc:sldMk cId="2410482975" sldId="292"/>
        </pc:sldMkLst>
        <pc:spChg chg="mod">
          <ac:chgData name="Guest User" userId="S::urn:spo:tenantanon#ded737f2-3bdd-4777-80bd-5ef98f283c90::" providerId="AD" clId="Web-{18399975-CCCF-8F73-FA53-C60308A8F943}" dt="2026-02-03T18:09:54.204" v="5" actId="20577"/>
          <ac:spMkLst>
            <pc:docMk/>
            <pc:sldMk cId="2410482975" sldId="292"/>
            <ac:spMk id="22" creationId="{BDA7E543-DF02-4F42-AD78-7194C0635F4F}"/>
          </ac:spMkLst>
        </pc:spChg>
        <pc:spChg chg="mod">
          <ac:chgData name="Guest User" userId="S::urn:spo:tenantanon#ded737f2-3bdd-4777-80bd-5ef98f283c90::" providerId="AD" clId="Web-{18399975-CCCF-8F73-FA53-C60308A8F943}" dt="2026-02-03T18:09:51.907" v="3" actId="20577"/>
          <ac:spMkLst>
            <pc:docMk/>
            <pc:sldMk cId="2410482975" sldId="292"/>
            <ac:spMk id="23" creationId="{4E310FEE-7867-4C95-90FB-C885C6DF1035}"/>
          </ac:spMkLst>
        </pc:spChg>
        <pc:spChg chg="mod">
          <ac:chgData name="Guest User" userId="S::urn:spo:tenantanon#ded737f2-3bdd-4777-80bd-5ef98f283c90::" providerId="AD" clId="Web-{18399975-CCCF-8F73-FA53-C60308A8F943}" dt="2026-02-03T18:10:03.595" v="8" actId="20577"/>
          <ac:spMkLst>
            <pc:docMk/>
            <pc:sldMk cId="2410482975" sldId="292"/>
            <ac:spMk id="24" creationId="{C5264726-512C-47D8-BD18-98E1CF8864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C000B-78CB-4D2A-93CB-CA1B40A5690B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52EEC-685A-490A-80F4-0F8061E4E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2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a logo and text&#10;&#10;AI-generated content may be incorrect.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0" descr="Date">
            <a:extLst>
              <a:ext uri="{FF2B5EF4-FFF2-40B4-BE49-F238E27FC236}">
                <a16:creationId xmlns:a16="http://schemas.microsoft.com/office/drawing/2014/main" id="{EF2BB75A-4EAB-2293-C318-D1E83BCFA8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6235" y="4673428"/>
            <a:ext cx="3751574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1" name="Text Placeholder 10" descr="Presentation name">
            <a:extLst>
              <a:ext uri="{FF2B5EF4-FFF2-40B4-BE49-F238E27FC236}">
                <a16:creationId xmlns:a16="http://schemas.microsoft.com/office/drawing/2014/main" id="{3D122B7E-3782-B28C-5689-B02EF3576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6235" y="4048717"/>
            <a:ext cx="3751574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3E71E6-66BD-FD01-AAA0-EBC6BD535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36236" y="3784005"/>
            <a:ext cx="3751574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3">
            <a:extLst>
              <a:ext uri="{FF2B5EF4-FFF2-40B4-BE49-F238E27FC236}">
                <a16:creationId xmlns:a16="http://schemas.microsoft.com/office/drawing/2014/main" id="{9D2A7AE0-94AD-4F83-40E2-EBA87749E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235" y="1245187"/>
            <a:ext cx="3751574" cy="2183813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0717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0BCAF70-4EC8-5EE4-2651-AA631FB9D6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CC45E5-D8E4-9645-1268-B7F95A4AC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67C474EB-D616-F383-6F9D-D87B813BE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95FE24-F04D-EEF4-63DA-6B5D54948B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40950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A36F493-541E-F7CA-8A99-0AB27E5D14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B0AAC8-F1BB-CB9B-2B0C-F11CA42C5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67574108-26A1-679D-2752-697445EB3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621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DDC707B-52D6-7F0C-B00C-6B5B116D7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7A6B6D-6B31-D92D-6864-A31877A7E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>
            <a:extLst>
              <a:ext uri="{FF2B5EF4-FFF2-40B4-BE49-F238E27FC236}">
                <a16:creationId xmlns:a16="http://schemas.microsoft.com/office/drawing/2014/main" id="{0096F63A-692C-9D6D-EFFD-10164CA3C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0FF73CB-CAE5-8B6E-282D-52A42484F6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35232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96C4288-6F04-F1B9-1D14-23F3206299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8A9F6E-A920-E283-4E4B-CD86F9A5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C17074A3-67C9-7662-F007-25B24ADE4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E520A78-598E-1E57-808C-8F610A408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7224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5BF2FCC-7BD2-CB6F-603B-3D41E071E6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637B72-8DC7-01BC-122C-CFFCF9F85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310DA2AE-8F4D-6C25-A009-2BF58892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676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Curv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449CC1A-9C9D-EB20-D799-ACA8966B9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037EC7-40F2-AEE1-644C-AF5D3AACD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3E4B136A-EC18-5E54-E6C5-E965BD006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00830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4EAE-74C6-4087-A368-B69F34D41AC0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61ECE-CB89-4BF9-964B-27CE7DA01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00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4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11F5624-A3E1-FAAA-07CB-7C239464F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372" y="3279913"/>
            <a:ext cx="10799193" cy="743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closing message</a:t>
            </a:r>
          </a:p>
        </p:txBody>
      </p:sp>
    </p:spTree>
    <p:extLst>
      <p:ext uri="{BB962C8B-B14F-4D97-AF65-F5344CB8AC3E}">
        <p14:creationId xmlns:p14="http://schemas.microsoft.com/office/powerpoint/2010/main" val="8111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 descr="Date">
            <a:extLst>
              <a:ext uri="{FF2B5EF4-FFF2-40B4-BE49-F238E27FC236}">
                <a16:creationId xmlns:a16="http://schemas.microsoft.com/office/drawing/2014/main" id="{51ABDD05-E274-0365-1341-38853DB2F6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9148" y="4921906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0" descr="Presentation name">
            <a:extLst>
              <a:ext uri="{FF2B5EF4-FFF2-40B4-BE49-F238E27FC236}">
                <a16:creationId xmlns:a16="http://schemas.microsoft.com/office/drawing/2014/main" id="{F8B09800-D11A-E571-C35C-BDD0F234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148" y="4297195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21206-5D34-AE1D-8522-279C050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9150" y="4032483"/>
            <a:ext cx="5878547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3">
            <a:extLst>
              <a:ext uri="{FF2B5EF4-FFF2-40B4-BE49-F238E27FC236}">
                <a16:creationId xmlns:a16="http://schemas.microsoft.com/office/drawing/2014/main" id="{716855BA-9CAC-5E3F-61AE-3EF42EC38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48" y="3001619"/>
            <a:ext cx="5878547" cy="675859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4556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 descr="Date">
            <a:extLst>
              <a:ext uri="{FF2B5EF4-FFF2-40B4-BE49-F238E27FC236}">
                <a16:creationId xmlns:a16="http://schemas.microsoft.com/office/drawing/2014/main" id="{A345C1EA-ACD1-292E-820A-E0054A959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9148" y="4921906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4" name="Text Placeholder 10" descr="Presentation name">
            <a:extLst>
              <a:ext uri="{FF2B5EF4-FFF2-40B4-BE49-F238E27FC236}">
                <a16:creationId xmlns:a16="http://schemas.microsoft.com/office/drawing/2014/main" id="{A1AC6634-1609-CB7C-945B-072BDA352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148" y="4297195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256F32-B616-7958-74F6-F3FF89BDC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9150" y="4032483"/>
            <a:ext cx="5878547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3">
            <a:extLst>
              <a:ext uri="{FF2B5EF4-FFF2-40B4-BE49-F238E27FC236}">
                <a16:creationId xmlns:a16="http://schemas.microsoft.com/office/drawing/2014/main" id="{8760D314-8CA9-569F-02D5-8E1E2138A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48" y="3001619"/>
            <a:ext cx="5878547" cy="675859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726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4EAE-74C6-4087-A368-B69F34D41AC0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61ECE-CB89-4BF9-964B-27CE7DA01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5459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B9820D8-2A9D-E6D0-F6FF-9C2B65C1FD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171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771E729-0898-9B66-4F3D-AD31018A7C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43166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B2DD7A5-4334-8413-905D-B45A939F4C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5E6BDA-1C36-C091-5113-789280A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C18CC9AC-5F8B-FDA5-9057-45582A314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777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C9395D-0216-EF0A-517C-87A1A6D3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14B4E7-F7A7-2329-3FA9-51025991D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>
            <a:extLst>
              <a:ext uri="{FF2B5EF4-FFF2-40B4-BE49-F238E27FC236}">
                <a16:creationId xmlns:a16="http://schemas.microsoft.com/office/drawing/2014/main" id="{88EE16AB-E968-B9C9-D32A-7203E191F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E52847D-C5D2-2DDA-F557-4DF56D130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976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2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2" r:id="rId3"/>
    <p:sldLayoutId id="2147483654" r:id="rId4"/>
    <p:sldLayoutId id="2147483664" r:id="rId5"/>
    <p:sldLayoutId id="2147483665" r:id="rId6"/>
    <p:sldLayoutId id="2147483655" r:id="rId7"/>
    <p:sldLayoutId id="2147483666" r:id="rId8"/>
    <p:sldLayoutId id="2147483667" r:id="rId9"/>
    <p:sldLayoutId id="2147483656" r:id="rId10"/>
    <p:sldLayoutId id="2147483657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69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Kjkx6PzajE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stephenson@lancasterhigh.lancs.sch.uk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0782F7-51F6-C3EA-8416-8CF4DE3AC1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Tuesday 3</a:t>
            </a:r>
            <a:r>
              <a:rPr lang="en-GB" baseline="30000" dirty="0"/>
              <a:t>rd</a:t>
            </a:r>
            <a:r>
              <a:rPr lang="en-GB" dirty="0"/>
              <a:t> February 2026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A8EC7-270B-306B-4983-8F33A4953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Mrs Stephenson	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7554869-2C10-3B29-751C-14432DF5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GCSE Art &amp;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349A8-DAF8-43B3-ABAA-8A89D0DAABB4}"/>
              </a:ext>
            </a:extLst>
          </p:cNvPr>
          <p:cNvSpPr txBox="1"/>
          <p:nvPr/>
        </p:nvSpPr>
        <p:spPr>
          <a:xfrm>
            <a:off x="7303769" y="4820241"/>
            <a:ext cx="5157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“Art is the oxygen that makes all other subjects breathe” 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Alan Parker Filmmaker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0254D-1775-45B7-B95D-C60642F38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38" y="2603094"/>
            <a:ext cx="1632688" cy="22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DA3F77C8-7B25-48C0-B6AA-BAC3E162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38" y="202428"/>
            <a:ext cx="1632688" cy="224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19B2AD12-0430-4FE6-91D6-4880AA18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539" y="202428"/>
            <a:ext cx="1687080" cy="2233888"/>
          </a:xfrm>
          <a:prstGeom prst="rect">
            <a:avLst/>
          </a:prstGeom>
        </p:spPr>
      </p:pic>
      <p:pic>
        <p:nvPicPr>
          <p:cNvPr id="13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F80F3A1-2968-4CE2-84A3-88C464ECD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75686" y="2867475"/>
            <a:ext cx="2244008" cy="1691858"/>
          </a:xfrm>
          <a:prstGeom prst="rect">
            <a:avLst/>
          </a:prstGeom>
        </p:spPr>
      </p:pic>
      <p:pic>
        <p:nvPicPr>
          <p:cNvPr id="14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EE2E43AB-1164-41E7-AAD8-A26595DB00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4" t="447" r="-85" b="16878"/>
          <a:stretch/>
        </p:blipFill>
        <p:spPr bwMode="auto">
          <a:xfrm rot="276357">
            <a:off x="4587251" y="369466"/>
            <a:ext cx="2200267" cy="234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2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1350C5-B3FA-4DD0-9CC1-A8CC084D2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87AD1F-896E-4A1E-A7EB-9169F154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E377DA-52F0-4308-B934-25C4F76DCA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A picture containing text, sofa, book, leather&#10;&#10;Description automatically generated">
            <a:extLst>
              <a:ext uri="{FF2B5EF4-FFF2-40B4-BE49-F238E27FC236}">
                <a16:creationId xmlns:a16="http://schemas.microsoft.com/office/drawing/2014/main" id="{108EE3B1-51A3-46E8-87CC-03B6979F1A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-5400000">
            <a:off x="0" y="547688"/>
            <a:ext cx="4330700" cy="3244850"/>
          </a:xfr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6F39DD8-4B6C-44FA-B87B-4BB3E609B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22" y="7668"/>
            <a:ext cx="4015984" cy="60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D8C52B3-6C13-4421-92EE-CED3EED8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18989" y="3338186"/>
            <a:ext cx="2962405" cy="3949873"/>
          </a:xfrm>
          <a:prstGeom prst="rect">
            <a:avLst/>
          </a:prstGeom>
        </p:spPr>
      </p:pic>
      <p:pic>
        <p:nvPicPr>
          <p:cNvPr id="8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1198ADFF-0F1B-4D95-8E52-EED27F237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56" y="3124200"/>
            <a:ext cx="2743200" cy="3657600"/>
          </a:xfrm>
          <a:prstGeom prst="rect">
            <a:avLst/>
          </a:prstGeom>
        </p:spPr>
      </p:pic>
      <p:pic>
        <p:nvPicPr>
          <p:cNvPr id="3" name="Picture 2" descr="A painting on cardboard on a wall&#10;&#10;Description automatically generated">
            <a:extLst>
              <a:ext uri="{FF2B5EF4-FFF2-40B4-BE49-F238E27FC236}">
                <a16:creationId xmlns:a16="http://schemas.microsoft.com/office/drawing/2014/main" id="{268B81C9-B701-F2C9-AC77-C1AC1E976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616" y="9024"/>
            <a:ext cx="28098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07575B-1323-4FE0-96AA-1E3EADFEE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There is no written exam in art but a practical one instead. </a:t>
            </a:r>
          </a:p>
          <a:p>
            <a:endParaRPr lang="en-GB" dirty="0"/>
          </a:p>
          <a:p>
            <a:r>
              <a:rPr lang="en-GB" dirty="0"/>
              <a:t>You will be in the art room for two days (10 hours in total) with break and lunch as normal. During this time you will create a piece of artwork that you have planned over a series of weeks.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57FC5-7FBD-4300-9158-78483F86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an art exam look like?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841AE5D-167B-453F-BE76-E7F9738DC9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832" t="23136" r="12766" b="19794"/>
          <a:stretch/>
        </p:blipFill>
        <p:spPr>
          <a:xfrm>
            <a:off x="2066925" y="368300"/>
            <a:ext cx="10125075" cy="5676900"/>
          </a:xfrm>
        </p:spPr>
      </p:pic>
    </p:spTree>
    <p:extLst>
      <p:ext uri="{BB962C8B-B14F-4D97-AF65-F5344CB8AC3E}">
        <p14:creationId xmlns:p14="http://schemas.microsoft.com/office/powerpoint/2010/main" val="4018677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/>
              <a:t>We organise visits to art galleries and sites for our students in Year 10.</a:t>
            </a:r>
          </a:p>
          <a:p>
            <a:pPr eaLnBrk="1" hangingPunct="1"/>
            <a:r>
              <a:rPr lang="en-GB" altLang="en-US" dirty="0"/>
              <a:t>These visits are a very important part of the GCSE courses and students who opt for Art and Design are required to go as they are a vital resource and an experience which cannot be gained by any other means.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E63D96-98E0-479A-9232-398A6A89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D49605-0971-405D-BE9C-4EC843B3D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21D229-9852-4962-B3CF-C2A5A0AEB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68" y="4031616"/>
            <a:ext cx="2949911" cy="19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CBC149-3822-4E15-BD48-7BD0F34D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69" y="614679"/>
            <a:ext cx="313213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20DFE5E-8C9E-4436-BCDF-3B4D89A4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69" y="2547143"/>
            <a:ext cx="264953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7"/>
    </mc:Choice>
    <mc:Fallback xmlns="">
      <p:transition spd="slow" advTm="5725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Pupils can go onto to any of the local 6</a:t>
            </a:r>
            <a:r>
              <a:rPr lang="en-GB" baseline="30000" dirty="0"/>
              <a:t>th</a:t>
            </a:r>
            <a:r>
              <a:rPr lang="en-GB" dirty="0"/>
              <a:t> form providers to study A’ Level Art and Design and associated subjects </a:t>
            </a:r>
            <a:r>
              <a:rPr lang="en-GB" dirty="0" err="1"/>
              <a:t>eg.</a:t>
            </a:r>
            <a:r>
              <a:rPr lang="en-GB" dirty="0"/>
              <a:t> Textiles</a:t>
            </a:r>
          </a:p>
          <a:p>
            <a:endParaRPr lang="en-GB" dirty="0"/>
          </a:p>
          <a:p>
            <a:r>
              <a:rPr lang="en-GB" dirty="0"/>
              <a:t>Alternatively local colleges offer full-time study in art and design at level 2 and 3.</a:t>
            </a:r>
          </a:p>
          <a:p>
            <a:endParaRPr lang="en-GB" dirty="0"/>
          </a:p>
          <a:p>
            <a:r>
              <a:rPr lang="en-GB" dirty="0"/>
              <a:t>Post-18 students can progress to a wide range of degrees in the visual arts at universities both nationally or internationally, or, they may choose to pursue an apprenticeship or go into employment.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FD405B-F42F-4A6F-AC5F-724F51F4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Pathways for post-16 study</a:t>
            </a:r>
          </a:p>
        </p:txBody>
      </p:sp>
    </p:spTree>
    <p:extLst>
      <p:ext uri="{BB962C8B-B14F-4D97-AF65-F5344CB8AC3E}">
        <p14:creationId xmlns:p14="http://schemas.microsoft.com/office/powerpoint/2010/main" val="332352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16E814-0294-48FA-A152-C76F29E10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8476" y="2493164"/>
            <a:ext cx="4888723" cy="3711119"/>
          </a:xfrm>
        </p:spPr>
        <p:txBody>
          <a:bodyPr lIns="91440" tIns="45720" rIns="91440" bIns="45720" anchor="t"/>
          <a:lstStyle/>
          <a:p>
            <a:r>
              <a:rPr lang="en-US" sz="1600" dirty="0">
                <a:latin typeface="Arial"/>
                <a:ea typeface="+mn-lt"/>
                <a:cs typeface="+mn-lt"/>
              </a:rPr>
              <a:t>•Animator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•Architect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•Art Therapist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•Blacksmith 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•Ceramics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•Cartoon/Comic art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•Community arts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•Costume design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•Exhibition design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•Fashion design</a:t>
            </a:r>
            <a:endParaRPr lang="en-US" sz="1600">
              <a:latin typeface="Arial"/>
              <a:cs typeface="Calibri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•Film director</a:t>
            </a:r>
            <a:endParaRPr lang="en-US" sz="1600">
              <a:latin typeface="Arial"/>
              <a:cs typeface="Calibri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GB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07D3A-4B21-4A07-9A6B-8EAAD48C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34" y="1127939"/>
            <a:ext cx="9475694" cy="864584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Calibri"/>
                <a:ea typeface="+mj-lt"/>
                <a:cs typeface="+mj-lt"/>
              </a:rPr>
              <a:t>The creative industries in the U.K are rapidly growing. They contribute £92 billion to the economy and  employ over 3 million people. </a:t>
            </a:r>
            <a:br>
              <a:rPr lang="en-US" sz="2400" dirty="0">
                <a:latin typeface="Calibri"/>
                <a:ea typeface="+mj-lt"/>
                <a:cs typeface="+mj-lt"/>
              </a:rPr>
            </a:br>
            <a:br>
              <a:rPr lang="en-US" sz="2400" dirty="0">
                <a:latin typeface="Calibri"/>
                <a:ea typeface="+mj-lt"/>
                <a:cs typeface="+mj-lt"/>
              </a:rPr>
            </a:br>
            <a:r>
              <a:rPr lang="en-US" sz="2400" dirty="0">
                <a:latin typeface="Calibri"/>
                <a:ea typeface="+mj-lt"/>
                <a:cs typeface="+mj-lt"/>
              </a:rPr>
              <a:t>People with creative skills are highly valued in a rapidly changing world of work.</a:t>
            </a:r>
            <a:r>
              <a:rPr lang="en-US" sz="2600" dirty="0">
                <a:latin typeface="Calibri"/>
                <a:ea typeface="+mj-lt"/>
                <a:cs typeface="+mj-lt"/>
              </a:rPr>
              <a:t> </a:t>
            </a:r>
            <a:endParaRPr lang="en-US" sz="26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78A162-6BDA-4F85-BEE9-E073BCAC01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1737" y="2493164"/>
            <a:ext cx="4888723" cy="3711119"/>
          </a:xfrm>
        </p:spPr>
        <p:txBody>
          <a:bodyPr lIns="91440" tIns="45720" rIns="91440" bIns="45720" anchor="t"/>
          <a:lstStyle/>
          <a:p>
            <a:r>
              <a:rPr lang="en-US" sz="1600" dirty="0">
                <a:latin typeface="Arial"/>
                <a:ea typeface="+mn-lt"/>
                <a:cs typeface="+mn-lt"/>
              </a:rPr>
              <a:t>•Graphic design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•Illustrator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•Interior design</a:t>
            </a:r>
            <a:endParaRPr lang="en-US" sz="1600">
              <a:latin typeface="Arial"/>
              <a:ea typeface="+mn-lt"/>
              <a:cs typeface="+mn-lt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</a:t>
            </a:r>
            <a:r>
              <a:rPr lang="en-US" sz="1600" err="1">
                <a:latin typeface="Arial"/>
                <a:ea typeface="+mn-lt"/>
                <a:cs typeface="+mn-lt"/>
              </a:rPr>
              <a:t>Jewellery</a:t>
            </a:r>
            <a:r>
              <a:rPr lang="en-US" sz="1600" dirty="0">
                <a:latin typeface="Arial"/>
                <a:ea typeface="+mn-lt"/>
                <a:cs typeface="+mn-lt"/>
              </a:rPr>
              <a:t> design</a:t>
            </a:r>
            <a:endParaRPr lang="en-US" sz="1600">
              <a:latin typeface="Arial"/>
              <a:ea typeface="+mn-lt"/>
              <a:cs typeface="+mn-lt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•Make up/Hair design</a:t>
            </a:r>
            <a:endParaRPr lang="en-US" sz="1600">
              <a:latin typeface="Arial"/>
              <a:ea typeface="+mn-lt"/>
              <a:cs typeface="+mn-lt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•Medical illustrator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•Photographer</a:t>
            </a:r>
            <a:endParaRPr lang="en-US" sz="1600" dirty="0">
              <a:latin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Film director</a:t>
            </a:r>
          </a:p>
          <a:p>
            <a:r>
              <a:rPr lang="en-US" sz="1600" dirty="0">
                <a:latin typeface="Arial"/>
                <a:cs typeface="Arial"/>
              </a:rPr>
              <a:t>•Fine artist</a:t>
            </a:r>
          </a:p>
          <a:p>
            <a:r>
              <a:rPr lang="en-US" sz="1600" dirty="0">
                <a:latin typeface="Arial"/>
                <a:cs typeface="Arial"/>
              </a:rPr>
              <a:t>•Furniture design</a:t>
            </a:r>
          </a:p>
          <a:p>
            <a:r>
              <a:rPr lang="en-US" sz="1600" dirty="0">
                <a:latin typeface="Arial"/>
                <a:cs typeface="Arial"/>
              </a:rPr>
              <a:t>•Game design</a:t>
            </a:r>
            <a:endParaRPr lang="en-US" sz="1600" dirty="0">
              <a:cs typeface="Arial"/>
            </a:endParaRPr>
          </a:p>
          <a:p>
            <a:endParaRPr lang="en-US" sz="1400" dirty="0"/>
          </a:p>
          <a:p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C83B6-2E43-4A0D-A340-E86526696C44}"/>
              </a:ext>
            </a:extLst>
          </p:cNvPr>
          <p:cNvSpPr txBox="1"/>
          <p:nvPr/>
        </p:nvSpPr>
        <p:spPr>
          <a:xfrm>
            <a:off x="4309782" y="1127311"/>
            <a:ext cx="343796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00" dirty="0">
              <a:cs typeface="Calibri"/>
            </a:endParaRPr>
          </a:p>
          <a:p>
            <a:pPr algn="l"/>
            <a:endParaRPr lang="en-US" sz="26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1D637B2-FDF3-95F1-8CA1-FD4DB62D3019}"/>
              </a:ext>
            </a:extLst>
          </p:cNvPr>
          <p:cNvSpPr txBox="1">
            <a:spLocks/>
          </p:cNvSpPr>
          <p:nvPr/>
        </p:nvSpPr>
        <p:spPr>
          <a:xfrm>
            <a:off x="7752347" y="2495168"/>
            <a:ext cx="4888723" cy="371111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/>
                <a:ea typeface="+mn-lt"/>
                <a:cs typeface="+mn-lt"/>
              </a:rPr>
              <a:t>Product design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•Sculptor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•Set designer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•Tattoo artist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•Teacher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•Theatre design</a:t>
            </a:r>
            <a:endParaRPr lang="en-US" sz="1600">
              <a:latin typeface="Arial"/>
            </a:endParaRPr>
          </a:p>
          <a:p>
            <a:r>
              <a:rPr lang="en-US" sz="1600" dirty="0">
                <a:latin typeface="Arial"/>
                <a:ea typeface="+mn-lt"/>
                <a:cs typeface="+mn-lt"/>
              </a:rPr>
              <a:t>•Web design</a:t>
            </a:r>
            <a:endParaRPr lang="en-US" sz="1600" dirty="0">
              <a:latin typeface="Arial"/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9607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FE6916-802F-4C5E-9774-3449D2687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CC3C79-D1DD-44A1-8CA3-15C9F4EA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industries in the local area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E5E624-8210-4F4C-8885-7B4F132FF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92B401-E813-437B-A5B7-0797BF46BA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800350"/>
            <a:ext cx="4691063" cy="1562100"/>
          </a:xfrm>
        </p:spPr>
      </p:pic>
      <p:pic>
        <p:nvPicPr>
          <p:cNvPr id="3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790B275-BD64-46A5-9AA0-D6887DFE4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1" y="5123328"/>
            <a:ext cx="4659405" cy="1564341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2E44D59D-9933-49F3-939E-DF962C54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039" y="5036353"/>
            <a:ext cx="3702826" cy="1427905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396C5DA-97FB-4FBD-A07F-1B0D3CD8E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292" y="2597564"/>
            <a:ext cx="2143125" cy="21431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03C1A24-C463-4B33-B9A6-72E7BFC36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77" y="2177906"/>
            <a:ext cx="4799162" cy="2804573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18B31A68-98CC-4296-96CC-A6ABFFF8E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539" y="5487590"/>
            <a:ext cx="2743200" cy="835819"/>
          </a:xfrm>
          <a:prstGeom prst="rect">
            <a:avLst/>
          </a:prstGeom>
        </p:spPr>
      </p:pic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7615D58-A411-4154-AD4F-230BDDD61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200" y="2331604"/>
            <a:ext cx="2743200" cy="13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3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E3726-70D2-4340-A22E-231FB718D0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3C357-73FE-4A70-9FCA-79BAF197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51F519-0917-48BB-A21C-FB7FF783E8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Why Study Art? | TateShots">
            <a:hlinkClick r:id="" action="ppaction://noaction"/>
            <a:extLst>
              <a:ext uri="{FF2B5EF4-FFF2-40B4-BE49-F238E27FC236}">
                <a16:creationId xmlns:a16="http://schemas.microsoft.com/office/drawing/2014/main" id="{EC0B03C1-0BCE-FFA9-B9CE-914330BDE254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4329" y="1410634"/>
            <a:ext cx="8653463" cy="49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0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1F27-B79F-4BEF-BB82-12EB03974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403" y="2006925"/>
            <a:ext cx="10799193" cy="7436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en-GB" sz="2800" dirty="0"/>
              <a:t>For more information about the course,</a:t>
            </a:r>
          </a:p>
          <a:p>
            <a:pPr marL="0" indent="0" algn="r">
              <a:buNone/>
            </a:pPr>
            <a:r>
              <a:rPr lang="en-GB" sz="2800" dirty="0"/>
              <a:t> please speak to your child's art teacher at progress evening </a:t>
            </a:r>
          </a:p>
          <a:p>
            <a:pPr marL="0" indent="0" algn="r">
              <a:buNone/>
            </a:pPr>
            <a:endParaRPr lang="en-GB" sz="2800" dirty="0"/>
          </a:p>
          <a:p>
            <a:pPr marL="0" indent="0" algn="r">
              <a:buNone/>
            </a:pPr>
            <a:r>
              <a:rPr lang="en-GB" sz="2800" dirty="0"/>
              <a:t>OR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r">
              <a:buNone/>
            </a:pPr>
            <a:r>
              <a:rPr lang="en-GB" sz="2800" dirty="0"/>
              <a:t> contact me via email:</a:t>
            </a:r>
          </a:p>
          <a:p>
            <a:pPr marL="0" indent="0" algn="r">
              <a:buNone/>
            </a:pPr>
            <a:r>
              <a:rPr lang="en-GB" sz="2800" dirty="0">
                <a:hlinkClick r:id="rId2"/>
              </a:rPr>
              <a:t>Rstephenson@lancasterhigh.lancs.sch.uk</a:t>
            </a:r>
            <a:endParaRPr lang="en-GB" sz="2800" dirty="0">
              <a:cs typeface="Calibri" panose="020F0502020204030204"/>
            </a:endParaRP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483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EC53E5F-960C-4440-852E-E32128FF9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3" y="-3538"/>
            <a:ext cx="1786016" cy="26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77AAB-8C9F-41F2-AE88-BBE53C9FD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0E156C-8FA0-46F6-80C8-54841B84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48403A-9960-4F73-BB5F-DD2C163EF6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BD7EC73-B5E5-4C23-9D12-91BF356D133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20700"/>
            <a:ext cx="4079875" cy="3063875"/>
          </a:xfrm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id="{E6DCD33F-3725-4AFF-A233-39A185F9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01" y="3429876"/>
            <a:ext cx="2520998" cy="34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926DDF4E-29FA-471A-BA9F-E003AA7A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33" y="-13446"/>
            <a:ext cx="2608729" cy="3444688"/>
          </a:xfrm>
          <a:prstGeom prst="rect">
            <a:avLst/>
          </a:prstGeom>
        </p:spPr>
      </p:pic>
      <p:pic>
        <p:nvPicPr>
          <p:cNvPr id="15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B9B678B-1989-4A8E-B292-C2EEA9F34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59466" y="3925988"/>
            <a:ext cx="3355994" cy="2513619"/>
          </a:xfrm>
          <a:prstGeom prst="rect">
            <a:avLst/>
          </a:prstGeom>
        </p:spPr>
      </p:pic>
      <p:pic>
        <p:nvPicPr>
          <p:cNvPr id="17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6DF43D17-CB0F-4650-83EA-A19EA4304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344"/>
          <a:stretch/>
        </p:blipFill>
        <p:spPr bwMode="auto">
          <a:xfrm>
            <a:off x="7682272" y="3021445"/>
            <a:ext cx="4504395" cy="31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52DB8DC-2098-4182-B9E9-29B18CCD2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6043" y="3553197"/>
            <a:ext cx="4291853" cy="25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2B58A4-EE2D-4D86-8707-E81AE5D374CA}"/>
              </a:ext>
            </a:extLst>
          </p:cNvPr>
          <p:cNvSpPr txBox="1"/>
          <p:nvPr/>
        </p:nvSpPr>
        <p:spPr>
          <a:xfrm>
            <a:off x="533400" y="208430"/>
            <a:ext cx="37965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Are you creative, imaginative and enthusiastic?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10FEE-7867-4C95-90FB-C885C6DF1035}"/>
              </a:ext>
            </a:extLst>
          </p:cNvPr>
          <p:cNvSpPr txBox="1"/>
          <p:nvPr/>
        </p:nvSpPr>
        <p:spPr>
          <a:xfrm>
            <a:off x="2167978" y="3716716"/>
            <a:ext cx="39310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Do you enjoy art lessons in</a:t>
            </a:r>
            <a:endParaRPr lang="en-US" sz="2000" b="1" dirty="0">
              <a:cs typeface="Calibri"/>
            </a:endParaRPr>
          </a:p>
          <a:p>
            <a:r>
              <a:rPr lang="en-US" sz="2000" b="1" dirty="0"/>
              <a:t> Year 9?</a:t>
            </a:r>
            <a:endParaRPr lang="en-US" sz="2000" b="1" dirty="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6C499C-DAAE-4D5D-AA24-40BE903AFB84}"/>
              </a:ext>
            </a:extLst>
          </p:cNvPr>
          <p:cNvSpPr txBox="1"/>
          <p:nvPr/>
        </p:nvSpPr>
        <p:spPr>
          <a:xfrm>
            <a:off x="1272987" y="2315135"/>
            <a:ext cx="37965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Are you self motivated and have a passion for Art?</a:t>
            </a:r>
            <a:endParaRPr lang="en-US" sz="2000" b="1">
              <a:cs typeface="Calibri"/>
            </a:endParaRP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D25F5C-E5B9-4F04-AFE4-3FEE2910F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9619891" y="424804"/>
            <a:ext cx="3001992" cy="215525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C3589E-459A-403B-8374-BBBDF2835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589" y="592"/>
            <a:ext cx="2743200" cy="35500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264726-512C-47D8-BD18-98E1CF88646C}"/>
              </a:ext>
            </a:extLst>
          </p:cNvPr>
          <p:cNvSpPr txBox="1"/>
          <p:nvPr/>
        </p:nvSpPr>
        <p:spPr>
          <a:xfrm>
            <a:off x="6940840" y="214773"/>
            <a:ext cx="412723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Do you like finding out about the work of other artists and</a:t>
            </a:r>
            <a:endParaRPr lang="en-US" sz="2000" b="1" dirty="0">
              <a:cs typeface="Calibri"/>
            </a:endParaRPr>
          </a:p>
          <a:p>
            <a:r>
              <a:rPr lang="en-US" sz="2000" b="1" dirty="0"/>
              <a:t> designers?</a:t>
            </a:r>
            <a:endParaRPr lang="en-US" sz="2000" b="1" dirty="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A7E543-DF02-4F42-AD78-7194C0635F4F}"/>
              </a:ext>
            </a:extLst>
          </p:cNvPr>
          <p:cNvSpPr txBox="1"/>
          <p:nvPr/>
        </p:nvSpPr>
        <p:spPr>
          <a:xfrm>
            <a:off x="7204283" y="3285607"/>
            <a:ext cx="490593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Do you enjoy experimenting with skills and techniques using a wide variety of materials including drawing, painting, mixed media, printmaking and digital</a:t>
            </a:r>
            <a:endParaRPr lang="en-US" sz="2000" b="1" dirty="0">
              <a:cs typeface="Calibri"/>
            </a:endParaRPr>
          </a:p>
          <a:p>
            <a:r>
              <a:rPr lang="en-US" sz="2000" b="1" dirty="0"/>
              <a:t> outcomes?</a:t>
            </a:r>
            <a:endParaRPr lang="en-US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4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297041-F5BA-4D7B-902F-437D307C7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0E909-ACCC-41A8-92D6-6F401373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A3EF1E-F9D7-48A7-82B1-693A27A9B6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72C16B-2DA6-4286-9290-B4A801A29D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008" t="24000" r="12758" b="19500"/>
          <a:stretch/>
        </p:blipFill>
        <p:spPr>
          <a:xfrm>
            <a:off x="2209800" y="366713"/>
            <a:ext cx="9982200" cy="5637212"/>
          </a:xfr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C994428-A4E5-42E4-82D0-B5C5D38E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9411" y="5477055"/>
            <a:ext cx="2743200" cy="205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D65CC-4442-43AB-ACCB-9A216596075B}"/>
              </a:ext>
            </a:extLst>
          </p:cNvPr>
          <p:cNvSpPr txBox="1"/>
          <p:nvPr/>
        </p:nvSpPr>
        <p:spPr>
          <a:xfrm>
            <a:off x="1182666" y="1522212"/>
            <a:ext cx="9810860" cy="147732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7287F-EB94-47DA-8213-962DA91D6639}"/>
              </a:ext>
            </a:extLst>
          </p:cNvPr>
          <p:cNvSpPr txBox="1"/>
          <p:nvPr/>
        </p:nvSpPr>
        <p:spPr>
          <a:xfrm>
            <a:off x="971960" y="1954210"/>
            <a:ext cx="1038407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>
                <a:solidFill>
                  <a:srgbClr val="2C5B8C"/>
                </a:solidFill>
                <a:cs typeface="Calibri"/>
              </a:rPr>
              <a:t>How is the course structured?</a:t>
            </a:r>
            <a:endParaRPr lang="en-US" dirty="0">
              <a:solidFill>
                <a:srgbClr val="2C5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0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14497-1CF2-4859-9604-66E513E0EB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>
                <a:solidFill>
                  <a:srgbClr val="2C5B8C"/>
                </a:solidFill>
              </a:rPr>
              <a:t>Component 1 – </a:t>
            </a:r>
            <a:br>
              <a:rPr lang="en-GB" b="1" dirty="0">
                <a:solidFill>
                  <a:srgbClr val="2C5B8C"/>
                </a:solidFill>
              </a:rPr>
            </a:br>
            <a:r>
              <a:rPr lang="en-GB" b="1" dirty="0">
                <a:solidFill>
                  <a:srgbClr val="2C5B8C"/>
                </a:solidFill>
              </a:rPr>
              <a:t>Portfolio of work (worth 60%)</a:t>
            </a:r>
          </a:p>
          <a:p>
            <a:r>
              <a:rPr lang="en-GB" dirty="0"/>
              <a:t>Over the course of year 10 and 11 you will complete ongoing practical work.</a:t>
            </a:r>
          </a:p>
          <a:p>
            <a:r>
              <a:rPr lang="en-GB" dirty="0"/>
              <a:t>All work created in and out of lessons is assessed for component 1. </a:t>
            </a:r>
          </a:p>
          <a:p>
            <a:r>
              <a:rPr lang="en-GB" dirty="0"/>
              <a:t>This will take the form of two projects.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1C0C8-9229-4245-A0AE-0872C061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GCSE Assessment</a:t>
            </a:r>
            <a:br>
              <a:rPr lang="en-GB" dirty="0"/>
            </a:br>
            <a:r>
              <a:rPr lang="en-GB" sz="3200" b="1" dirty="0"/>
              <a:t>Exam board: AQA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6BA5A1-F2B7-4CFF-8633-3549E2FAE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2C5B8C"/>
                </a:solidFill>
                <a:cs typeface="Calibri"/>
              </a:rPr>
              <a:t>Component 2 – </a:t>
            </a:r>
            <a:br>
              <a:rPr lang="en-US" sz="2400" b="1" dirty="0">
                <a:solidFill>
                  <a:srgbClr val="2C5B8C"/>
                </a:solidFill>
                <a:cs typeface="Calibri"/>
              </a:rPr>
            </a:br>
            <a:r>
              <a:rPr lang="en-US" sz="2400" b="1" dirty="0">
                <a:solidFill>
                  <a:srgbClr val="2C5B8C"/>
                </a:solidFill>
                <a:cs typeface="Calibri"/>
              </a:rPr>
              <a:t>Externally set task (worth 40%)</a:t>
            </a:r>
            <a:endParaRPr lang="en-US" sz="2400" dirty="0">
              <a:solidFill>
                <a:srgbClr val="2C5B8C"/>
              </a:solidFill>
              <a:cs typeface="Calibri" panose="020F0502020204030204"/>
            </a:endParaRPr>
          </a:p>
          <a:p>
            <a:r>
              <a:rPr lang="en-US" sz="2400" dirty="0">
                <a:cs typeface="Calibri"/>
              </a:rPr>
              <a:t>This is an externally set assignment from AQA with a choice of themes and starting points. </a:t>
            </a:r>
          </a:p>
          <a:p>
            <a:r>
              <a:rPr lang="en-US" sz="2400" dirty="0">
                <a:cs typeface="Calibri"/>
              </a:rPr>
              <a:t>You will have approximately 12 weeks to complete prep work followed by a 10 hour (2 day) exam</a:t>
            </a:r>
          </a:p>
          <a:p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21535E4-63DC-465E-AEB7-5A93189059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3464" t="23845" r="11985" b="19725"/>
          <a:stretch/>
        </p:blipFill>
        <p:spPr>
          <a:xfrm>
            <a:off x="8904288" y="30163"/>
            <a:ext cx="3287712" cy="5989637"/>
          </a:xfrm>
        </p:spPr>
      </p:pic>
    </p:spTree>
    <p:extLst>
      <p:ext uri="{BB962C8B-B14F-4D97-AF65-F5344CB8AC3E}">
        <p14:creationId xmlns:p14="http://schemas.microsoft.com/office/powerpoint/2010/main" val="262420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679594-DFF0-46B9-A474-6AAEDD233260}"/>
              </a:ext>
            </a:extLst>
          </p:cNvPr>
          <p:cNvSpPr txBox="1"/>
          <p:nvPr/>
        </p:nvSpPr>
        <p:spPr>
          <a:xfrm>
            <a:off x="3287286" y="214214"/>
            <a:ext cx="879651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C5B8C"/>
                </a:solidFill>
              </a:rPr>
              <a:t>Year 10 </a:t>
            </a:r>
            <a:endParaRPr lang="en-US" b="1" dirty="0">
              <a:solidFill>
                <a:srgbClr val="2C5B8C"/>
              </a:solidFill>
              <a:ea typeface="Calibri"/>
              <a:cs typeface="Calibri"/>
            </a:endParaRPr>
          </a:p>
          <a:p>
            <a:r>
              <a:rPr lang="en-US" b="1" dirty="0">
                <a:solidFill>
                  <a:srgbClr val="2C5B8C"/>
                </a:solidFill>
                <a:ea typeface="+mn-lt"/>
                <a:cs typeface="+mn-lt"/>
              </a:rPr>
              <a:t>Autumn  Term</a:t>
            </a:r>
            <a:endParaRPr lang="en-US" dirty="0">
              <a:solidFill>
                <a:srgbClr val="2C5B8C"/>
              </a:solidFill>
              <a:ea typeface="Calibri"/>
              <a:cs typeface="Calibri"/>
            </a:endParaRPr>
          </a:p>
          <a:p>
            <a:r>
              <a:rPr lang="en-US" b="1" dirty="0"/>
              <a:t>Project: Workshop based skills</a:t>
            </a:r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drawing and painting skills.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work from different artists and painters enabling you to find your own personal style.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Develop a range of image editing techniques.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Explore different printmaking processes.</a:t>
            </a:r>
            <a:endParaRPr lang="en-US" dirty="0"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b="1" dirty="0">
                <a:solidFill>
                  <a:srgbClr val="2C5B8C"/>
                </a:solidFill>
                <a:ea typeface="Calibri" panose="020F0502020204030204"/>
                <a:cs typeface="Calibri" panose="020F0502020204030204"/>
              </a:rPr>
              <a:t>Spring Term </a:t>
            </a:r>
          </a:p>
          <a:p>
            <a:r>
              <a:rPr lang="en-US" b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Mock Exam: Natural Forms</a:t>
            </a:r>
          </a:p>
          <a:p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endParaRPr lang="en-GB" sz="16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A7F2A-C6D2-45BF-BC49-6FBD60641824}"/>
              </a:ext>
            </a:extLst>
          </p:cNvPr>
          <p:cNvSpPr txBox="1"/>
          <p:nvPr/>
        </p:nvSpPr>
        <p:spPr>
          <a:xfrm>
            <a:off x="3291899" y="3655786"/>
            <a:ext cx="9003771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C5B8C"/>
                </a:solidFill>
                <a:ea typeface="+mn-lt"/>
                <a:cs typeface="+mn-lt"/>
              </a:rPr>
              <a:t>Spring-Summer Term</a:t>
            </a:r>
            <a:endParaRPr lang="en-US" dirty="0">
              <a:solidFill>
                <a:srgbClr val="2C5B8C"/>
              </a:solidFill>
              <a:ea typeface="Calibri"/>
              <a:cs typeface="Calibri" panose="020F0502020204030204"/>
            </a:endParaRPr>
          </a:p>
          <a:p>
            <a:r>
              <a:rPr lang="en-US" b="1" dirty="0"/>
              <a:t>Project: self-directed theme (sustained project)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This project is an independent work project where pupils experiment with ideas developed from a selection of starting points given to them by their teacher. They should be encouraged to work with their strengths that they discovered whilst completing past work.</a:t>
            </a:r>
            <a:endParaRPr lang="en-US" dirty="0">
              <a:ea typeface="Calibri"/>
              <a:cs typeface="Calibri" panose="020F0502020204030204"/>
            </a:endParaRPr>
          </a:p>
          <a:p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b="1" dirty="0">
                <a:solidFill>
                  <a:srgbClr val="2C5B8C"/>
                </a:solidFill>
              </a:rPr>
              <a:t>Year 11</a:t>
            </a:r>
            <a:endParaRPr lang="en-US" b="1" dirty="0">
              <a:solidFill>
                <a:srgbClr val="2C5B8C"/>
              </a:solidFill>
              <a:ea typeface="Calibri"/>
              <a:cs typeface="Calibri"/>
            </a:endParaRPr>
          </a:p>
          <a:p>
            <a:r>
              <a:rPr lang="en-US" dirty="0"/>
              <a:t>Continuation of sustained project until December.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January: 	Exam preparation starts.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April: 		10 hour exam</a:t>
            </a:r>
            <a:endParaRPr lang="en-US" sz="2000" dirty="0">
              <a:ea typeface="Calibri" panose="020F0502020204030204"/>
              <a:cs typeface="Calibri"/>
            </a:endParaRPr>
          </a:p>
          <a:p>
            <a:endParaRPr lang="en-US" sz="1600" dirty="0">
              <a:cs typeface="Calibri"/>
            </a:endParaRPr>
          </a:p>
          <a:p>
            <a:endParaRPr lang="en-GB" sz="1600" dirty="0">
              <a:cs typeface="Calibri"/>
            </a:endParaRPr>
          </a:p>
        </p:txBody>
      </p:sp>
      <p:pic>
        <p:nvPicPr>
          <p:cNvPr id="2050" name="Picture 2" descr="CATALINA">
            <a:extLst>
              <a:ext uri="{FF2B5EF4-FFF2-40B4-BE49-F238E27FC236}">
                <a16:creationId xmlns:a16="http://schemas.microsoft.com/office/drawing/2014/main" id="{D86C554C-B792-4DBF-8E17-6EF01239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" y="78420"/>
            <a:ext cx="2314387" cy="27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16 Competition">
            <a:extLst>
              <a:ext uri="{FF2B5EF4-FFF2-40B4-BE49-F238E27FC236}">
                <a16:creationId xmlns:a16="http://schemas.microsoft.com/office/drawing/2014/main" id="{B1FD112C-76A6-4D2D-8D14-A3B906DB5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0"/>
          <a:stretch/>
        </p:blipFill>
        <p:spPr bwMode="auto">
          <a:xfrm>
            <a:off x="262648" y="2951018"/>
            <a:ext cx="2711720" cy="16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nal art exam designs">
            <a:extLst>
              <a:ext uri="{FF2B5EF4-FFF2-40B4-BE49-F238E27FC236}">
                <a16:creationId xmlns:a16="http://schemas.microsoft.com/office/drawing/2014/main" id="{B4192FE1-6B36-46A4-964D-FF8545D3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4776008"/>
            <a:ext cx="2710189" cy="20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4424-D8CD-4C55-8C09-5512F8B8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9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2"/>
    </mc:Choice>
    <mc:Fallback xmlns="">
      <p:transition spd="slow" advTm="815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75A2B-031B-4564-B604-BEC581754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887B40-A255-4E36-B18A-A9CDB033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00A60C-3238-492F-A321-6BF9B58D66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40 Excellent Observational Drawing Ideas - ekstrax | Observational drawing,  Charcoal drawing, Still life drawing">
            <a:extLst>
              <a:ext uri="{FF2B5EF4-FFF2-40B4-BE49-F238E27FC236}">
                <a16:creationId xmlns:a16="http://schemas.microsoft.com/office/drawing/2014/main" id="{350B1458-E274-D992-534F-2D51CFAD45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3000375" cy="42068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65A5F-B0C3-47E5-9F26-3606A57FA9E4}"/>
              </a:ext>
            </a:extLst>
          </p:cNvPr>
          <p:cNvSpPr txBox="1"/>
          <p:nvPr/>
        </p:nvSpPr>
        <p:spPr>
          <a:xfrm>
            <a:off x="8006410" y="225530"/>
            <a:ext cx="3972055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00" b="1" dirty="0">
              <a:solidFill>
                <a:srgbClr val="FF0051"/>
              </a:solidFill>
              <a:cs typeface="Calibri"/>
            </a:endParaRPr>
          </a:p>
          <a:p>
            <a:pPr algn="ctr"/>
            <a:r>
              <a:rPr lang="en-US" sz="4800" b="1" dirty="0">
                <a:solidFill>
                  <a:srgbClr val="2C5B8C"/>
                </a:solidFill>
                <a:cs typeface="Calibri"/>
              </a:rPr>
              <a:t>Year 10</a:t>
            </a:r>
            <a:endParaRPr lang="en-US" sz="4800" dirty="0">
              <a:solidFill>
                <a:srgbClr val="2C5B8C"/>
              </a:solidFill>
              <a:ea typeface="Calibri"/>
              <a:cs typeface="Calibri"/>
            </a:endParaRPr>
          </a:p>
          <a:p>
            <a:pPr algn="ctr"/>
            <a:r>
              <a:rPr lang="en-US" sz="4400" b="1" dirty="0">
                <a:solidFill>
                  <a:srgbClr val="2C5B8C"/>
                </a:solidFill>
                <a:cs typeface="Calibri"/>
              </a:rPr>
              <a:t>'Skills based workshops'</a:t>
            </a:r>
            <a:endParaRPr lang="en-US" sz="4400" dirty="0">
              <a:solidFill>
                <a:srgbClr val="2C5B8C"/>
              </a:solidFill>
              <a:cs typeface="Calibri"/>
            </a:endParaRPr>
          </a:p>
          <a:p>
            <a:endParaRPr lang="en-US" sz="2600" dirty="0">
              <a:cs typeface="Calibri"/>
            </a:endParaRPr>
          </a:p>
        </p:txBody>
      </p:sp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F7291901-16A0-ACFF-30BF-D6CD4CDE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2" y="228751"/>
            <a:ext cx="2599323" cy="3961398"/>
          </a:xfrm>
          <a:prstGeom prst="rect">
            <a:avLst/>
          </a:prstGeom>
        </p:spPr>
      </p:pic>
      <p:pic>
        <p:nvPicPr>
          <p:cNvPr id="16" name="Picture 15" descr="Applied Exclamation point educate jim dine artist research Inspection stand  To adapt">
            <a:extLst>
              <a:ext uri="{FF2B5EF4-FFF2-40B4-BE49-F238E27FC236}">
                <a16:creationId xmlns:a16="http://schemas.microsoft.com/office/drawing/2014/main" id="{6500145D-372B-0EC8-4E19-EBC0FDF0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783" y="2847824"/>
            <a:ext cx="4412342" cy="3303209"/>
          </a:xfrm>
          <a:prstGeom prst="rect">
            <a:avLst/>
          </a:prstGeom>
        </p:spPr>
      </p:pic>
      <p:pic>
        <p:nvPicPr>
          <p:cNvPr id="6" name="Picture 5" descr="A colorful door knocker&#10;&#10;Description automatically generated">
            <a:extLst>
              <a:ext uri="{FF2B5EF4-FFF2-40B4-BE49-F238E27FC236}">
                <a16:creationId xmlns:a16="http://schemas.microsoft.com/office/drawing/2014/main" id="{EB791032-ECD2-4BF5-5BEB-A4CCAC177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326" y="4186517"/>
            <a:ext cx="2237816" cy="2451848"/>
          </a:xfrm>
          <a:prstGeom prst="rect">
            <a:avLst/>
          </a:prstGeom>
        </p:spPr>
      </p:pic>
      <p:pic>
        <p:nvPicPr>
          <p:cNvPr id="3" name="Picture 2" descr="Color theory with Fruit Forms - My Art Lesson">
            <a:extLst>
              <a:ext uri="{FF2B5EF4-FFF2-40B4-BE49-F238E27FC236}">
                <a16:creationId xmlns:a16="http://schemas.microsoft.com/office/drawing/2014/main" id="{ED159754-DC7B-0806-641F-E5E5B7B27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243" y="2988844"/>
            <a:ext cx="2582779" cy="36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8061CB-F3A8-4A42-9C59-091D14120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FD3F5C-6FD4-4FA7-81C2-F6E48F05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31D688-2CF9-44E3-9244-20B3DC627B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ollage of keys and music notes&#10;&#10;Description automatically generated">
            <a:extLst>
              <a:ext uri="{FF2B5EF4-FFF2-40B4-BE49-F238E27FC236}">
                <a16:creationId xmlns:a16="http://schemas.microsoft.com/office/drawing/2014/main" id="{595BF09F-B448-431A-41F8-5530461A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10" y="168088"/>
            <a:ext cx="4109758" cy="5524500"/>
          </a:xfrm>
          <a:prstGeom prst="rect">
            <a:avLst/>
          </a:prstGeom>
        </p:spPr>
      </p:pic>
      <p:pic>
        <p:nvPicPr>
          <p:cNvPr id="3" name="Picture 2" descr="Painting Techniques - TPHS VISUAL ART &amp; CTE - J. DOERRER">
            <a:extLst>
              <a:ext uri="{FF2B5EF4-FFF2-40B4-BE49-F238E27FC236}">
                <a16:creationId xmlns:a16="http://schemas.microsoft.com/office/drawing/2014/main" id="{DD41C8BB-343D-8512-E58A-BDE13C1E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800" y="3433332"/>
            <a:ext cx="3807758" cy="2863580"/>
          </a:xfrm>
          <a:prstGeom prst="rect">
            <a:avLst/>
          </a:prstGeom>
        </p:spPr>
      </p:pic>
      <p:pic>
        <p:nvPicPr>
          <p:cNvPr id="6" name="Picture 5" descr="Mixed Media Art Guide With Types, Techniques Examples">
            <a:extLst>
              <a:ext uri="{FF2B5EF4-FFF2-40B4-BE49-F238E27FC236}">
                <a16:creationId xmlns:a16="http://schemas.microsoft.com/office/drawing/2014/main" id="{E78402D8-EC50-FDF6-D1B9-9ABCAFB2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9" y="169769"/>
            <a:ext cx="2914650" cy="3829050"/>
          </a:xfrm>
          <a:prstGeom prst="rect">
            <a:avLst/>
          </a:prstGeom>
        </p:spPr>
      </p:pic>
      <p:pic>
        <p:nvPicPr>
          <p:cNvPr id="4" name="Picture 3" descr="10 Experimental Drawing Processes - The Arty Teacher">
            <a:extLst>
              <a:ext uri="{FF2B5EF4-FFF2-40B4-BE49-F238E27FC236}">
                <a16:creationId xmlns:a16="http://schemas.microsoft.com/office/drawing/2014/main" id="{4AD6E072-D40B-565E-037E-3F9B78841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878" y="2933699"/>
            <a:ext cx="2378243" cy="3487154"/>
          </a:xfrm>
          <a:prstGeom prst="rect">
            <a:avLst/>
          </a:prstGeom>
        </p:spPr>
      </p:pic>
      <p:pic>
        <p:nvPicPr>
          <p:cNvPr id="7" name="Picture 6" descr="Nature Printing – Playful Bookbinding and Paper Works">
            <a:extLst>
              <a:ext uri="{FF2B5EF4-FFF2-40B4-BE49-F238E27FC236}">
                <a16:creationId xmlns:a16="http://schemas.microsoft.com/office/drawing/2014/main" id="{EB4D7409-9608-F37F-CD41-0B33FFC6A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084" y="4994608"/>
            <a:ext cx="2261938" cy="1671388"/>
          </a:xfrm>
          <a:prstGeom prst="rect">
            <a:avLst/>
          </a:prstGeom>
        </p:spPr>
      </p:pic>
      <p:pic>
        <p:nvPicPr>
          <p:cNvPr id="8" name="Picture 7" descr="A2 Art- Personal Investigation, Unit 3 (Natural Forms) | Flickr">
            <a:extLst>
              <a:ext uri="{FF2B5EF4-FFF2-40B4-BE49-F238E27FC236}">
                <a16:creationId xmlns:a16="http://schemas.microsoft.com/office/drawing/2014/main" id="{54554F0B-1F1D-21EB-54E7-F861FEFE1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593" y="166185"/>
            <a:ext cx="3346786" cy="22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E9974-E380-45A5-A5C6-BF491E382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81D900-556B-4076-B38D-68204279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BFCA07-325F-4D15-B60E-10A1A0039C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l Bateen School Arts - Unit 1 - Natural Forms Project">
            <a:extLst>
              <a:ext uri="{FF2B5EF4-FFF2-40B4-BE49-F238E27FC236}">
                <a16:creationId xmlns:a16="http://schemas.microsoft.com/office/drawing/2014/main" id="{FDE29E55-A8E9-22AB-5E9C-C633F94DDF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3975"/>
            <a:ext cx="4156075" cy="2909888"/>
          </a:xfrm>
        </p:spPr>
      </p:pic>
      <p:pic>
        <p:nvPicPr>
          <p:cNvPr id="5" name="Picture 4" descr="Gcse Art Natural Form Projects :: Photos, videos, logos, illustrations and  branding :: Behance">
            <a:extLst>
              <a:ext uri="{FF2B5EF4-FFF2-40B4-BE49-F238E27FC236}">
                <a16:creationId xmlns:a16="http://schemas.microsoft.com/office/drawing/2014/main" id="{4F742F6C-23DB-A131-D82B-C5D67BF5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77" y="3949365"/>
            <a:ext cx="3527258" cy="2709111"/>
          </a:xfrm>
          <a:prstGeom prst="rect">
            <a:avLst/>
          </a:prstGeom>
        </p:spPr>
      </p:pic>
      <p:pic>
        <p:nvPicPr>
          <p:cNvPr id="6" name="Picture 5" descr="Natural Forms Yr 10 GCSE | natural forms, natural form art, gcse art  sketchbook">
            <a:extLst>
              <a:ext uri="{FF2B5EF4-FFF2-40B4-BE49-F238E27FC236}">
                <a16:creationId xmlns:a16="http://schemas.microsoft.com/office/drawing/2014/main" id="{4773940C-E11C-8AF4-7A86-F8B6C683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17" y="3094372"/>
            <a:ext cx="2137611" cy="3055519"/>
          </a:xfrm>
          <a:prstGeom prst="rect">
            <a:avLst/>
          </a:prstGeom>
        </p:spPr>
      </p:pic>
      <p:pic>
        <p:nvPicPr>
          <p:cNvPr id="7" name="Picture 6" descr="34 GCSE Art 2023- Land, sea, sky ideas | gcse art, art, art inspiration">
            <a:extLst>
              <a:ext uri="{FF2B5EF4-FFF2-40B4-BE49-F238E27FC236}">
                <a16:creationId xmlns:a16="http://schemas.microsoft.com/office/drawing/2014/main" id="{BA60E59D-EE65-1287-9E17-BA251197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024" y="2161173"/>
            <a:ext cx="2779294" cy="4089734"/>
          </a:xfrm>
          <a:prstGeom prst="rect">
            <a:avLst/>
          </a:prstGeom>
        </p:spPr>
      </p:pic>
      <p:pic>
        <p:nvPicPr>
          <p:cNvPr id="8" name="Picture 7" descr="Natural Form Title Page">
            <a:extLst>
              <a:ext uri="{FF2B5EF4-FFF2-40B4-BE49-F238E27FC236}">
                <a16:creationId xmlns:a16="http://schemas.microsoft.com/office/drawing/2014/main" id="{E80310F1-CF85-8814-2FB4-335665D10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53" y="2893594"/>
            <a:ext cx="2392279" cy="3146258"/>
          </a:xfrm>
          <a:prstGeom prst="rect">
            <a:avLst/>
          </a:prstGeom>
        </p:spPr>
      </p:pic>
      <p:pic>
        <p:nvPicPr>
          <p:cNvPr id="9" name="Picture 8" descr="10 Natural forms sustained project ideas | natural form art, natural forms,  gcse art sketchbook">
            <a:extLst>
              <a:ext uri="{FF2B5EF4-FFF2-40B4-BE49-F238E27FC236}">
                <a16:creationId xmlns:a16="http://schemas.microsoft.com/office/drawing/2014/main" id="{2BA41C2B-7900-D05C-CA16-B36463EF8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208" y="200526"/>
            <a:ext cx="2709110" cy="1874921"/>
          </a:xfrm>
          <a:prstGeom prst="rect">
            <a:avLst/>
          </a:prstGeom>
        </p:spPr>
      </p:pic>
      <p:pic>
        <p:nvPicPr>
          <p:cNvPr id="10" name="Picture 9" descr="88 Sea life senior 2 ideas | art inspiration, gcse art sketchbook, natural  form art">
            <a:extLst>
              <a:ext uri="{FF2B5EF4-FFF2-40B4-BE49-F238E27FC236}">
                <a16:creationId xmlns:a16="http://schemas.microsoft.com/office/drawing/2014/main" id="{5B001482-F238-C934-DDE0-7F8C642E1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3690" y="-3909"/>
            <a:ext cx="2392278" cy="3326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295CC7-C8A3-C993-A347-A45D5961046B}"/>
              </a:ext>
            </a:extLst>
          </p:cNvPr>
          <p:cNvSpPr txBox="1"/>
          <p:nvPr/>
        </p:nvSpPr>
        <p:spPr>
          <a:xfrm>
            <a:off x="6763146" y="205478"/>
            <a:ext cx="2718767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00" b="1" dirty="0">
              <a:solidFill>
                <a:srgbClr val="2C5B8C"/>
              </a:solidFill>
              <a:cs typeface="Calibri"/>
            </a:endParaRPr>
          </a:p>
          <a:p>
            <a:pPr algn="ctr"/>
            <a:r>
              <a:rPr lang="en-US" sz="4400" b="1" dirty="0">
                <a:solidFill>
                  <a:srgbClr val="2C5B8C"/>
                </a:solidFill>
                <a:cs typeface="Calibri"/>
              </a:rPr>
              <a:t>Year 10</a:t>
            </a:r>
            <a:endParaRPr lang="en-US" sz="4400" dirty="0">
              <a:solidFill>
                <a:srgbClr val="2C5B8C"/>
              </a:solidFill>
              <a:ea typeface="Calibri"/>
              <a:cs typeface="Calibri"/>
            </a:endParaRPr>
          </a:p>
          <a:p>
            <a:pPr algn="ctr"/>
            <a:r>
              <a:rPr lang="en-US" sz="4000" b="1" dirty="0">
                <a:solidFill>
                  <a:srgbClr val="2C5B8C"/>
                </a:solidFill>
                <a:cs typeface="Calibri"/>
              </a:rPr>
              <a:t>'Mock Exam'</a:t>
            </a:r>
            <a:endParaRPr lang="en-US" sz="4000" dirty="0">
              <a:solidFill>
                <a:srgbClr val="2C5B8C"/>
              </a:solidFill>
            </a:endParaRPr>
          </a:p>
          <a:p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73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D81AA1-3049-4107-A07E-1E3EED125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8A7CBD-B4FC-4188-8706-019D449F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2CBCC3-77E7-4149-BD4F-30D17E391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609DC48-AA78-4DD7-A2AF-9793C7A985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4775"/>
            <a:ext cx="4583113" cy="31718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65A5F-B0C3-47E5-9F26-3606A57FA9E4}"/>
              </a:ext>
            </a:extLst>
          </p:cNvPr>
          <p:cNvSpPr txBox="1"/>
          <p:nvPr/>
        </p:nvSpPr>
        <p:spPr>
          <a:xfrm>
            <a:off x="7858664" y="225530"/>
            <a:ext cx="4109775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2C5B8C"/>
                </a:solidFill>
                <a:cs typeface="Calibri"/>
              </a:rPr>
              <a:t>Year 10/11</a:t>
            </a:r>
            <a:endParaRPr lang="en-US" sz="5400" dirty="0">
              <a:solidFill>
                <a:srgbClr val="2C5B8C"/>
              </a:solidFill>
              <a:cs typeface="Calibri"/>
            </a:endParaRPr>
          </a:p>
          <a:p>
            <a:pPr algn="ctr"/>
            <a:r>
              <a:rPr lang="en-US" sz="5400" b="1" dirty="0">
                <a:solidFill>
                  <a:srgbClr val="2C5B8C"/>
                </a:solidFill>
              </a:rPr>
              <a:t>‘Self-directed theme’</a:t>
            </a:r>
            <a:endParaRPr lang="en-US" sz="2600" dirty="0">
              <a:solidFill>
                <a:srgbClr val="2C5B8C"/>
              </a:solidFill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D772F2D-7C8D-4CC9-B51E-32E5B3EB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74" y="104490"/>
            <a:ext cx="2596681" cy="3895021"/>
          </a:xfrm>
          <a:prstGeom prst="rect">
            <a:avLst/>
          </a:prstGeom>
        </p:spPr>
      </p:pic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217F3E5A-B6DE-4454-8842-4C45D050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87" y="4371064"/>
            <a:ext cx="3073879" cy="2122591"/>
          </a:xfrm>
          <a:prstGeom prst="rect">
            <a:avLst/>
          </a:prstGeom>
        </p:spPr>
      </p:pic>
      <p:pic>
        <p:nvPicPr>
          <p:cNvPr id="9" name="Picture 9" descr="A picture containing plate, food, arranged, fresh&#10;&#10;Description automatically generated">
            <a:extLst>
              <a:ext uri="{FF2B5EF4-FFF2-40B4-BE49-F238E27FC236}">
                <a16:creationId xmlns:a16="http://schemas.microsoft.com/office/drawing/2014/main" id="{A91AC1D8-B58C-48EE-8A22-45A366292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052" y="3648970"/>
            <a:ext cx="1923691" cy="2750322"/>
          </a:xfrm>
          <a:prstGeom prst="rect">
            <a:avLst/>
          </a:prstGeom>
        </p:spPr>
      </p:pic>
      <p:pic>
        <p:nvPicPr>
          <p:cNvPr id="11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91FAC98-8FF6-558E-E959-290765D78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5488" y="3661850"/>
            <a:ext cx="2747674" cy="2086727"/>
          </a:xfrm>
          <a:prstGeom prst="rect">
            <a:avLst/>
          </a:prstGeom>
        </p:spPr>
      </p:pic>
      <p:pic>
        <p:nvPicPr>
          <p:cNvPr id="13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7CFE193-D08B-1C0E-5C56-4FE929737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" t="-576" r="2875" b="2638"/>
          <a:stretch/>
        </p:blipFill>
        <p:spPr>
          <a:xfrm rot="16200000">
            <a:off x="9253841" y="3571770"/>
            <a:ext cx="2336273" cy="3191756"/>
          </a:xfrm>
          <a:prstGeom prst="rect">
            <a:avLst/>
          </a:prstGeom>
        </p:spPr>
      </p:pic>
      <p:pic>
        <p:nvPicPr>
          <p:cNvPr id="15" name="Picture 14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C45EA742-6708-C405-DB45-132CE253B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599" y="2758817"/>
            <a:ext cx="1849382" cy="32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1064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9479c6-6b1a-4ef5-8c45-e30e5b486ca7">
      <Terms xmlns="http://schemas.microsoft.com/office/infopath/2007/PartnerControls"/>
    </lcf76f155ced4ddcb4097134ff3c332f>
    <TaxCatchAll xmlns="bc6c0341-a0df-4ae6-a569-88929d6d5a2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142804346D284F988E82D5BA63A3D4" ma:contentTypeVersion="18" ma:contentTypeDescription="Create a new document." ma:contentTypeScope="" ma:versionID="9c453950a08605c10423751f7542da2e">
  <xsd:schema xmlns:xsd="http://www.w3.org/2001/XMLSchema" xmlns:xs="http://www.w3.org/2001/XMLSchema" xmlns:p="http://schemas.microsoft.com/office/2006/metadata/properties" xmlns:ns2="bc6c0341-a0df-4ae6-a569-88929d6d5a28" xmlns:ns3="439479c6-6b1a-4ef5-8c45-e30e5b486ca7" targetNamespace="http://schemas.microsoft.com/office/2006/metadata/properties" ma:root="true" ma:fieldsID="d3f5faa749c6938244a5f615bdf9b49e" ns2:_="" ns3:_="">
    <xsd:import namespace="bc6c0341-a0df-4ae6-a569-88929d6d5a28"/>
    <xsd:import namespace="439479c6-6b1a-4ef5-8c45-e30e5b486ca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OCR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c0341-a0df-4ae6-a569-88929d6d5a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48575cd-7e13-446c-a51a-574a3885ad83}" ma:internalName="TaxCatchAll" ma:showField="CatchAllData" ma:web="bc6c0341-a0df-4ae6-a569-88929d6d5a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479c6-6b1a-4ef5-8c45-e30e5b486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232604e-ded1-4d87-9fd1-5b1610c5f5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6F1ED-66FB-4355-8022-BA3A49074D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6A66A8-FC7D-49EF-AE46-88E4D7CE7765}">
  <ds:schemaRefs>
    <ds:schemaRef ds:uri="http://schemas.microsoft.com/office/2006/metadata/properties"/>
    <ds:schemaRef ds:uri="http://schemas.microsoft.com/office/infopath/2007/PartnerControls"/>
    <ds:schemaRef ds:uri="439479c6-6b1a-4ef5-8c45-e30e5b486ca7"/>
    <ds:schemaRef ds:uri="bc6c0341-a0df-4ae6-a569-88929d6d5a28"/>
  </ds:schemaRefs>
</ds:datastoreItem>
</file>

<file path=customXml/itemProps3.xml><?xml version="1.0" encoding="utf-8"?>
<ds:datastoreItem xmlns:ds="http://schemas.openxmlformats.org/officeDocument/2006/customXml" ds:itemID="{B733DA95-81BD-4F53-8CDF-52D62AF1BC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6c0341-a0df-4ae6-a569-88929d6d5a28"/>
    <ds:schemaRef ds:uri="439479c6-6b1a-4ef5-8c45-e30e5b486c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717</Words>
  <Application>Microsoft Office PowerPoint</Application>
  <PresentationFormat>Widescreen</PresentationFormat>
  <Paragraphs>103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Opening Slides</vt:lpstr>
      <vt:lpstr>Content Slides</vt:lpstr>
      <vt:lpstr>End Slides</vt:lpstr>
      <vt:lpstr>GCSE Art &amp; Design</vt:lpstr>
      <vt:lpstr>PowerPoint Presentation</vt:lpstr>
      <vt:lpstr>PowerPoint Presentation</vt:lpstr>
      <vt:lpstr>GCSE Assessment Exam board: AQA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an art exam look like?</vt:lpstr>
      <vt:lpstr>Visits</vt:lpstr>
      <vt:lpstr>Pathways for post-16 study</vt:lpstr>
      <vt:lpstr>The creative industries in the U.K are rapidly growing. They contribute £92 billion to the economy and  employ over 3 million people.   People with creative skills are highly valued in a rapidly changing world of work.   </vt:lpstr>
      <vt:lpstr>Creative industries in the local area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back, Year 11!</dc:title>
  <dc:creator>Tom Grattan</dc:creator>
  <cp:lastModifiedBy>Colin Malone</cp:lastModifiedBy>
  <cp:revision>51</cp:revision>
  <dcterms:created xsi:type="dcterms:W3CDTF">2025-08-26T09:28:06Z</dcterms:created>
  <dcterms:modified xsi:type="dcterms:W3CDTF">2026-02-03T18:13:09Z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0x01010018142804346D284F988E82D5BA63A3D4</vt:lpwstr>
  </property>
</Properties>
</file>