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7" r:id="rId4"/>
    <p:sldId id="268" r:id="rId5"/>
    <p:sldId id="269" r:id="rId6"/>
    <p:sldId id="270" r:id="rId7"/>
    <p:sldId id="271" r:id="rId8"/>
    <p:sldId id="279" r:id="rId9"/>
    <p:sldId id="272" r:id="rId10"/>
    <p:sldId id="273" r:id="rId11"/>
    <p:sldId id="275" r:id="rId12"/>
    <p:sldId id="276" r:id="rId13"/>
    <p:sldId id="277" r:id="rId14"/>
    <p:sldId id="274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A949C5-0E3F-D193-8B0A-E154715974F2}" v="173" dt="2020-10-04T20:31:20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98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75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5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1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4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0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1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7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2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1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12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44EAE-74C6-4087-A368-B69F34D41AC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61ECE-CB89-4BF9-964B-27CE7DA01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1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Microsoft_Teams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8523" y="151975"/>
            <a:ext cx="7680693" cy="769441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Classroom Culture</a:t>
            </a:r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 6th October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8779" y="1403530"/>
            <a:ext cx="8831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/>
              <a:t>Y8 Parents’ Evening Preparations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/>
              <a:t>‘The Central Line on Classrooms’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/>
              <a:t>Behaviour for Learning strategies </a:t>
            </a:r>
          </a:p>
        </p:txBody>
      </p:sp>
    </p:spTree>
    <p:extLst>
      <p:ext uri="{BB962C8B-B14F-4D97-AF65-F5344CB8AC3E}">
        <p14:creationId xmlns:p14="http://schemas.microsoft.com/office/powerpoint/2010/main" val="427783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45663" y="80417"/>
            <a:ext cx="58368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‘Teach like a Champion’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Strategies already in place:</a:t>
            </a:r>
          </a:p>
          <a:p>
            <a:endParaRPr lang="en-GB" sz="2400" dirty="0"/>
          </a:p>
          <a:p>
            <a:pPr marL="457200" indent="-457200">
              <a:buAutoNum type="arabicParenR"/>
            </a:pPr>
            <a:r>
              <a:rPr lang="en-GB" sz="2400" dirty="0"/>
              <a:t>Do Now </a:t>
            </a:r>
          </a:p>
          <a:p>
            <a:pPr marL="457200" indent="-457200">
              <a:buAutoNum type="arabicParenR"/>
            </a:pPr>
            <a:endParaRPr lang="en-GB" sz="2400" dirty="0"/>
          </a:p>
          <a:p>
            <a:pPr marL="457200" indent="-457200">
              <a:buAutoNum type="arabicParenR"/>
            </a:pPr>
            <a:r>
              <a:rPr lang="en-GB" sz="2400" dirty="0"/>
              <a:t>Threshold </a:t>
            </a:r>
          </a:p>
        </p:txBody>
      </p:sp>
    </p:spTree>
    <p:extLst>
      <p:ext uri="{BB962C8B-B14F-4D97-AF65-F5344CB8AC3E}">
        <p14:creationId xmlns:p14="http://schemas.microsoft.com/office/powerpoint/2010/main" val="312694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4120" y="80417"/>
            <a:ext cx="78189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err="1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Behaviour</a:t>
            </a:r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for Learning Strategy 1</a:t>
            </a:r>
          </a:p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Signal, Pause, Insist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dirty="0"/>
              <a:t>What is ‘Signal, Pause, Insist’?</a:t>
            </a:r>
          </a:p>
          <a:p>
            <a:endParaRPr lang="en-GB" sz="2400" dirty="0"/>
          </a:p>
          <a:p>
            <a:r>
              <a:rPr lang="en-GB" sz="2400" dirty="0"/>
              <a:t>What does it look like in the classroom?</a:t>
            </a:r>
          </a:p>
          <a:p>
            <a:endParaRPr lang="en-GB" sz="2400" dirty="0"/>
          </a:p>
          <a:p>
            <a:r>
              <a:rPr lang="en-GB" sz="2400" dirty="0"/>
              <a:t>Why is it effective? </a:t>
            </a:r>
          </a:p>
        </p:txBody>
      </p:sp>
    </p:spTree>
    <p:extLst>
      <p:ext uri="{BB962C8B-B14F-4D97-AF65-F5344CB8AC3E}">
        <p14:creationId xmlns:p14="http://schemas.microsoft.com/office/powerpoint/2010/main" val="12947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4120" y="80417"/>
            <a:ext cx="78189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err="1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Behaviour</a:t>
            </a:r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for Learning Strategy 2</a:t>
            </a:r>
          </a:p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RADAR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dirty="0"/>
              <a:t>What is ‘RADAR’?</a:t>
            </a:r>
          </a:p>
          <a:p>
            <a:endParaRPr lang="en-GB" sz="2400" dirty="0"/>
          </a:p>
          <a:p>
            <a:r>
              <a:rPr lang="en-GB" sz="2400" dirty="0"/>
              <a:t>What does it look like in the classroom?</a:t>
            </a:r>
          </a:p>
          <a:p>
            <a:endParaRPr lang="en-GB" sz="2400" dirty="0"/>
          </a:p>
          <a:p>
            <a:r>
              <a:rPr lang="en-GB" sz="2400" dirty="0"/>
              <a:t>Why is it effective? </a:t>
            </a:r>
          </a:p>
        </p:txBody>
      </p:sp>
    </p:spTree>
    <p:extLst>
      <p:ext uri="{BB962C8B-B14F-4D97-AF65-F5344CB8AC3E}">
        <p14:creationId xmlns:p14="http://schemas.microsoft.com/office/powerpoint/2010/main" val="183202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4120" y="80417"/>
            <a:ext cx="78189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err="1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Behaviour</a:t>
            </a:r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for Learning Strategy 3</a:t>
            </a:r>
          </a:p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Narrate the positive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dirty="0"/>
              <a:t>What is ‘narrate the positive’?</a:t>
            </a:r>
          </a:p>
          <a:p>
            <a:endParaRPr lang="en-GB" sz="2400" dirty="0"/>
          </a:p>
          <a:p>
            <a:r>
              <a:rPr lang="en-GB" sz="2400" dirty="0"/>
              <a:t>What does it look like in the classroom?</a:t>
            </a:r>
          </a:p>
          <a:p>
            <a:endParaRPr lang="en-GB" sz="2400" dirty="0"/>
          </a:p>
          <a:p>
            <a:r>
              <a:rPr lang="en-GB" sz="2400" dirty="0"/>
              <a:t>Why is it effective? </a:t>
            </a:r>
          </a:p>
        </p:txBody>
      </p:sp>
    </p:spTree>
    <p:extLst>
      <p:ext uri="{BB962C8B-B14F-4D97-AF65-F5344CB8AC3E}">
        <p14:creationId xmlns:p14="http://schemas.microsoft.com/office/powerpoint/2010/main" val="60355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44225" y="80417"/>
            <a:ext cx="60397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Let’s look at it in action…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LINK TO VIDEOS</a:t>
            </a:r>
          </a:p>
        </p:txBody>
      </p:sp>
    </p:spTree>
    <p:extLst>
      <p:ext uri="{BB962C8B-B14F-4D97-AF65-F5344CB8AC3E}">
        <p14:creationId xmlns:p14="http://schemas.microsoft.com/office/powerpoint/2010/main" val="2379594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1042603" y="480526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2865" y="64690"/>
            <a:ext cx="25767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Next steps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724" y="1692287"/>
            <a:ext cx="11457907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/>
              <a:t>Watch the videos and evaluate the use of these three strategies </a:t>
            </a:r>
          </a:p>
          <a:p>
            <a:pPr marL="457200" indent="-457200">
              <a:buAutoNum type="arabicPeriod"/>
            </a:pPr>
            <a:endParaRPr lang="en-GB" sz="2400" dirty="0"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en-GB" sz="2400" dirty="0"/>
              <a:t>Complete the Microsoft Form – INCL LINK </a:t>
            </a:r>
          </a:p>
          <a:p>
            <a:pPr marL="457200" indent="-457200">
              <a:buAutoNum type="arabicPeriod"/>
            </a:pPr>
            <a:endParaRPr lang="en-GB" sz="2400" dirty="0"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en-GB" sz="2400" dirty="0"/>
              <a:t>Evaluate how you use these three strategies and implement/ develop your use </a:t>
            </a:r>
          </a:p>
        </p:txBody>
      </p:sp>
    </p:spTree>
    <p:extLst>
      <p:ext uri="{BB962C8B-B14F-4D97-AF65-F5344CB8AC3E}">
        <p14:creationId xmlns:p14="http://schemas.microsoft.com/office/powerpoint/2010/main" val="247272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82731" y="0"/>
            <a:ext cx="76297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‘The Central Line on Classrooms’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302418"/>
            <a:ext cx="8831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What is the aim for ‘The Central Line on Classrooms?’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What process have we gone through?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Why have we gone through this process? </a:t>
            </a:r>
          </a:p>
        </p:txBody>
      </p:sp>
    </p:spTree>
    <p:extLst>
      <p:ext uri="{BB962C8B-B14F-4D97-AF65-F5344CB8AC3E}">
        <p14:creationId xmlns:p14="http://schemas.microsoft.com/office/powerpoint/2010/main" val="151153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82731" y="0"/>
            <a:ext cx="76297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‘The Central Line on Classrooms’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Picture 12" descr="Icon&#10;&#10;Description automatically generated">
            <a:extLst>
              <a:ext uri="{FF2B5EF4-FFF2-40B4-BE49-F238E27FC236}">
                <a16:creationId xmlns:a16="http://schemas.microsoft.com/office/drawing/2014/main" id="{CCC137E0-D3DA-4E88-898B-2C22959E27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29087" y="1691136"/>
            <a:ext cx="3729486" cy="347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5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82731" y="0"/>
            <a:ext cx="76297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‘The Central Line on Classrooms’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440486"/>
            <a:ext cx="883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We want feedback please – Monday 12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850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82731" y="0"/>
            <a:ext cx="76297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‘The Central Line on Classrooms’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440486"/>
            <a:ext cx="883117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Where are we going next? 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What will our next steps be? 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970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82731" y="0"/>
            <a:ext cx="76297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‘The Central Line on Classrooms’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5E373-AA76-40E1-95FE-2CA7948F3DCD}"/>
              </a:ext>
            </a:extLst>
          </p:cNvPr>
          <p:cNvSpPr txBox="1"/>
          <p:nvPr/>
        </p:nvSpPr>
        <p:spPr>
          <a:xfrm>
            <a:off x="1374475" y="179141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INCL PIC OF CLASSROOM AND CLASSCHARTS</a:t>
            </a:r>
          </a:p>
        </p:txBody>
      </p:sp>
    </p:spTree>
    <p:extLst>
      <p:ext uri="{BB962C8B-B14F-4D97-AF65-F5344CB8AC3E}">
        <p14:creationId xmlns:p14="http://schemas.microsoft.com/office/powerpoint/2010/main" val="63451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4068" y="80417"/>
            <a:ext cx="45042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Classroom Culture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‘The Central Line on Classroom’ underpins our Classroom Culture and therefore behaviour for learning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What do we mean by this? </a:t>
            </a:r>
          </a:p>
        </p:txBody>
      </p:sp>
    </p:spTree>
    <p:extLst>
      <p:ext uri="{BB962C8B-B14F-4D97-AF65-F5344CB8AC3E}">
        <p14:creationId xmlns:p14="http://schemas.microsoft.com/office/powerpoint/2010/main" val="107432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4068" y="80417"/>
            <a:ext cx="45042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Classroom Culture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dirty="0"/>
              <a:t>“Students rely on teachers to create such environments if they are to aspire to academic greatness.” </a:t>
            </a:r>
          </a:p>
          <a:p>
            <a:endParaRPr lang="en-GB" sz="3200" dirty="0">
              <a:cs typeface="Calibri"/>
            </a:endParaRPr>
          </a:p>
          <a:p>
            <a:r>
              <a:rPr lang="en-GB" sz="3200" dirty="0">
                <a:cs typeface="Calibri"/>
              </a:rPr>
              <a:t>INCL PIC OF TLAC</a:t>
            </a:r>
          </a:p>
        </p:txBody>
      </p:sp>
    </p:spTree>
    <p:extLst>
      <p:ext uri="{BB962C8B-B14F-4D97-AF65-F5344CB8AC3E}">
        <p14:creationId xmlns:p14="http://schemas.microsoft.com/office/powerpoint/2010/main" val="349165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86" y="307776"/>
            <a:ext cx="793761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6175043"/>
            <a:ext cx="4139690" cy="6829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7646" y="535577"/>
            <a:ext cx="1059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AutoShape 2" descr="https://ukc-powerpoint.officeapps.live.com/pods/GetClipboardImage.ashx?Id=dad5933a-559a-45d1-b479-49c5711ce865&amp;DC=GUK2&amp;wdoverrides=GetClipboardImageEnabled:tru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F4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y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6/wj4B1jXVW5lH2GyPIllX5nH+yvf68CtqGHq4ifJTjdkykoq7OQqW3t7i4bbbwSyt6IhY/pXvGheAfDelqrGz+2TAcyXPzc/7vQV08MUUMYjhjSJB0VFCgfgK+iocM1JK9WaXpr/kcssYvso+bP7D1vbu/sfUMev2Z/wDCqc9vPbvsnhkib0dSp/WvqLJ9TUc8MM8ZjnijlQ9VdQwP4Gt5cLxt7tT8P+CSsY+qPlyive9d+H/hvVFZktPsMx6SW52jPuvSvMPF3gTWNADXCr9tsh/y3iX7o/2l7fyrxsZkuJwq5mrx7o3p4iE9Dk6KKK8k3CiiigAooooAKKKKACiiigAooooAKKKKACiiigAooooAKKKKACiiigAooooAKKKKACiiigAooooAKKKKACiiigAooooAKKKKACiivQfg/wCF11O+Os30W60tWAiVhxJJ/gP54rpwmFniqqpQ3ZE5qEeZmv8ADbwBGkUWsa7CHdgGgtXHCjszj19BXpw6YHApaK/RsHg6WEpqFNf8E8qpUlN3YUUUV1kBRRRQAUhAYFWAIIwQe9LRQB5V8S/AKRxy6zoUO1VBa4tUHQd2T+o/KvLa+p68S+LXhddH1MalZR7bK7Y5UDiOTuPoeo/Gvjs9ymNNfWKK06r9Tvw1dv3ZHC0UUV8sdgUUUUAFFFFABRVu203ULkZt7K4kHqsZIqaXQ9YjXc+m3Sj/AK5mtVQqNXUXb0FzLuZ1FOkjeNysiMjDqGGDTayYwooooAKKKKACiiigAooooAKKKKACiiigAooooAKKKKACiiigAooooAKKKKACiiigAooooAkt4ZLi4jgiUtJI4RFHck4Ar6T8PaZDo+i2umwgbYYwGP8Aeb+I/ic14l8KbJb3xxYhhlYd0x/4COP1xXvtfY8M4dKE6z3ehwYyWqiFFFFfUnGFFFFABRRRQAUUUUAFZXizSY9c8P3emyAbpEJjP91xyp/OtWioqQjUi4S2Y02ndHy1IjRyNG6lWUlWB7EU2ui+JNktj421KFFwjSCVR7OA38ya52vy2vSdKpKm+jaPZi+ZJhRRVnTLObUL+KzgGXkbH0HcmojFyajHdjbsWNC0e81i68m2XCr9+RvuoP8APavRtF8MaXpqq3ki4nHWWUZ59h0FaGkafb6XYx2lsuFX7zd2PcmrdfbZflNLDRUpq8vy9Dz6tZyemwDgYHA9KKKK9gxK1/YWV/EY7y2jmX/aXkfQ9RXCeKPB8lmj3emlpoBy0R5dB7eor0SiuLGZfRxUbTWvfqXCrKGx4bRXW/EHQlspxqVom2CZsSKBwj/4GuSr4TFYaeGqunPdHowkpK6CiiiucoKKKKACiiigAooooAKKKKACiiigAooooAKKKKACiiigAooooAKKKKACiiigD0D4ForeKbpj1WzYj/vtRXs9eI/BO4EXjFoj/wAtrZ1/LDf0r26vveHWng16s8zFfxAooor3TnCiiigAooooAKKKKACiiigDxH43IF8Zqw6vaRsfzYf0rhq7L4yXAm8cToP+WEMcf6bv/Zq42vzPM2njKlu7PXo/AgruPhdYqWutRZclcRIfTuf6Vw9en/DpFXwzGw6tK5P54rqyOkp4tN9E2RiHaB0dFFFfcHAFFFFABRRRQBT1mzXUNLuLNhnzEIX2bsfzrxplKsVPBBwa9xrxnW0Ees3sa9FuJAP++jXy/EdNe5U66o68K90U6KKK+XOsKKKKACiiigAooooAKKKKACipLaCa5mENvE8sh6Koya2Y/CeuOob7Kq+zSKD/ADralhq1b+HFv0RLlFbswqK3/wDhEdc/54Rf9/V/xo/4RHXP+eEX/f1f8a2/s/Ff8+39zF7WHcwKK3/+ER1z/nhF/wB/V/xo/wCER1z/AJ4Rf9/V/wAaP7PxX/Pt/cw9rDuYFFb/APwiOuf88Iv+/q/40f8ACI65/wA8Iv8Av6v+NH9n4r/n2/uYe1h3MCit/wD4RHXP+eEX/f1f8aP+ER1z/nhF/wB/V/xo/s/Ff8+39zD2sO5gUVv/APCI65/zwi/7+r/jR/wiOuf88Iv+/q/40f2fiv8An2/uYe1h3MCit/8A4RHXP+eEX/f1f8aP+ER1z/nhF/39X/Gj+z8V/wA+39zD2sO5W8IakNJ8TWGoMcJFMN/+6eD+hr6QBBGVOQehr54/4RHXP+eEX/f1f8a9d8GaxJb+Hra11rKXcC+WSvz71H3Tke3H4V9Nw8q1DnpVYNJ6q6OPFcsrSizq6KzP7c03/nq//fs0f25pv/PV/wDv2a+m5kclmadFVrS/tLo4gmVm/ung/lVmmIKKKKYBRRRQAU2R1jjaSRtqKCzH0A606uI+L+vrpfh86dDJi7vgUwOqx/xH8en4mufFYiOGoyqy6FQi5ySR4/4k1A6pr17qB6TzMy/TPH6YrPoor8vnNzk5PdnsJWVgr0f4ZXAk0SW3z80Mx49iMj+tecV0HgTVF03WQkzbYLgeW5PQHsfz/nXoZTiFQxUXLZ6feZ1o80GepUUUV98ecFFFFABRRRQAjsqIzscKoJJ9hXil7N9ovJ5/+ekjP+ZzXpPj7VFsNGa3Rv390Cij0Xuf6fjXmFfJcQ4hSqRpLpv8zsw0bJyCiiivnDqCiiigAooooAKKKKAClAJIAGSelJVnTBnUrUHoZk/9CFVFc0kgZ6T4a0mHStPRAoNw4BlfuT6fQVq0HqaK/TKVKNGChBWSPKbbd2FFFFaCCiiigAooooAKKKKACiiigAooooAKKKKACiiigBUZlYMrFWByCO1dhod6b2yDP/rEO1/f3rjq6Dwf0uv+A/1qoPUmWx0FFFFbEBRRXOeLfGOkeHYmWaUXF5j5baM5b/gR/hH1rKtWp0YOdR2Q4xcnZGj4i1my0HS5NQvnwi8Ig+9I3ZRXz34j1i713V5tRvG+eQ/Ko6IvZR9Km8UeIdR8Ragbq+k+UcRRL9yMegH9ayK+DzfNXjZcsNIL8fM9KhR9mrvcKKKK8Y6AooooA7/wV4ojkij07UpAki/LFKx4YdgT6+9dnXhtb2i+KtU01Vi3i4gHSOXnA9j1FfSZfnns4qnX1Xf/ADOWrh7u8T1SiuRtfHmnuo+0WlxE3faQw/pU0njnR1XKR3Tn02Af1r3VmmEav7RHP7GfY6is/XNXs9ItTNdP8xHyRg/M59v8a4/U/Hd1IpTT7VIM/wAbnc35dP51yd3c3F3O09zM8sjdWY5NebjM+pwTjQ1ffoawwzfxE+s6lcapfvd3LfM3CqOijsBVKiivkpzlOTlJ3bOxKysgoooqRhRRRQAUUUUAFFFFABVnS/8AkJ2v/XZP/QhVarOl/wDITtf+uyf+hCrpfGvUT2PXj1NFB6miv088oKKKKACiiigAooooAKKKKACiiigAooooAKKKKACiiigApp8WWfhdlF5bTzLc9DFj5dvsf96nVxnxN/5h/wD20/8AZa4cyxE8PhpVae6t+aLpRUpJM7f/AIWp4c2/8e+o59PKX/4qqF78W7NVIstInkbsZZAo/IZryOivlpcQY2S0kl8jrWFp9jr9e+IniPVFaKOdbGE8bLcYJHu3X8sVyLszsWZizE5JJyTSUV5VfE1a8uapJtm0YRjsgooorEoKKKKACiiigAooooAKKKKACiiigAooooAKKKKACiiigAooooAKKKKACrOl/wDITtf+uyf+hCq1WdL/AOQna/8AXZP/AEIVdL416iex68epooPU0V+nnlBRRRQAV0Pw78J33jfxXb+HdNuLa3uZ0d1kuCwQBRk52gn9K56vU/2U/wDktmlf9cLj/wBFmufF1JUqE5x3SZUFeSR0v/DLvjX/AKD3h7/vub/43R/wy741/wCg94e/77m/+N19c0V8d/b2M7r7jt+rwPkb/hl3xr/0HvD3/fc3/wAbo/4Zd8a/9B7w9/33N/8AG6+uaKP7exndfcH1eB8jf8Mu+Nf+g94e/wC+5v8A43R/wy741/6D3h7/AL7m/wDjdfXNFH9vYzuvuD6vA+Rv+GXfGv8A0HvD3/fc3/xuua+JXwP8S+A/C0niHVNV0i5to5UiMds0hcljgfeQD9a+3q8h/a7/AOSMXf8A1+2//oddGDznFVa8ISas2uhM6EFFtHxZRRRX2JxBRRRQAVxnxN/5h/8A20/9lrs6iuPAd/422/Yr61tfsf3/ADg3zb+mMA/3TXBmdCpXwsqdNXbt+aNKUlGSbPHaK9c/4URr3/Qc0v8AKT/4mj/hRGvf9BzS/wApP/ia+S/sPMP+fT/A6/rNLueR0V65/wAKI17/AKDml/lJ/wDE0f8ACiNe/wCg5pf5Sf8AxNH9h5h/z6f4B9ZpdzyOivXP+FEa9/0HNL/KT/4mj/hRGvf9BzS/yk/+Jo/sPMP+fT/APrNLueR0V65/wojXv+g5pf5Sf/E0f8KI17/oOaX+Un/xNH9h5h/z6f4B9ZpdzyOivW3+BPiAL8us6Wx9P3g/9lrMufhBrltJ5c+oWSN2yH5/Sj+w8w/59P8AD/MPrFLueb0V6H/wqnVf+gpYfk/+FH/CqdV/6Clh+T/4Uf2Hj/8An0/w/wAx/WKXc88or0P/AIVTqv8A0FLD8n/wo/4VTqv/AEFLD8n/AMKP7Dx//Pp/h/mH1il3PPKK9D/4VTqv/QUsPyf/AAo/4VTqv/QUsPyf/Cj+w8f/AM+n+H+YfWKXc88or0P/AIVTqv8A0FLD8n/wqrf/AAw163iL281pdkfwo5Un6ZAqZZLj4q7pMFiKfc4aipr21ubK5e2u4JIJkOGR1wRUNeY007M2CiiikAUUUUAFFFFABVnS/wDkJ2v/AF2T/wBCFVqs6X/yE7X/AK7J/wChCrpfGvUT2PXj1NFB6miv088oKKKKACtjwd4l1bwlr8OuaHMkN9CrKjvGHADDB4PHSseiplFSTjJXTBOx6v8A8NC/FH/oMWf/AIARf4Uf8NC/FH/oMWf/AIARf4V5RRXL/Z+F/wCfa+5F+0n3Ppb9n/4v+OvF/wATbLQ9c1G3nsZYJndEtUQkqhI5Az1r6br4m/ZM/wCS16d/17XH/os19s18lnlGnSxKjTjZWW3zOzDybjqefftBeKNY8H/DS61vQp0gvY54kV3jDgBmweDxXzN/w0L8Uf8AoMWf/gBF/hXv/wC1t/yRa+/6+rf/ANDFfFNepkeFoVcM5VIJu73XoY4iclLRnq//AA0L8Uf+gxZ/+AEX+FYnjX4ueOPGOhPomvahbz2TyLIyJaoh3KcjkDNcHRXtxwWGhJSjTSa8jB1JPqFFFFdRIUUUUAFd18J/+Yl/2y/9nrha7r4T/wDMS/7Zf+z1th/4iIn8J3VFFFekYBRRRQAUUUUAFFFFABUF9axXdu0Mg69D3U+tT0UAcNPG0MzxP95GINMq/wCIQF1ebH+yf0FUKgYUUUUhhRRRQAUUUUAcv8RPDcOvaNJLHGPt9uheFwOWxyUPsf514RX0+OTivmzW0WPWb6NRhVuJFA9gxr4jivCwhOFaK1d0/kehgptpxKdFFFfIHcFFFFABRRRQAVZ0v/kJ2v8A12T/ANCFVqs6X/yE7X/rsn/oQq6Xxr1E9j149TRQepor9PPKCiiigAooooAKKKKAPWP2TP8Aktenf9e1x/6LNfbNfE37Jn/Ja9O/69rj/wBFmvtmviuIf96XovzZ3Yb4DyT9rb/ki19/19W//oYr4pr7W/a2/wCSLX3/AF9W/wD6GK+Ka9jh7/dX6v8AJGGJ+MKKKK90wCiiigAooooAK7r4T/8AMS/7Zf8As9cLXdfCf/mJf9sv/Z62w/8AERE/hO6ooor0jAKKKKACiiigAooooAKKKKAOT8Rf8heX6L/IVn1oeIv+QvL9F/kKz6hjCiiikMKKKKACiiigAX7w+tfN2v8A/Ie1D/r6k/8AQjX0iv3h9a+btf8A+Q9qH/X1J/6Ea+R4t/h0vV/oduC3ZRooor4c9EKKKKACiiigAqzpf/ITtf8Arsn/AKEKrVZ0v/kJ2v8A12T/ANCFXS+NeonsevHqaKD1NFfp55QUUUUAFFFFABRRRQB6x+yZ/wAlr07/AK9rj/0Wa+2a+Jv2TP8Aktenf9e1x/6LNfbNfFcQ/wC9L0X5s7sN8B5J+1t/yRa+/wCvq3/9DFfFNfa37W3/ACRa+/6+rf8A9DFfFNexw9/ur9X+SMMT8YUUUV7pgFFFFABRRRQAV3Xwn/5iX/bL/wBnrha7r4T/APMS/wC2X/s9bYf+IiJ/Cd1RRRXpGAUUUUAFFFFABRRRQAUUUUAcn4i/5C8v0X+QrPrQ8Rf8heX6L/IVn1DGFFFFIYUUUUAFFFFAAv3h9a+btf8A+Q9qH/X1J/6Ea+kV+8PrXzdr/wDyHtQ/6+pP/QjXyPFv8Ol6v9DtwW7KNFFFfDnohRRRQAUUUUAFWdL/AOQna/8AXZP/AEIVWqzpf/ITtf8Arsn/AKEKul8a9RPY9ePU0UHqaK/TzygooooAKKKKACiiigD1j9kz/ktenf8AXtcf+izX2zXxN+yZ/wAlr07/AK9rj/0Wa+2a+K4h/wB6XovzZ3Yb4DyT9rb/AJItff8AX1b/APoYr4pr7W/a2/5Itff9fVv/AOhivimvY4e/3V+r/JGGJ+MKKKK90wCiiigAooooAK7r4T/8xL/tl/7PXC13Xwn/AOYl/wBsv/Z62w/8RET+E7qiiivSMAooooAKKKKACiiigAooooA5PxF/yF5fov8AIVn1oeIv+QvL9F/kKz6hjCiiikMKKKKACiiigAX7w+tfN2v/APIe1D/r6k/9CNfSK/eH1r5u1/8A5D2of9fUn/oRr5Hi3+HS9X+h24LdlGiiivhz0QooooAKKKKACrOl/wDITtf+uyf+hCq1WdL/AOQna/8AXZP/AEIVdL416iex68epooPU0V+nnlBRRRQAUUUUAFFFFAHRfDnxfqHgbxVB4i0y3tri5hjdFjuAxQh1wc7SD39a9V/4ai8bf9AHw9/37m/+OV4RRXJWwOHry5qkbsqNSUVZM9U+I/xy8TeOvC03h7VNK0i3tpZEkL26yBwVOR95yP0ryuiitaNCnQjy01ZClJyd2FFFFbCCiiigAooooAK7r4T/APMS/wC2X/s9cLXdfCf/AJiX/bL/ANnrbD/xERP4TuqKKK9IwCiiigAooooAKKKKACiiigDk/EX/ACF5fov8hWfWh4i/5C8v0X+QrPqGMKKKKQwooooAKKKKABfvD6183a//AMh7UP8Ar6k/9CNfSI6ivm3XWDa3fsOhuZD/AOPGvkeLf4dL1f6Hbgt2UqKKK+HPRCiiigAooooAKs6X/wAhO1/67J/6EKrVZ0w41K1J6CZP/QhV0vjXqJ7Hrx6mig9TRX6eeUFFFFABRRRQAUUUUAFFFFABRRRQAUUUUAFFFFABRRRQAV3Xwn/5iX/bL/2euFru/hQDt1E9sx/+zVth/wCIiJ/CdzRRRXpGAUUUUAFFFFABRRRQAUUUUAcn4i/5C8v0X+QrPrQ8Rf8AIXl+i/yFZ9QxhRRRSGFFFFABRRRQBBqFwlpYXF1IcJDE0jfQDNfNMjtJI0jcsxLH6mvafi9qy2Hhg2SPie9bywO+wcsf5D8a8Ur4PivEqdeFFfZX5/8AAPRwULRcu4UUUV8qdoUUUUAFFFFABSgkEEcEdKSigD1Lw1q0Oq6ejBgLhFAlTuD6/Q1q145bTzW0wmt5XikXoynBrZj8Wa4ihftSt7tGpP8AKvq8LxDBQUa6d11XU454Z3909Korzf8A4S7XP+e8X/fpf8KP+Eu1z/nvF/36X/Cur/WHC9n9y/zI+rTPSKK83/4S7XP+e8X/AH6X/Cj/AIS7XP8AnvF/36X/AAo/1hwvZ/cv8w+rTPSKK83/AOEu1z/nvF/36X/Cj/hLtc/57xf9+l/wo/1hwvZ/cv8AMPq0z0iivN/+Eu1z/nvF/wB+l/wo/wCEu1z/AJ7xf9+l/wAKP9YcL2f3L/MPq0z0iiuS8B+IrvUfGOl6fqsiPZ3NwsUiqgUndwORyOSK+gP+EL8P/wDPtN/3+avWy/EQx8HOl0dtTGqnSdpHllFep/8ACF+H/wDn2m/7/NR/whfh/wD59pv+/wA1d/1WZl7RHllFep/8IX4f/wCfab/v81H/AAhfh/8A59pv+/zUfVZh7RHllFep/wDCF+H/APn2m/7/ADUf8IX4f/59pv8Av81H1WYe0R5dFG8sixxozuxwqqMkmvV/BmkNo+jiObH2iVvMlx2PYfgKt6Xoul6ad1nZpG/988t+ZrQrejQ5Hd7kSncKKKK6SAooooAKKKKACiiigAooooA5PxF/yF5vov8AIVn1b1p9+qXBH97H5VUqGMKKKKQwooooAKZPLHBA880ixxRqWdmOAoHU0sjpHG0kjqiKMszHAA9Sa8e+JXjX+1mbStLkIsFP72QcecR/7L/OvPzLMaWApc89+i7mtKk6krIwfHWvN4g16W6XIto/3dup7IO/1PWsGiivy6tWnXqOpN6s9iMVFWQUUUVkMKKKKACiiigAooooAKKKKACiiigAooooAKKKKACiiigCewuZLO+t7uI4kglWRT6FTkfyr7N067jv9Ptr6Egx3ESyr9GGf618V19L/s/64NW8CR2Uj5uNNcwMO+w8ofyyP+A19ZwniVCvOi/tK69V/wAA4sbC8VLseiUUUV98eYFFFFABRRRQAUUUUAFFFFABRRRQAUUUUAFFFFABUd3PHbWs1zKwWOKNpGJ6AAZNSVwvxz1oaP8AD67jR9s9+Rax884b7/8A46CPxrnxVdYejKrLorlQjzSUTz3QfihY3s7JrUJs5HckTICyYJ4yOo/Wu4sby0voRNZXUNxGf4o3DD9K+aKmtrm4tZPMtp5YX/vRuVP6V8Lg+Ka9JctaPMu+zPSng4v4XY+maK8AtvGfii3AEes3LD/pph//AEIGpZPHnix12nV3H+7FGP5LXrLivC21hL8P8zD6lPuj3k8AseAOpNc54g8a6Bo6ssl2tzcD/ljAdxz7noK8U1DW9Y1Di81O7nHo8px+VZ9cOJ4sk1ahC3m/8jWGCX2mdN4v8Z6p4hJhY/ZbLPEEZ6/7x7/yrmaKK+Vr4iriJupVldnZGKirJBRRRWJQUUUUAFFFFABRRRQAUUUUAFFFFABRRRQAUUUUAFFFFABRRRQAV3fwR8TL4d8ZxJcSbLK/At5yTwpJ+VvwP6E1wlA61vhsRPDVo1YbpkzipxcWfblJXAfBLxivibw2tldyg6nYKI5cnmROiv8A0PuPeu/r9bwuJhiaMatPZnhzg4ScWFFFFdBIUUUUAFFFFABRRRQAUUUUAFFFFABRRRQAtfNfx/8AEo1rxf8A2bbSbrTTAYhg8NKfvn9APwr2H4ueL4/CfhiSSGQf2ldgxWi9we7/AEX+eK+V3Zncu7FmY5JJySa+M4pzFKKwsHru/wBF+v3HfgqWvOxKKKK+IPRCiiigAooooAKKKKACiiigAooooAKKKKACiiigAooooAKKKKACiiigAooooAKKKKACiiigAooooA1fCevX3hrXbfV9PfEsR+ZT92RD1U+xr6v8IeIdP8T6HDqunSZRxiSMn5on7q3v/Ovjuuk+H/jDUvB+sC8s28y3kwLm2Y/LKv8AQjsa97I84eAnyVPgf4ef+ZzYih7RXW59b0VkeEvEmleKNJTUdKuA6HiSM/fib+6w7f1rXr9Jp1I1IqcHdM8lpp2YUUUVYgooooAKKKKACiiigAooooAKz/Ees6f4f0efVdTmEVvCMn1Y9lA7k03xLrul+HdKk1LVrlYIU6D+J2/uqO5r5i+JPjfUPGWqeZNmCwhJ+zWwPCj+83qx9fwrxc3zingKdlrN7L9X/Wp0UKDqvyKPjrxNfeLPEE2qXmVU/LBCDkRRjoo/qe5rBoor8zq1Z1Zuc3ds9dJJWQUUUVmMKKKKACiiigAooooAKKKKACiiigAooooAKKKKACiiigAooooAKKKKACiiigAooooAKKKKACiiigAooooA1fDHiDVvDeprqGkXTQSjhh1WQf3WHcV9B/D/AOKuieIljtNRZNL1I8bJG/dSH/ZY9Pof1r5nor1cuzfEYB+47x7Pb/gGNWhGpvufbdFfK/g/4l+KfDapBDefbbNelvdZdQPRT1X8DivV/Dnxs8OXwWPV7a50ubuwHmx/mOR+VfbYPiPB4hJSfI/P/Pb8jzqmFqR21PUaKyNK8T+HdVUHT9bsLgnoqzAN/wB8nmtcc9Oa9yFSFRXg7ryOdprcKKXB9DSHgc8VYgorH1XxT4b0sE6hrlhAR1UzAt+Qya4XxF8bPDlkGj0i1udTl7MR5UefqeT+VcWIzHC4dfvKiX5/duaRpTlsj1KuB8ffFLQfDayWtm66nqQ4EUTfu0P+239Bk/SvFvGHxM8U+I1eCS7+w2bcG3tcoGHox6n88VxdfK5hxU2nDCr5v9F/n9x2UsF1mbPizxNrHijUjfatdNK3SOMcJEPRR2rGoor4+pUnUk5zd2zvSSVkFFFFQMKKKKACiiigAooooAKKKKACiiigAooooAKKKKACiiigAooooAKKKKACiiigAooooAKKKKACiiigAooooAKKKKACiiigAooooAKt2uqalajFrqF3APSOZl/kaqUU4ycXdMLGt/wk3iTGP+Eg1bHp9sk/xqndalqN0MXV/dTj/ppMzfzNVaKuVWpJWcmLlXYKKKKz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45663" y="80417"/>
            <a:ext cx="58368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‘Teach like a Champion’ </a:t>
            </a:r>
            <a:endParaRPr lang="en-US" sz="4400" b="0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725" y="1692288"/>
            <a:ext cx="883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INCL PIC OF BOOK</a:t>
            </a:r>
          </a:p>
        </p:txBody>
      </p:sp>
    </p:spTree>
    <p:extLst>
      <p:ext uri="{BB962C8B-B14F-4D97-AF65-F5344CB8AC3E}">
        <p14:creationId xmlns:p14="http://schemas.microsoft.com/office/powerpoint/2010/main" val="114861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310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warren middleton</dc:creator>
  <cp:lastModifiedBy>Amy Newsham</cp:lastModifiedBy>
  <cp:revision>69</cp:revision>
  <dcterms:created xsi:type="dcterms:W3CDTF">2018-01-30T11:06:42Z</dcterms:created>
  <dcterms:modified xsi:type="dcterms:W3CDTF">2021-02-02T12:46:11Z</dcterms:modified>
</cp:coreProperties>
</file>