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  <p:sldMasterId id="2147483658" r:id="rId6"/>
  </p:sldMasterIdLst>
  <p:notesMasterIdLst>
    <p:notesMasterId r:id="rId16"/>
  </p:notesMasterIdLst>
  <p:sldIdLst>
    <p:sldId id="256" r:id="rId7"/>
    <p:sldId id="269" r:id="rId8"/>
    <p:sldId id="270" r:id="rId9"/>
    <p:sldId id="271" r:id="rId10"/>
    <p:sldId id="264" r:id="rId11"/>
    <p:sldId id="272" r:id="rId12"/>
    <p:sldId id="273" r:id="rId13"/>
    <p:sldId id="27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B8C"/>
    <a:srgbClr val="95ADC5"/>
    <a:srgbClr val="9098B5"/>
    <a:srgbClr val="F38801"/>
    <a:srgbClr val="AC8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7BA86-35C6-3D7C-E764-D0D05AA25E73}" v="3" dt="2026-02-02T15:41:41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/>
    <p:restoredTop sz="94659"/>
  </p:normalViewPr>
  <p:slideViewPr>
    <p:cSldViewPr snapToGrid="0" showGuides="1">
      <p:cViewPr varScale="1">
        <p:scale>
          <a:sx n="107" d="100"/>
          <a:sy n="107" d="100"/>
        </p:scale>
        <p:origin x="7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alone" userId="88f1bb2a-7472-4f9c-a94f-a6f8feec74a0" providerId="ADAL" clId="{64140ACA-3A51-44AB-9809-E7FC9F69F01F}"/>
    <pc:docChg chg="undo custSel addSld delSld modSld">
      <pc:chgData name="Colin Malone" userId="88f1bb2a-7472-4f9c-a94f-a6f8feec74a0" providerId="ADAL" clId="{64140ACA-3A51-44AB-9809-E7FC9F69F01F}" dt="2026-02-02T12:44:24.227" v="133" actId="478"/>
      <pc:docMkLst>
        <pc:docMk/>
      </pc:docMkLst>
      <pc:sldChg chg="modSp mod">
        <pc:chgData name="Colin Malone" userId="88f1bb2a-7472-4f9c-a94f-a6f8feec74a0" providerId="ADAL" clId="{64140ACA-3A51-44AB-9809-E7FC9F69F01F}" dt="2026-02-02T12:39:01.369" v="20" actId="20577"/>
        <pc:sldMkLst>
          <pc:docMk/>
          <pc:sldMk cId="2533284111" sldId="256"/>
        </pc:sldMkLst>
        <pc:spChg chg="mod">
          <ac:chgData name="Colin Malone" userId="88f1bb2a-7472-4f9c-a94f-a6f8feec74a0" providerId="ADAL" clId="{64140ACA-3A51-44AB-9809-E7FC9F69F01F}" dt="2026-02-02T12:38:57.521" v="11" actId="20577"/>
          <ac:spMkLst>
            <pc:docMk/>
            <pc:sldMk cId="2533284111" sldId="256"/>
            <ac:spMk id="10" creationId="{A7554869-2C10-3B29-751C-14432DF59DAA}"/>
          </ac:spMkLst>
        </pc:spChg>
        <pc:spChg chg="mod">
          <ac:chgData name="Colin Malone" userId="88f1bb2a-7472-4f9c-a94f-a6f8feec74a0" providerId="ADAL" clId="{64140ACA-3A51-44AB-9809-E7FC9F69F01F}" dt="2026-02-02T12:39:01.369" v="20" actId="20577"/>
          <ac:spMkLst>
            <pc:docMk/>
            <pc:sldMk cId="2533284111" sldId="256"/>
            <ac:spMk id="11" creationId="{288A8EC7-270B-306B-4983-8F33A4953B92}"/>
          </ac:spMkLst>
        </pc:spChg>
      </pc:sldChg>
      <pc:sldChg chg="del">
        <pc:chgData name="Colin Malone" userId="88f1bb2a-7472-4f9c-a94f-a6f8feec74a0" providerId="ADAL" clId="{64140ACA-3A51-44AB-9809-E7FC9F69F01F}" dt="2026-02-02T12:40:01.490" v="46" actId="47"/>
        <pc:sldMkLst>
          <pc:docMk/>
          <pc:sldMk cId="1007212968" sldId="258"/>
        </pc:sldMkLst>
      </pc:sldChg>
      <pc:sldChg chg="del">
        <pc:chgData name="Colin Malone" userId="88f1bb2a-7472-4f9c-a94f-a6f8feec74a0" providerId="ADAL" clId="{64140ACA-3A51-44AB-9809-E7FC9F69F01F}" dt="2026-02-02T12:40:01.490" v="46" actId="47"/>
        <pc:sldMkLst>
          <pc:docMk/>
          <pc:sldMk cId="1351750264" sldId="259"/>
        </pc:sldMkLst>
      </pc:sldChg>
      <pc:sldChg chg="del">
        <pc:chgData name="Colin Malone" userId="88f1bb2a-7472-4f9c-a94f-a6f8feec74a0" providerId="ADAL" clId="{64140ACA-3A51-44AB-9809-E7FC9F69F01F}" dt="2026-02-02T12:40:01.490" v="46" actId="47"/>
        <pc:sldMkLst>
          <pc:docMk/>
          <pc:sldMk cId="2912463549" sldId="260"/>
        </pc:sldMkLst>
      </pc:sldChg>
      <pc:sldChg chg="del">
        <pc:chgData name="Colin Malone" userId="88f1bb2a-7472-4f9c-a94f-a6f8feec74a0" providerId="ADAL" clId="{64140ACA-3A51-44AB-9809-E7FC9F69F01F}" dt="2026-02-02T12:40:01.490" v="46" actId="47"/>
        <pc:sldMkLst>
          <pc:docMk/>
          <pc:sldMk cId="1014430786" sldId="261"/>
        </pc:sldMkLst>
      </pc:sldChg>
      <pc:sldChg chg="del">
        <pc:chgData name="Colin Malone" userId="88f1bb2a-7472-4f9c-a94f-a6f8feec74a0" providerId="ADAL" clId="{64140ACA-3A51-44AB-9809-E7FC9F69F01F}" dt="2026-02-02T12:40:01.490" v="46" actId="47"/>
        <pc:sldMkLst>
          <pc:docMk/>
          <pc:sldMk cId="782768210" sldId="262"/>
        </pc:sldMkLst>
      </pc:sldChg>
      <pc:sldChg chg="del">
        <pc:chgData name="Colin Malone" userId="88f1bb2a-7472-4f9c-a94f-a6f8feec74a0" providerId="ADAL" clId="{64140ACA-3A51-44AB-9809-E7FC9F69F01F}" dt="2026-02-02T12:40:01.490" v="46" actId="47"/>
        <pc:sldMkLst>
          <pc:docMk/>
          <pc:sldMk cId="1883308568" sldId="263"/>
        </pc:sldMkLst>
      </pc:sldChg>
      <pc:sldChg chg="addSp delSp modSp add del mod modClrScheme chgLayout">
        <pc:chgData name="Colin Malone" userId="88f1bb2a-7472-4f9c-a94f-a6f8feec74a0" providerId="ADAL" clId="{64140ACA-3A51-44AB-9809-E7FC9F69F01F}" dt="2026-02-02T12:43:47.496" v="113" actId="207"/>
        <pc:sldMkLst>
          <pc:docMk/>
          <pc:sldMk cId="959624301" sldId="264"/>
        </pc:sldMkLst>
        <pc:spChg chg="mod ord">
          <ac:chgData name="Colin Malone" userId="88f1bb2a-7472-4f9c-a94f-a6f8feec74a0" providerId="ADAL" clId="{64140ACA-3A51-44AB-9809-E7FC9F69F01F}" dt="2026-02-02T12:43:45.861" v="112" actId="207"/>
          <ac:spMkLst>
            <pc:docMk/>
            <pc:sldMk cId="959624301" sldId="264"/>
            <ac:spMk id="2" creationId="{00000000-0000-0000-0000-000000000000}"/>
          </ac:spMkLst>
        </pc:spChg>
        <pc:spChg chg="mod ord">
          <ac:chgData name="Colin Malone" userId="88f1bb2a-7472-4f9c-a94f-a6f8feec74a0" providerId="ADAL" clId="{64140ACA-3A51-44AB-9809-E7FC9F69F01F}" dt="2026-02-02T12:42:45.991" v="92" actId="700"/>
          <ac:spMkLst>
            <pc:docMk/>
            <pc:sldMk cId="959624301" sldId="264"/>
            <ac:spMk id="3" creationId="{00000000-0000-0000-0000-000000000000}"/>
          </ac:spMkLst>
        </pc:spChg>
        <pc:spChg chg="del mod ord">
          <ac:chgData name="Colin Malone" userId="88f1bb2a-7472-4f9c-a94f-a6f8feec74a0" providerId="ADAL" clId="{64140ACA-3A51-44AB-9809-E7FC9F69F01F}" dt="2026-02-02T12:42:53.386" v="96" actId="478"/>
          <ac:spMkLst>
            <pc:docMk/>
            <pc:sldMk cId="959624301" sldId="264"/>
            <ac:spMk id="7" creationId="{00000000-0000-0000-0000-000000000000}"/>
          </ac:spMkLst>
        </pc:spChg>
        <pc:spChg chg="add mod">
          <ac:chgData name="Colin Malone" userId="88f1bb2a-7472-4f9c-a94f-a6f8feec74a0" providerId="ADAL" clId="{64140ACA-3A51-44AB-9809-E7FC9F69F01F}" dt="2026-02-02T12:43:47.496" v="113" actId="207"/>
          <ac:spMkLst>
            <pc:docMk/>
            <pc:sldMk cId="959624301" sldId="264"/>
            <ac:spMk id="8" creationId="{19DFC8F6-2864-4C52-BF49-65066B52A25D}"/>
          </ac:spMkLst>
        </pc:spChg>
        <pc:spChg chg="del mod ord">
          <ac:chgData name="Colin Malone" userId="88f1bb2a-7472-4f9c-a94f-a6f8feec74a0" providerId="ADAL" clId="{64140ACA-3A51-44AB-9809-E7FC9F69F01F}" dt="2026-02-02T12:43:06.503" v="100" actId="478"/>
          <ac:spMkLst>
            <pc:docMk/>
            <pc:sldMk cId="959624301" sldId="264"/>
            <ac:spMk id="9" creationId="{00000000-0000-0000-0000-000000000000}"/>
          </ac:spMkLst>
        </pc:spChg>
        <pc:spChg chg="del mod">
          <ac:chgData name="Colin Malone" userId="88f1bb2a-7472-4f9c-a94f-a6f8feec74a0" providerId="ADAL" clId="{64140ACA-3A51-44AB-9809-E7FC9F69F01F}" dt="2026-02-02T12:42:59.449" v="97" actId="478"/>
          <ac:spMkLst>
            <pc:docMk/>
            <pc:sldMk cId="959624301" sldId="264"/>
            <ac:spMk id="11" creationId="{00000000-0000-0000-0000-000000000000}"/>
          </ac:spMkLst>
        </pc:spChg>
        <pc:picChg chg="del">
          <ac:chgData name="Colin Malone" userId="88f1bb2a-7472-4f9c-a94f-a6f8feec74a0" providerId="ADAL" clId="{64140ACA-3A51-44AB-9809-E7FC9F69F01F}" dt="2026-02-02T12:41:18.180" v="87" actId="478"/>
          <ac:picMkLst>
            <pc:docMk/>
            <pc:sldMk cId="959624301" sldId="264"/>
            <ac:picMk id="4" creationId="{00000000-0000-0000-0000-000000000000}"/>
          </ac:picMkLst>
        </pc:picChg>
        <pc:picChg chg="del">
          <ac:chgData name="Colin Malone" userId="88f1bb2a-7472-4f9c-a94f-a6f8feec74a0" providerId="ADAL" clId="{64140ACA-3A51-44AB-9809-E7FC9F69F01F}" dt="2026-02-02T12:43:08.589" v="101" actId="478"/>
          <ac:picMkLst>
            <pc:docMk/>
            <pc:sldMk cId="959624301" sldId="264"/>
            <ac:picMk id="5" creationId="{00000000-0000-0000-0000-000000000000}"/>
          </ac:picMkLst>
        </pc:picChg>
      </pc:sldChg>
      <pc:sldChg chg="del">
        <pc:chgData name="Colin Malone" userId="88f1bb2a-7472-4f9c-a94f-a6f8feec74a0" providerId="ADAL" clId="{64140ACA-3A51-44AB-9809-E7FC9F69F01F}" dt="2026-02-02T12:39:28.145" v="39" actId="47"/>
        <pc:sldMkLst>
          <pc:docMk/>
          <pc:sldMk cId="265835365" sldId="265"/>
        </pc:sldMkLst>
      </pc:sldChg>
      <pc:sldChg chg="modSp mod">
        <pc:chgData name="Colin Malone" userId="88f1bb2a-7472-4f9c-a94f-a6f8feec74a0" providerId="ADAL" clId="{64140ACA-3A51-44AB-9809-E7FC9F69F01F}" dt="2026-02-02T12:40:07.629" v="53" actId="20577"/>
        <pc:sldMkLst>
          <pc:docMk/>
          <pc:sldMk cId="74833247" sldId="266"/>
        </pc:sldMkLst>
        <pc:spChg chg="mod">
          <ac:chgData name="Colin Malone" userId="88f1bb2a-7472-4f9c-a94f-a6f8feec74a0" providerId="ADAL" clId="{64140ACA-3A51-44AB-9809-E7FC9F69F01F}" dt="2026-02-02T12:40:07.629" v="53" actId="20577"/>
          <ac:spMkLst>
            <pc:docMk/>
            <pc:sldMk cId="74833247" sldId="266"/>
            <ac:spMk id="3" creationId="{E5701F27-B79F-4BEF-BB82-12EB03974ED9}"/>
          </ac:spMkLst>
        </pc:spChg>
      </pc:sldChg>
      <pc:sldChg chg="addSp delSp modSp add del mod modClrScheme chgLayout">
        <pc:chgData name="Colin Malone" userId="88f1bb2a-7472-4f9c-a94f-a6f8feec74a0" providerId="ADAL" clId="{64140ACA-3A51-44AB-9809-E7FC9F69F01F}" dt="2026-02-02T12:44:24.227" v="133" actId="478"/>
        <pc:sldMkLst>
          <pc:docMk/>
          <pc:sldMk cId="795438899" sldId="269"/>
        </pc:sldMkLst>
        <pc:spChg chg="mod ord">
          <ac:chgData name="Colin Malone" userId="88f1bb2a-7472-4f9c-a94f-a6f8feec74a0" providerId="ADAL" clId="{64140ACA-3A51-44AB-9809-E7FC9F69F01F}" dt="2026-02-02T12:39:53.196" v="40" actId="700"/>
          <ac:spMkLst>
            <pc:docMk/>
            <pc:sldMk cId="795438899" sldId="269"/>
            <ac:spMk id="2" creationId="{00000000-0000-0000-0000-000000000000}"/>
          </ac:spMkLst>
        </pc:spChg>
        <pc:spChg chg="del mod ord">
          <ac:chgData name="Colin Malone" userId="88f1bb2a-7472-4f9c-a94f-a6f8feec74a0" providerId="ADAL" clId="{64140ACA-3A51-44AB-9809-E7FC9F69F01F}" dt="2026-02-02T12:44:20.568" v="131" actId="478"/>
          <ac:spMkLst>
            <pc:docMk/>
            <pc:sldMk cId="795438899" sldId="269"/>
            <ac:spMk id="3" creationId="{00000000-0000-0000-0000-000000000000}"/>
          </ac:spMkLst>
        </pc:spChg>
        <pc:spChg chg="add mod">
          <ac:chgData name="Colin Malone" userId="88f1bb2a-7472-4f9c-a94f-a6f8feec74a0" providerId="ADAL" clId="{64140ACA-3A51-44AB-9809-E7FC9F69F01F}" dt="2026-02-02T12:44:23.693" v="132"/>
          <ac:spMkLst>
            <pc:docMk/>
            <pc:sldMk cId="795438899" sldId="269"/>
            <ac:spMk id="8" creationId="{7868F0BC-185A-4950-A6FB-38562ADE8EAB}"/>
          </ac:spMkLst>
        </pc:spChg>
        <pc:picChg chg="del">
          <ac:chgData name="Colin Malone" userId="88f1bb2a-7472-4f9c-a94f-a6f8feec74a0" providerId="ADAL" clId="{64140ACA-3A51-44AB-9809-E7FC9F69F01F}" dt="2026-02-02T12:43:52.971" v="115" actId="478"/>
          <ac:picMkLst>
            <pc:docMk/>
            <pc:sldMk cId="795438899" sldId="269"/>
            <ac:picMk id="4" creationId="{00000000-0000-0000-0000-000000000000}"/>
          </ac:picMkLst>
        </pc:picChg>
        <pc:picChg chg="del">
          <ac:chgData name="Colin Malone" userId="88f1bb2a-7472-4f9c-a94f-a6f8feec74a0" providerId="ADAL" clId="{64140ACA-3A51-44AB-9809-E7FC9F69F01F}" dt="2026-02-02T12:43:54.722" v="116" actId="478"/>
          <ac:picMkLst>
            <pc:docMk/>
            <pc:sldMk cId="795438899" sldId="269"/>
            <ac:picMk id="5" creationId="{00000000-0000-0000-0000-000000000000}"/>
          </ac:picMkLst>
        </pc:picChg>
        <pc:picChg chg="del">
          <ac:chgData name="Colin Malone" userId="88f1bb2a-7472-4f9c-a94f-a6f8feec74a0" providerId="ADAL" clId="{64140ACA-3A51-44AB-9809-E7FC9F69F01F}" dt="2026-02-02T12:44:24.227" v="133" actId="478"/>
          <ac:picMkLst>
            <pc:docMk/>
            <pc:sldMk cId="795438899" sldId="269"/>
            <ac:picMk id="6" creationId="{00000000-0000-0000-0000-000000000000}"/>
          </ac:picMkLst>
        </pc:picChg>
      </pc:sldChg>
      <pc:sldChg chg="addSp delSp modSp add del mod modClrScheme chgLayout">
        <pc:chgData name="Colin Malone" userId="88f1bb2a-7472-4f9c-a94f-a6f8feec74a0" providerId="ADAL" clId="{64140ACA-3A51-44AB-9809-E7FC9F69F01F}" dt="2026-02-02T12:44:11.494" v="128"/>
        <pc:sldMkLst>
          <pc:docMk/>
          <pc:sldMk cId="4027670927" sldId="270"/>
        </pc:sldMkLst>
        <pc:spChg chg="mod ord">
          <ac:chgData name="Colin Malone" userId="88f1bb2a-7472-4f9c-a94f-a6f8feec74a0" providerId="ADAL" clId="{64140ACA-3A51-44AB-9809-E7FC9F69F01F}" dt="2026-02-02T12:44:04.757" v="126" actId="15"/>
          <ac:spMkLst>
            <pc:docMk/>
            <pc:sldMk cId="4027670927" sldId="270"/>
            <ac:spMk id="2" creationId="{00000000-0000-0000-0000-000000000000}"/>
          </ac:spMkLst>
        </pc:spChg>
        <pc:spChg chg="del mod ord">
          <ac:chgData name="Colin Malone" userId="88f1bb2a-7472-4f9c-a94f-a6f8feec74a0" providerId="ADAL" clId="{64140ACA-3A51-44AB-9809-E7FC9F69F01F}" dt="2026-02-02T12:44:08.424" v="127" actId="478"/>
          <ac:spMkLst>
            <pc:docMk/>
            <pc:sldMk cId="4027670927" sldId="270"/>
            <ac:spMk id="3" creationId="{00000000-0000-0000-0000-000000000000}"/>
          </ac:spMkLst>
        </pc:spChg>
        <pc:spChg chg="add mod">
          <ac:chgData name="Colin Malone" userId="88f1bb2a-7472-4f9c-a94f-a6f8feec74a0" providerId="ADAL" clId="{64140ACA-3A51-44AB-9809-E7FC9F69F01F}" dt="2026-02-02T12:44:11.494" v="128"/>
          <ac:spMkLst>
            <pc:docMk/>
            <pc:sldMk cId="4027670927" sldId="270"/>
            <ac:spMk id="7" creationId="{FD0FFA4C-233D-48E3-AABF-957AE0FD1B80}"/>
          </ac:spMkLst>
        </pc:spChg>
        <pc:picChg chg="del">
          <ac:chgData name="Colin Malone" userId="88f1bb2a-7472-4f9c-a94f-a6f8feec74a0" providerId="ADAL" clId="{64140ACA-3A51-44AB-9809-E7FC9F69F01F}" dt="2026-02-02T12:43:50.888" v="114" actId="478"/>
          <ac:picMkLst>
            <pc:docMk/>
            <pc:sldMk cId="4027670927" sldId="270"/>
            <ac:picMk id="4" creationId="{00000000-0000-0000-0000-000000000000}"/>
          </ac:picMkLst>
        </pc:picChg>
        <pc:picChg chg="del">
          <ac:chgData name="Colin Malone" userId="88f1bb2a-7472-4f9c-a94f-a6f8feec74a0" providerId="ADAL" clId="{64140ACA-3A51-44AB-9809-E7FC9F69F01F}" dt="2026-02-02T12:43:56.534" v="117" actId="478"/>
          <ac:picMkLst>
            <pc:docMk/>
            <pc:sldMk cId="4027670927" sldId="270"/>
            <ac:picMk id="5" creationId="{00000000-0000-0000-0000-000000000000}"/>
          </ac:picMkLst>
        </pc:picChg>
      </pc:sldChg>
      <pc:sldChg chg="addSp delSp modSp add del mod modClrScheme chgLayout">
        <pc:chgData name="Colin Malone" userId="88f1bb2a-7472-4f9c-a94f-a6f8feec74a0" providerId="ADAL" clId="{64140ACA-3A51-44AB-9809-E7FC9F69F01F}" dt="2026-02-02T12:43:39.030" v="111" actId="478"/>
        <pc:sldMkLst>
          <pc:docMk/>
          <pc:sldMk cId="404532414" sldId="271"/>
        </pc:sldMkLst>
        <pc:spChg chg="mod ord">
          <ac:chgData name="Colin Malone" userId="88f1bb2a-7472-4f9c-a94f-a6f8feec74a0" providerId="ADAL" clId="{64140ACA-3A51-44AB-9809-E7FC9F69F01F}" dt="2026-02-02T12:43:28.857" v="107" actId="6264"/>
          <ac:spMkLst>
            <pc:docMk/>
            <pc:sldMk cId="404532414" sldId="271"/>
            <ac:spMk id="2" creationId="{00000000-0000-0000-0000-000000000000}"/>
          </ac:spMkLst>
        </pc:spChg>
        <pc:spChg chg="del mod ord">
          <ac:chgData name="Colin Malone" userId="88f1bb2a-7472-4f9c-a94f-a6f8feec74a0" providerId="ADAL" clId="{64140ACA-3A51-44AB-9809-E7FC9F69F01F}" dt="2026-02-02T12:43:28.857" v="107" actId="6264"/>
          <ac:spMkLst>
            <pc:docMk/>
            <pc:sldMk cId="404532414" sldId="271"/>
            <ac:spMk id="3" creationId="{00000000-0000-0000-0000-000000000000}"/>
          </ac:spMkLst>
        </pc:spChg>
        <pc:spChg chg="add del mod">
          <ac:chgData name="Colin Malone" userId="88f1bb2a-7472-4f9c-a94f-a6f8feec74a0" providerId="ADAL" clId="{64140ACA-3A51-44AB-9809-E7FC9F69F01F}" dt="2026-02-02T12:43:28.857" v="107" actId="6264"/>
          <ac:spMkLst>
            <pc:docMk/>
            <pc:sldMk cId="404532414" sldId="271"/>
            <ac:spMk id="6" creationId="{A913FC9B-66F8-4CEC-A5A5-A7A3E79E9984}"/>
          </ac:spMkLst>
        </pc:spChg>
        <pc:spChg chg="add mod ord">
          <ac:chgData name="Colin Malone" userId="88f1bb2a-7472-4f9c-a94f-a6f8feec74a0" providerId="ADAL" clId="{64140ACA-3A51-44AB-9809-E7FC9F69F01F}" dt="2026-02-02T12:43:33.465" v="110"/>
          <ac:spMkLst>
            <pc:docMk/>
            <pc:sldMk cId="404532414" sldId="271"/>
            <ac:spMk id="7" creationId="{6C5843D9-FC4E-4DBE-B656-6C377649C63C}"/>
          </ac:spMkLst>
        </pc:spChg>
        <pc:picChg chg="del">
          <ac:chgData name="Colin Malone" userId="88f1bb2a-7472-4f9c-a94f-a6f8feec74a0" providerId="ADAL" clId="{64140ACA-3A51-44AB-9809-E7FC9F69F01F}" dt="2026-02-02T12:43:22.658" v="105" actId="478"/>
          <ac:picMkLst>
            <pc:docMk/>
            <pc:sldMk cId="404532414" sldId="271"/>
            <ac:picMk id="4" creationId="{00000000-0000-0000-0000-000000000000}"/>
          </ac:picMkLst>
        </pc:picChg>
        <pc:picChg chg="del">
          <ac:chgData name="Colin Malone" userId="88f1bb2a-7472-4f9c-a94f-a6f8feec74a0" providerId="ADAL" clId="{64140ACA-3A51-44AB-9809-E7FC9F69F01F}" dt="2026-02-02T12:43:39.030" v="111" actId="478"/>
          <ac:picMkLst>
            <pc:docMk/>
            <pc:sldMk cId="404532414" sldId="271"/>
            <ac:picMk id="5" creationId="{00000000-0000-0000-0000-000000000000}"/>
          </ac:picMkLst>
        </pc:picChg>
      </pc:sldChg>
      <pc:sldChg chg="addSp delSp modSp add del mod modClrScheme chgLayout">
        <pc:chgData name="Colin Malone" userId="88f1bb2a-7472-4f9c-a94f-a6f8feec74a0" providerId="ADAL" clId="{64140ACA-3A51-44AB-9809-E7FC9F69F01F}" dt="2026-02-02T12:41:15.629" v="86" actId="478"/>
        <pc:sldMkLst>
          <pc:docMk/>
          <pc:sldMk cId="3496388536" sldId="272"/>
        </pc:sldMkLst>
        <pc:spChg chg="mod ord">
          <ac:chgData name="Colin Malone" userId="88f1bb2a-7472-4f9c-a94f-a6f8feec74a0" providerId="ADAL" clId="{64140ACA-3A51-44AB-9809-E7FC9F69F01F}" dt="2026-02-02T12:41:14.195" v="85" actId="20577"/>
          <ac:spMkLst>
            <pc:docMk/>
            <pc:sldMk cId="3496388536" sldId="272"/>
            <ac:spMk id="2" creationId="{00000000-0000-0000-0000-000000000000}"/>
          </ac:spMkLst>
        </pc:spChg>
        <pc:spChg chg="del mod ord">
          <ac:chgData name="Colin Malone" userId="88f1bb2a-7472-4f9c-a94f-a6f8feec74a0" providerId="ADAL" clId="{64140ACA-3A51-44AB-9809-E7FC9F69F01F}" dt="2026-02-02T12:40:49.612" v="68" actId="478"/>
          <ac:spMkLst>
            <pc:docMk/>
            <pc:sldMk cId="3496388536" sldId="272"/>
            <ac:spMk id="3" creationId="{00000000-0000-0000-0000-000000000000}"/>
          </ac:spMkLst>
        </pc:spChg>
        <pc:spChg chg="add mod ord">
          <ac:chgData name="Colin Malone" userId="88f1bb2a-7472-4f9c-a94f-a6f8feec74a0" providerId="ADAL" clId="{64140ACA-3A51-44AB-9809-E7FC9F69F01F}" dt="2026-02-02T12:40:58.700" v="71"/>
          <ac:spMkLst>
            <pc:docMk/>
            <pc:sldMk cId="3496388536" sldId="272"/>
            <ac:spMk id="6" creationId="{91E4892E-7129-487F-A1DF-4D8AAD450A79}"/>
          </ac:spMkLst>
        </pc:spChg>
        <pc:spChg chg="add del mod ord">
          <ac:chgData name="Colin Malone" userId="88f1bb2a-7472-4f9c-a94f-a6f8feec74a0" providerId="ADAL" clId="{64140ACA-3A51-44AB-9809-E7FC9F69F01F}" dt="2026-02-02T12:41:01.182" v="72" actId="478"/>
          <ac:spMkLst>
            <pc:docMk/>
            <pc:sldMk cId="3496388536" sldId="272"/>
            <ac:spMk id="7" creationId="{5CC55955-620B-42D8-A211-26A09649B43D}"/>
          </ac:spMkLst>
        </pc:spChg>
        <pc:picChg chg="del">
          <ac:chgData name="Colin Malone" userId="88f1bb2a-7472-4f9c-a94f-a6f8feec74a0" providerId="ADAL" clId="{64140ACA-3A51-44AB-9809-E7FC9F69F01F}" dt="2026-02-02T12:40:41.092" v="64" actId="478"/>
          <ac:picMkLst>
            <pc:docMk/>
            <pc:sldMk cId="3496388536" sldId="272"/>
            <ac:picMk id="4" creationId="{00000000-0000-0000-0000-000000000000}"/>
          </ac:picMkLst>
        </pc:picChg>
        <pc:picChg chg="del">
          <ac:chgData name="Colin Malone" userId="88f1bb2a-7472-4f9c-a94f-a6f8feec74a0" providerId="ADAL" clId="{64140ACA-3A51-44AB-9809-E7FC9F69F01F}" dt="2026-02-02T12:41:15.629" v="86" actId="478"/>
          <ac:picMkLst>
            <pc:docMk/>
            <pc:sldMk cId="3496388536" sldId="272"/>
            <ac:picMk id="5" creationId="{00000000-0000-0000-0000-000000000000}"/>
          </ac:picMkLst>
        </pc:picChg>
      </pc:sldChg>
      <pc:sldChg chg="delSp modSp add del mod modClrScheme chgLayout">
        <pc:chgData name="Colin Malone" userId="88f1bb2a-7472-4f9c-a94f-a6f8feec74a0" providerId="ADAL" clId="{64140ACA-3A51-44AB-9809-E7FC9F69F01F}" dt="2026-02-02T12:40:35.143" v="63" actId="404"/>
        <pc:sldMkLst>
          <pc:docMk/>
          <pc:sldMk cId="3662075344" sldId="273"/>
        </pc:sldMkLst>
        <pc:spChg chg="mod ord">
          <ac:chgData name="Colin Malone" userId="88f1bb2a-7472-4f9c-a94f-a6f8feec74a0" providerId="ADAL" clId="{64140ACA-3A51-44AB-9809-E7FC9F69F01F}" dt="2026-02-02T12:40:35.143" v="63" actId="404"/>
          <ac:spMkLst>
            <pc:docMk/>
            <pc:sldMk cId="3662075344" sldId="273"/>
            <ac:spMk id="2" creationId="{00000000-0000-0000-0000-000000000000}"/>
          </ac:spMkLst>
        </pc:spChg>
        <pc:spChg chg="mod ord">
          <ac:chgData name="Colin Malone" userId="88f1bb2a-7472-4f9c-a94f-a6f8feec74a0" providerId="ADAL" clId="{64140ACA-3A51-44AB-9809-E7FC9F69F01F}" dt="2026-02-02T12:40:26.637" v="60" actId="207"/>
          <ac:spMkLst>
            <pc:docMk/>
            <pc:sldMk cId="3662075344" sldId="273"/>
            <ac:spMk id="3" creationId="{00000000-0000-0000-0000-000000000000}"/>
          </ac:spMkLst>
        </pc:spChg>
        <pc:picChg chg="del">
          <ac:chgData name="Colin Malone" userId="88f1bb2a-7472-4f9c-a94f-a6f8feec74a0" providerId="ADAL" clId="{64140ACA-3A51-44AB-9809-E7FC9F69F01F}" dt="2026-02-02T12:40:23.080" v="58" actId="478"/>
          <ac:picMkLst>
            <pc:docMk/>
            <pc:sldMk cId="3662075344" sldId="273"/>
            <ac:picMk id="4" creationId="{00000000-0000-0000-0000-000000000000}"/>
          </ac:picMkLst>
        </pc:picChg>
        <pc:picChg chg="del">
          <ac:chgData name="Colin Malone" userId="88f1bb2a-7472-4f9c-a94f-a6f8feec74a0" providerId="ADAL" clId="{64140ACA-3A51-44AB-9809-E7FC9F69F01F}" dt="2026-02-02T12:40:28.499" v="61" actId="478"/>
          <ac:picMkLst>
            <pc:docMk/>
            <pc:sldMk cId="3662075344" sldId="273"/>
            <ac:picMk id="5" creationId="{00000000-0000-0000-0000-000000000000}"/>
          </ac:picMkLst>
        </pc:picChg>
      </pc:sldChg>
      <pc:sldChg chg="delSp modSp add del mod modClrScheme chgLayout">
        <pc:chgData name="Colin Malone" userId="88f1bb2a-7472-4f9c-a94f-a6f8feec74a0" providerId="ADAL" clId="{64140ACA-3A51-44AB-9809-E7FC9F69F01F}" dt="2026-02-02T12:40:19.204" v="57" actId="207"/>
        <pc:sldMkLst>
          <pc:docMk/>
          <pc:sldMk cId="2177493140" sldId="274"/>
        </pc:sldMkLst>
        <pc:spChg chg="mod ord">
          <ac:chgData name="Colin Malone" userId="88f1bb2a-7472-4f9c-a94f-a6f8feec74a0" providerId="ADAL" clId="{64140ACA-3A51-44AB-9809-E7FC9F69F01F}" dt="2026-02-02T12:40:19.204" v="57" actId="207"/>
          <ac:spMkLst>
            <pc:docMk/>
            <pc:sldMk cId="2177493140" sldId="274"/>
            <ac:spMk id="6" creationId="{00000000-0000-0000-0000-000000000000}"/>
          </ac:spMkLst>
        </pc:spChg>
        <pc:spChg chg="mod ord">
          <ac:chgData name="Colin Malone" userId="88f1bb2a-7472-4f9c-a94f-a6f8feec74a0" providerId="ADAL" clId="{64140ACA-3A51-44AB-9809-E7FC9F69F01F}" dt="2026-02-02T12:39:53.196" v="40" actId="700"/>
          <ac:spMkLst>
            <pc:docMk/>
            <pc:sldMk cId="2177493140" sldId="274"/>
            <ac:spMk id="8" creationId="{00000000-0000-0000-0000-000000000000}"/>
          </ac:spMkLst>
        </pc:spChg>
        <pc:picChg chg="del">
          <ac:chgData name="Colin Malone" userId="88f1bb2a-7472-4f9c-a94f-a6f8feec74a0" providerId="ADAL" clId="{64140ACA-3A51-44AB-9809-E7FC9F69F01F}" dt="2026-02-02T12:40:13.227" v="55" actId="478"/>
          <ac:picMkLst>
            <pc:docMk/>
            <pc:sldMk cId="2177493140" sldId="274"/>
            <ac:picMk id="4" creationId="{00000000-0000-0000-0000-000000000000}"/>
          </ac:picMkLst>
        </pc:picChg>
        <pc:picChg chg="del">
          <ac:chgData name="Colin Malone" userId="88f1bb2a-7472-4f9c-a94f-a6f8feec74a0" providerId="ADAL" clId="{64140ACA-3A51-44AB-9809-E7FC9F69F01F}" dt="2026-02-02T12:40:14.721" v="56" actId="478"/>
          <ac:picMkLst>
            <pc:docMk/>
            <pc:sldMk cId="2177493140" sldId="274"/>
            <ac:picMk id="5" creationId="{00000000-0000-0000-0000-000000000000}"/>
          </ac:picMkLst>
        </pc:picChg>
      </pc:sldChg>
      <pc:sldChg chg="addSp modSp add del mod modClrScheme chgLayout">
        <pc:chgData name="Colin Malone" userId="88f1bb2a-7472-4f9c-a94f-a6f8feec74a0" providerId="ADAL" clId="{64140ACA-3A51-44AB-9809-E7FC9F69F01F}" dt="2026-02-02T12:40:10.736" v="54" actId="47"/>
        <pc:sldMkLst>
          <pc:docMk/>
          <pc:sldMk cId="798151884" sldId="275"/>
        </pc:sldMkLst>
        <pc:spChg chg="add mod ord">
          <ac:chgData name="Colin Malone" userId="88f1bb2a-7472-4f9c-a94f-a6f8feec74a0" providerId="ADAL" clId="{64140ACA-3A51-44AB-9809-E7FC9F69F01F}" dt="2026-02-02T12:39:53.196" v="40" actId="700"/>
          <ac:spMkLst>
            <pc:docMk/>
            <pc:sldMk cId="798151884" sldId="275"/>
            <ac:spMk id="2" creationId="{2953F8F0-C9A3-4209-BAF2-BE103B046A51}"/>
          </ac:spMkLst>
        </pc:spChg>
        <pc:spChg chg="mod ord">
          <ac:chgData name="Colin Malone" userId="88f1bb2a-7472-4f9c-a94f-a6f8feec74a0" providerId="ADAL" clId="{64140ACA-3A51-44AB-9809-E7FC9F69F01F}" dt="2026-02-02T12:39:53.399" v="45" actId="27636"/>
          <ac:spMkLst>
            <pc:docMk/>
            <pc:sldMk cId="798151884" sldId="275"/>
            <ac:spMk id="8" creationId="{00000000-0000-0000-0000-000000000000}"/>
          </ac:spMkLst>
        </pc:spChg>
      </pc:sldChg>
    </pc:docChg>
  </pc:docChgLst>
  <pc:docChgLst>
    <pc:chgData name="Rhian Spence" userId="S::rspence@lancasterhigh.lancs.sch.uk::08f2e717-e3c7-42d6-8d9e-f49fe79bbc85" providerId="AD" clId="Web-{1D97BA86-35C6-3D7C-E764-D0D05AA25E73}"/>
    <pc:docChg chg="modSld">
      <pc:chgData name="Rhian Spence" userId="S::rspence@lancasterhigh.lancs.sch.uk::08f2e717-e3c7-42d6-8d9e-f49fe79bbc85" providerId="AD" clId="Web-{1D97BA86-35C6-3D7C-E764-D0D05AA25E73}" dt="2026-02-02T15:41:39.526" v="1" actId="20577"/>
      <pc:docMkLst>
        <pc:docMk/>
      </pc:docMkLst>
      <pc:sldChg chg="modSp">
        <pc:chgData name="Rhian Spence" userId="S::rspence@lancasterhigh.lancs.sch.uk::08f2e717-e3c7-42d6-8d9e-f49fe79bbc85" providerId="AD" clId="Web-{1D97BA86-35C6-3D7C-E764-D0D05AA25E73}" dt="2026-02-02T15:41:39.526" v="1" actId="20577"/>
        <pc:sldMkLst>
          <pc:docMk/>
          <pc:sldMk cId="2177493140" sldId="274"/>
        </pc:sldMkLst>
        <pc:spChg chg="mod">
          <ac:chgData name="Rhian Spence" userId="S::rspence@lancasterhigh.lancs.sch.uk::08f2e717-e3c7-42d6-8d9e-f49fe79bbc85" providerId="AD" clId="Web-{1D97BA86-35C6-3D7C-E764-D0D05AA25E73}" dt="2026-02-02T15:41:39.526" v="1" actId="20577"/>
          <ac:spMkLst>
            <pc:docMk/>
            <pc:sldMk cId="2177493140" sldId="274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C000B-78CB-4D2A-93CB-CA1B40A5690B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52EEC-685A-490A-80F4-0F8061E4E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3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a logo and text&#10;&#10;AI-generated content may be incorrect.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0" descr="Date">
            <a:extLst>
              <a:ext uri="{FF2B5EF4-FFF2-40B4-BE49-F238E27FC236}">
                <a16:creationId xmlns:a16="http://schemas.microsoft.com/office/drawing/2014/main" id="{EF2BB75A-4EAB-2293-C318-D1E83BCFA8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6235" y="4673428"/>
            <a:ext cx="3751574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1" name="Text Placeholder 10" descr="Presentation name">
            <a:extLst>
              <a:ext uri="{FF2B5EF4-FFF2-40B4-BE49-F238E27FC236}">
                <a16:creationId xmlns:a16="http://schemas.microsoft.com/office/drawing/2014/main" id="{3D122B7E-3782-B28C-5689-B02EF3576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6235" y="4048717"/>
            <a:ext cx="3751574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3E71E6-66BD-FD01-AAA0-EBC6BD535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36236" y="3784005"/>
            <a:ext cx="3751574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3">
            <a:extLst>
              <a:ext uri="{FF2B5EF4-FFF2-40B4-BE49-F238E27FC236}">
                <a16:creationId xmlns:a16="http://schemas.microsoft.com/office/drawing/2014/main" id="{9D2A7AE0-94AD-4F83-40E2-EBA87749E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6235" y="1245187"/>
            <a:ext cx="3751574" cy="2183813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07179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80BCAF70-4EC8-5EE4-2651-AA631FB9D6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50340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CC45E5-D8E4-9645-1268-B7F95A4AC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67C474EB-D616-F383-6F9D-D87B813BE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7" y="1629255"/>
            <a:ext cx="5034024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95FE24-F04D-EEF4-63DA-6B5D54948B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43" y="0"/>
            <a:ext cx="5373757" cy="685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409501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A36F493-541E-F7CA-8A99-0AB27E5D1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10069850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B0AAC8-F1BB-CB9B-2B0C-F11CA42C5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67574108-26A1-679D-2752-697445EB3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26214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DDC707B-52D6-7F0C-B00C-6B5B116D73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7A6B6D-6B31-D92D-6864-A31877A7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0096F63A-692C-9D6D-EFFD-10164CA3C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0FF73CB-CAE5-8B6E-282D-52A42484F6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263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35232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696C4288-6F04-F1B9-1D14-23F3206299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50340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8A9F6E-A920-E283-4E4B-CD86F9A5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C17074A3-67C9-7662-F007-25B24ADE4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7" y="1629255"/>
            <a:ext cx="5034024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E520A78-598E-1E57-808C-8F610A408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43" y="0"/>
            <a:ext cx="5373757" cy="685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272247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urv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95BF2FCC-7BD2-CB6F-603B-3D41E071E6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10069850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637B72-8DC7-01BC-122C-CFFCF9F85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310DA2AE-8F4D-6C25-A009-2BF588925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36767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Curv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449CC1A-9C9D-EB20-D799-ACA8966B96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10069850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037EC7-40F2-AEE1-644C-AF5D3AACD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3E4B136A-EC18-5E54-E6C5-E965BD006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00830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0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7EC4-A086-4443-B247-8886C3161D1C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FE3B-B4A3-4BA0-921C-F239677935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37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24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11F5624-A3E1-FAAA-07CB-7C239464F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372" y="3279913"/>
            <a:ext cx="10799193" cy="743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closing message</a:t>
            </a:r>
          </a:p>
        </p:txBody>
      </p:sp>
    </p:spTree>
    <p:extLst>
      <p:ext uri="{BB962C8B-B14F-4D97-AF65-F5344CB8AC3E}">
        <p14:creationId xmlns:p14="http://schemas.microsoft.com/office/powerpoint/2010/main" val="81117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 descr="Date">
            <a:extLst>
              <a:ext uri="{FF2B5EF4-FFF2-40B4-BE49-F238E27FC236}">
                <a16:creationId xmlns:a16="http://schemas.microsoft.com/office/drawing/2014/main" id="{51ABDD05-E274-0365-1341-38853DB2F6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9148" y="4921906"/>
            <a:ext cx="5878547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3" name="Text Placeholder 10" descr="Presentation name">
            <a:extLst>
              <a:ext uri="{FF2B5EF4-FFF2-40B4-BE49-F238E27FC236}">
                <a16:creationId xmlns:a16="http://schemas.microsoft.com/office/drawing/2014/main" id="{F8B09800-D11A-E571-C35C-BDD0F2342C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9148" y="4297195"/>
            <a:ext cx="5878547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821206-5D34-AE1D-8522-279C0509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29150" y="4032483"/>
            <a:ext cx="5878547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3">
            <a:extLst>
              <a:ext uri="{FF2B5EF4-FFF2-40B4-BE49-F238E27FC236}">
                <a16:creationId xmlns:a16="http://schemas.microsoft.com/office/drawing/2014/main" id="{716855BA-9CAC-5E3F-61AE-3EF42EC38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9148" y="3001619"/>
            <a:ext cx="5878547" cy="675859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45565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10" descr="Date">
            <a:extLst>
              <a:ext uri="{FF2B5EF4-FFF2-40B4-BE49-F238E27FC236}">
                <a16:creationId xmlns:a16="http://schemas.microsoft.com/office/drawing/2014/main" id="{A345C1EA-ACD1-292E-820A-E0054A959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9148" y="4921906"/>
            <a:ext cx="5878547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 Placeholder 10" descr="Presentation name">
            <a:extLst>
              <a:ext uri="{FF2B5EF4-FFF2-40B4-BE49-F238E27FC236}">
                <a16:creationId xmlns:a16="http://schemas.microsoft.com/office/drawing/2014/main" id="{A1AC6634-1609-CB7C-945B-072BDA3529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9148" y="4297195"/>
            <a:ext cx="5878547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256F32-B616-7958-74F6-F3FF89BDC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29150" y="4032483"/>
            <a:ext cx="5878547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3">
            <a:extLst>
              <a:ext uri="{FF2B5EF4-FFF2-40B4-BE49-F238E27FC236}">
                <a16:creationId xmlns:a16="http://schemas.microsoft.com/office/drawing/2014/main" id="{8760D314-8CA9-569F-02D5-8E1E2138AF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9148" y="3001619"/>
            <a:ext cx="5878547" cy="675859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5726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7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A35834-7665-A134-C94D-FF2817568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10069850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B33C1-5B4A-513A-1D49-4763F4C27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ED7543C9-A7CF-D1BE-6380-6A2228A3E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54594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A35834-7665-A134-C94D-FF2817568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B33C1-5B4A-513A-1D49-4763F4C27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ED7543C9-A7CF-D1BE-6380-6A2228A3E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B9820D8-2A9D-E6D0-F6FF-9C2B65C1FD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263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1712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A35834-7665-A134-C94D-FF2817568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50340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B33C1-5B4A-513A-1D49-4763F4C27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ED7543C9-A7CF-D1BE-6380-6A2228A3E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7" y="1629255"/>
            <a:ext cx="5034024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771E729-0898-9B66-4F3D-AD31018A7C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43" y="0"/>
            <a:ext cx="5373757" cy="685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43166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B2DD7A5-4334-8413-905D-B45A939F4C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10069850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5E6BDA-1C36-C091-5113-789280AE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C18CC9AC-5F8B-FDA5-9057-45582A314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7775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C9395D-0216-EF0A-517C-87A1A6D32E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14B4E7-F7A7-2329-3FA9-51025991D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88EE16AB-E968-B9C9-D32A-7203E191F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52847D-C5D2-2DDA-F557-4DF56D130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263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9976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52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82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1" r:id="rId2"/>
    <p:sldLayoutId id="2147483662" r:id="rId3"/>
    <p:sldLayoutId id="2147483654" r:id="rId4"/>
    <p:sldLayoutId id="2147483664" r:id="rId5"/>
    <p:sldLayoutId id="2147483665" r:id="rId6"/>
    <p:sldLayoutId id="2147483655" r:id="rId7"/>
    <p:sldLayoutId id="2147483666" r:id="rId8"/>
    <p:sldLayoutId id="2147483667" r:id="rId9"/>
    <p:sldLayoutId id="2147483656" r:id="rId10"/>
    <p:sldLayoutId id="2147483657" r:id="rId11"/>
    <p:sldLayoutId id="2147483670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69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ebecca.stephenson@lancasterhigh.lancs.sch.uk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0782F7-51F6-C3EA-8416-8CF4DE3AC1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Tuesday 3</a:t>
            </a:r>
            <a:r>
              <a:rPr lang="en-GB" baseline="30000" dirty="0"/>
              <a:t>rd</a:t>
            </a:r>
            <a:r>
              <a:rPr lang="en-GB" dirty="0"/>
              <a:t> February 2026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A8EC7-270B-306B-4983-8F33A4953B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Ms Spence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7554869-2C10-3B29-751C-14432DF5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 Music</a:t>
            </a:r>
          </a:p>
        </p:txBody>
      </p:sp>
    </p:spTree>
    <p:extLst>
      <p:ext uri="{BB962C8B-B14F-4D97-AF65-F5344CB8AC3E}">
        <p14:creationId xmlns:p14="http://schemas.microsoft.com/office/powerpoint/2010/main" val="25332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cs typeface="Calibri"/>
              </a:rPr>
              <a:t>Enjoyment of music</a:t>
            </a:r>
          </a:p>
          <a:p>
            <a:pPr marL="0" indent="0">
              <a:buNone/>
            </a:pPr>
            <a:r>
              <a:rPr lang="en-GB" sz="3600" dirty="0">
                <a:cs typeface="Calibri"/>
              </a:rPr>
              <a:t>Developing instrumental skills</a:t>
            </a:r>
          </a:p>
          <a:p>
            <a:pPr marL="0" indent="0">
              <a:buNone/>
            </a:pPr>
            <a:r>
              <a:rPr lang="en-GB" sz="3600" dirty="0">
                <a:cs typeface="Calibri"/>
              </a:rPr>
              <a:t>Develop skills for employment</a:t>
            </a:r>
          </a:p>
          <a:p>
            <a:pPr marL="0" indent="0">
              <a:buNone/>
            </a:pPr>
            <a:r>
              <a:rPr lang="en-GB" sz="3600" dirty="0">
                <a:cs typeface="Calibri"/>
              </a:rPr>
              <a:t>Completely different to core subjects</a:t>
            </a:r>
          </a:p>
          <a:p>
            <a:pPr marL="0" indent="0">
              <a:buNone/>
            </a:pPr>
            <a:r>
              <a:rPr lang="en-GB" sz="3600" dirty="0">
                <a:cs typeface="Calibri"/>
              </a:rPr>
              <a:t>60% coursework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868F0BC-185A-4950-A6FB-38562ADE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I choose music?</a:t>
            </a:r>
          </a:p>
        </p:txBody>
      </p:sp>
    </p:spTree>
    <p:extLst>
      <p:ext uri="{BB962C8B-B14F-4D97-AF65-F5344CB8AC3E}">
        <p14:creationId xmlns:p14="http://schemas.microsoft.com/office/powerpoint/2010/main" val="79543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dirty="0">
                <a:cs typeface="Calibri"/>
              </a:rPr>
              <a:t>The course is examined by </a:t>
            </a:r>
            <a:r>
              <a:rPr lang="en-GB" sz="3600" dirty="0" err="1">
                <a:cs typeface="Calibri"/>
              </a:rPr>
              <a:t>Eduqas</a:t>
            </a:r>
            <a:r>
              <a:rPr lang="en-GB" sz="3600" dirty="0">
                <a:cs typeface="Calibri"/>
              </a:rPr>
              <a:t> and is made up of </a:t>
            </a:r>
            <a:r>
              <a:rPr lang="en-GB" sz="3600" dirty="0">
                <a:ea typeface="+mn-lt"/>
                <a:cs typeface="+mn-lt"/>
              </a:rPr>
              <a:t>3 components:</a:t>
            </a:r>
          </a:p>
          <a:p>
            <a:pPr marL="0" indent="0">
              <a:buNone/>
            </a:pPr>
            <a:endParaRPr lang="en-GB" sz="3600" dirty="0">
              <a:ea typeface="+mn-lt"/>
              <a:cs typeface="+mn-lt"/>
            </a:endParaRPr>
          </a:p>
          <a:p>
            <a:pPr lvl="1"/>
            <a:r>
              <a:rPr lang="en-GB" sz="3200" dirty="0">
                <a:cs typeface="Calibri"/>
              </a:rPr>
              <a:t>Component 1 – </a:t>
            </a:r>
          </a:p>
          <a:p>
            <a:pPr lvl="2"/>
            <a:r>
              <a:rPr lang="en-GB" sz="2800" dirty="0">
                <a:cs typeface="Calibri"/>
              </a:rPr>
              <a:t>Performing music (30% of the overall GCSE. 2 performances – 1 solo &amp; 1 ensemble)</a:t>
            </a:r>
          </a:p>
          <a:p>
            <a:pPr lvl="1"/>
            <a:r>
              <a:rPr lang="en-GB" sz="3200" dirty="0">
                <a:cs typeface="Calibri"/>
              </a:rPr>
              <a:t>Component 2 – </a:t>
            </a:r>
          </a:p>
          <a:p>
            <a:pPr lvl="2"/>
            <a:r>
              <a:rPr lang="en-GB" sz="2800" dirty="0">
                <a:cs typeface="Calibri"/>
              </a:rPr>
              <a:t>Composing music (30% of the overall GCSE, 2 compositions)</a:t>
            </a:r>
          </a:p>
          <a:p>
            <a:pPr lvl="1"/>
            <a:r>
              <a:rPr lang="en-GB" sz="3200" dirty="0">
                <a:cs typeface="Calibri"/>
              </a:rPr>
              <a:t>Component 3 – </a:t>
            </a:r>
          </a:p>
          <a:p>
            <a:pPr lvl="2"/>
            <a:r>
              <a:rPr lang="en-GB" sz="2800" dirty="0">
                <a:cs typeface="Calibri"/>
              </a:rPr>
              <a:t>Appraising (40% of the overall GCSE, one final exam)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0FFA4C-233D-48E3-AABF-957AE0FD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the course involve?</a:t>
            </a:r>
          </a:p>
        </p:txBody>
      </p:sp>
    </p:spTree>
    <p:extLst>
      <p:ext uri="{BB962C8B-B14F-4D97-AF65-F5344CB8AC3E}">
        <p14:creationId xmlns:p14="http://schemas.microsoft.com/office/powerpoint/2010/main" val="402767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1"/>
          </p:nvPr>
        </p:nvSpPr>
        <p:spPr>
          <a:xfrm>
            <a:off x="1061976" y="2753139"/>
            <a:ext cx="10069850" cy="37111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Components 1 and 2 are assessed through non-exam internal coursework.</a:t>
            </a:r>
          </a:p>
          <a:p>
            <a:endParaRPr lang="en-GB" dirty="0"/>
          </a:p>
          <a:p>
            <a:r>
              <a:rPr lang="en-GB" dirty="0"/>
              <a:t>Component 3 – externally assessed (listening exam)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C5843D9-FC4E-4DBE-B656-6C377649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the work assessed?</a:t>
            </a:r>
          </a:p>
        </p:txBody>
      </p:sp>
    </p:spTree>
    <p:extLst>
      <p:ext uri="{BB962C8B-B14F-4D97-AF65-F5344CB8AC3E}">
        <p14:creationId xmlns:p14="http://schemas.microsoft.com/office/powerpoint/2010/main" val="40453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sz="3200" b="0" dirty="0">
                <a:solidFill>
                  <a:srgbClr val="2C5B8C"/>
                </a:solidFill>
                <a:cs typeface="Calibri Light"/>
              </a:rPr>
              <a:t>Component 1 – Performing</a:t>
            </a:r>
          </a:p>
          <a:p>
            <a:r>
              <a:rPr lang="en-GB" sz="3200" dirty="0">
                <a:cs typeface="Calibri"/>
              </a:rPr>
              <a:t>Any instrument including rapping, beatboxing and </a:t>
            </a:r>
            <a:r>
              <a:rPr lang="en-GB" sz="3200" dirty="0" err="1">
                <a:cs typeface="Calibri"/>
              </a:rPr>
              <a:t>Djing</a:t>
            </a:r>
            <a:r>
              <a:rPr lang="en-GB" sz="3200" dirty="0">
                <a:cs typeface="Calibri"/>
              </a:rPr>
              <a:t>.</a:t>
            </a:r>
          </a:p>
          <a:p>
            <a:r>
              <a:rPr lang="en-GB" sz="3200" dirty="0">
                <a:cs typeface="Calibri"/>
              </a:rPr>
              <a:t>One solo performance</a:t>
            </a:r>
          </a:p>
          <a:p>
            <a:r>
              <a:rPr lang="en-GB" sz="3200" dirty="0">
                <a:cs typeface="Calibri"/>
              </a:rPr>
              <a:t>One ensemble performance</a:t>
            </a:r>
          </a:p>
          <a:p>
            <a:r>
              <a:rPr lang="en-GB" sz="3200" dirty="0">
                <a:cs typeface="Calibri"/>
              </a:rPr>
              <a:t>Recorded through the year</a:t>
            </a:r>
          </a:p>
          <a:p>
            <a:r>
              <a:rPr lang="en-GB" sz="3200" dirty="0">
                <a:cs typeface="Calibri"/>
              </a:rPr>
              <a:t>Audio only</a:t>
            </a:r>
          </a:p>
          <a:p>
            <a:r>
              <a:rPr lang="en-GB" sz="3200" dirty="0">
                <a:cs typeface="Calibri"/>
              </a:rPr>
              <a:t>Between 4 – 6 minutes long</a:t>
            </a:r>
          </a:p>
          <a:p>
            <a:r>
              <a:rPr lang="en-GB" sz="3200" dirty="0">
                <a:cs typeface="Calibri"/>
              </a:rPr>
              <a:t>30% of GCSE</a:t>
            </a:r>
          </a:p>
          <a:p>
            <a:r>
              <a:rPr lang="en-GB" sz="3200" b="0" dirty="0">
                <a:solidFill>
                  <a:srgbClr val="FF0051"/>
                </a:solidFill>
                <a:cs typeface="Calibri Light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>
                <a:cs typeface="Calibri Light"/>
              </a:rPr>
              <a:t>Internally assessed units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DFC8F6-2864-4C52-BF49-65066B52A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1303" y="2753138"/>
            <a:ext cx="4888723" cy="3711119"/>
          </a:xfrm>
        </p:spPr>
        <p:txBody>
          <a:bodyPr/>
          <a:lstStyle/>
          <a:p>
            <a:r>
              <a:rPr lang="en-GB" sz="2000" b="0" dirty="0">
                <a:solidFill>
                  <a:srgbClr val="2C5B8C"/>
                </a:solidFill>
                <a:cs typeface="Calibri Light"/>
              </a:rPr>
              <a:t>Component 2 - Composition</a:t>
            </a:r>
            <a:endParaRPr lang="en-GB" sz="2000" b="0" dirty="0">
              <a:solidFill>
                <a:srgbClr val="2C5B8C"/>
              </a:solidFill>
              <a:cs typeface="Calibri"/>
            </a:endParaRPr>
          </a:p>
          <a:p>
            <a:r>
              <a:rPr lang="en-GB" sz="2000" dirty="0">
                <a:cs typeface="Calibri" panose="020F0502020204030204"/>
              </a:rPr>
              <a:t>2 compositions</a:t>
            </a:r>
          </a:p>
          <a:p>
            <a:r>
              <a:rPr lang="en-GB" sz="2000" dirty="0">
                <a:cs typeface="Calibri" panose="020F0502020204030204"/>
              </a:rPr>
              <a:t>1 free choice – year 10</a:t>
            </a:r>
          </a:p>
          <a:p>
            <a:r>
              <a:rPr lang="en-GB" sz="2000" dirty="0">
                <a:cs typeface="Calibri" panose="020F0502020204030204"/>
              </a:rPr>
              <a:t>1 set by the exam board – 4 choices based on AOS, year 11</a:t>
            </a:r>
            <a:endParaRPr lang="en-GB" sz="2000" dirty="0">
              <a:ea typeface="Calibri"/>
              <a:cs typeface="Calibri" panose="020F0502020204030204"/>
            </a:endParaRPr>
          </a:p>
          <a:p>
            <a:r>
              <a:rPr lang="en-GB" sz="2000" dirty="0">
                <a:cs typeface="Calibri" panose="020F0502020204030204"/>
              </a:rPr>
              <a:t>Between 3 – 6 minutes long (combined)</a:t>
            </a:r>
          </a:p>
          <a:p>
            <a:r>
              <a:rPr lang="en-GB" sz="2000" dirty="0">
                <a:cs typeface="Calibri" panose="020F0502020204030204"/>
              </a:rPr>
              <a:t>30% of GCSE</a:t>
            </a: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62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1"/>
          </p:nvPr>
        </p:nvSpPr>
        <p:spPr>
          <a:xfrm>
            <a:off x="1061976" y="2753139"/>
            <a:ext cx="10520424" cy="371111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GB" sz="3600" b="1" dirty="0">
                <a:cs typeface="Calibri"/>
              </a:rPr>
              <a:t>4 areas of study:</a:t>
            </a:r>
          </a:p>
          <a:p>
            <a:r>
              <a:rPr lang="en-GB" sz="3600" dirty="0">
                <a:cs typeface="Calibri"/>
              </a:rPr>
              <a:t>AOS 1 – </a:t>
            </a:r>
          </a:p>
          <a:p>
            <a:r>
              <a:rPr lang="en-GB" sz="3600" dirty="0">
                <a:cs typeface="Calibri"/>
              </a:rPr>
              <a:t>Music from the Western classical tradition 1650 – 1910 set work -  </a:t>
            </a:r>
            <a:r>
              <a:rPr lang="en-GB" sz="3600" b="1" dirty="0">
                <a:cs typeface="Calibri"/>
              </a:rPr>
              <a:t>J S Bach ‘Badinerie’.</a:t>
            </a:r>
            <a:endParaRPr lang="en-GB" sz="3600" dirty="0">
              <a:cs typeface="Calibri"/>
            </a:endParaRPr>
          </a:p>
          <a:p>
            <a:r>
              <a:rPr lang="en-GB" sz="3600" dirty="0">
                <a:cs typeface="Calibri"/>
              </a:rPr>
              <a:t>AOS 2 – </a:t>
            </a:r>
          </a:p>
          <a:p>
            <a:r>
              <a:rPr lang="en-GB" sz="3600" dirty="0">
                <a:cs typeface="Calibri"/>
              </a:rPr>
              <a:t>Music for ensemble – Chamber music, Jazz and Blues music, Musical Theatre. </a:t>
            </a:r>
          </a:p>
          <a:p>
            <a:r>
              <a:rPr lang="en-GB" sz="3600" dirty="0">
                <a:cs typeface="Calibri"/>
              </a:rPr>
              <a:t>AOS 3 – </a:t>
            </a:r>
          </a:p>
          <a:p>
            <a:r>
              <a:rPr lang="en-GB" sz="3600" dirty="0">
                <a:cs typeface="Calibri"/>
              </a:rPr>
              <a:t>Film music – Soundtracks and </a:t>
            </a:r>
            <a:r>
              <a:rPr lang="en-GB" sz="3600" dirty="0" err="1">
                <a:cs typeface="Calibri"/>
              </a:rPr>
              <a:t>sfx</a:t>
            </a:r>
            <a:endParaRPr lang="en-GB" sz="3600" dirty="0">
              <a:cs typeface="Calibri"/>
            </a:endParaRPr>
          </a:p>
          <a:p>
            <a:r>
              <a:rPr lang="en-GB" sz="3600" dirty="0">
                <a:cs typeface="Calibri"/>
              </a:rPr>
              <a:t>AOS 4 – </a:t>
            </a:r>
          </a:p>
          <a:p>
            <a:r>
              <a:rPr lang="en-GB" sz="3600" dirty="0">
                <a:cs typeface="Calibri"/>
              </a:rPr>
              <a:t>Popular music – Pop, Rock, Bhangra, Fusion. </a:t>
            </a:r>
            <a:r>
              <a:rPr lang="en-GB" sz="3600" b="1" dirty="0">
                <a:cs typeface="Calibri"/>
              </a:rPr>
              <a:t>Set work – Toto ‘Africa’.</a:t>
            </a:r>
            <a:endParaRPr lang="en-GB" sz="3600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E4892E-7129-487F-A1DF-4D8AAD45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Component 3 – Listening and appraising</a:t>
            </a:r>
          </a:p>
        </p:txBody>
      </p:sp>
    </p:spTree>
    <p:extLst>
      <p:ext uri="{BB962C8B-B14F-4D97-AF65-F5344CB8AC3E}">
        <p14:creationId xmlns:p14="http://schemas.microsoft.com/office/powerpoint/2010/main" val="349638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/>
              <a:t>Employers and universities are increasingly looking for well-rounded people who have academic and practical skills combined with real-world knowledge</a:t>
            </a:r>
            <a:r>
              <a:rPr lang="en-GB" sz="2000" dirty="0"/>
              <a:t>:</a:t>
            </a:r>
            <a:endParaRPr lang="en-GB" sz="3200" dirty="0">
              <a:cs typeface="Calibri"/>
            </a:endParaRPr>
          </a:p>
          <a:p>
            <a:pPr lvl="1"/>
            <a:r>
              <a:rPr lang="en-GB" sz="2000" dirty="0">
                <a:cs typeface="Calibri"/>
              </a:rPr>
              <a:t>Communication</a:t>
            </a:r>
          </a:p>
          <a:p>
            <a:pPr lvl="1"/>
            <a:r>
              <a:rPr lang="en-GB" sz="2000" dirty="0">
                <a:cs typeface="Calibri"/>
              </a:rPr>
              <a:t>Confidence</a:t>
            </a:r>
          </a:p>
          <a:p>
            <a:pPr lvl="1"/>
            <a:r>
              <a:rPr lang="en-GB" sz="2000" dirty="0">
                <a:cs typeface="Calibri"/>
              </a:rPr>
              <a:t>Organisation</a:t>
            </a:r>
          </a:p>
          <a:p>
            <a:pPr lvl="1"/>
            <a:r>
              <a:rPr lang="en-GB" sz="2000" dirty="0">
                <a:cs typeface="Calibri"/>
              </a:rPr>
              <a:t>Independent learning</a:t>
            </a:r>
          </a:p>
          <a:p>
            <a:pPr lvl="1"/>
            <a:r>
              <a:rPr lang="en-GB" sz="2000" dirty="0">
                <a:cs typeface="Calibri"/>
              </a:rPr>
              <a:t>Problem solving</a:t>
            </a:r>
          </a:p>
          <a:p>
            <a:pPr lvl="1"/>
            <a:r>
              <a:rPr lang="en-GB" sz="2000" dirty="0">
                <a:cs typeface="Calibri"/>
              </a:rPr>
              <a:t>Research</a:t>
            </a:r>
          </a:p>
          <a:p>
            <a:pPr lvl="1"/>
            <a:r>
              <a:rPr lang="en-GB" sz="2000" dirty="0">
                <a:cs typeface="Calibri"/>
              </a:rPr>
              <a:t>Self-discipline</a:t>
            </a:r>
          </a:p>
          <a:p>
            <a:pPr lvl="1"/>
            <a:r>
              <a:rPr lang="en-GB" sz="2000" dirty="0">
                <a:cs typeface="Calibri"/>
              </a:rPr>
              <a:t>Time management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What skills will I develop?</a:t>
            </a:r>
          </a:p>
        </p:txBody>
      </p:sp>
    </p:spTree>
    <p:extLst>
      <p:ext uri="{BB962C8B-B14F-4D97-AF65-F5344CB8AC3E}">
        <p14:creationId xmlns:p14="http://schemas.microsoft.com/office/powerpoint/2010/main" val="366207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Arial"/>
                <a:cs typeface="Arial"/>
              </a:rPr>
              <a:t>Pupils can go onto a number of the local 6</a:t>
            </a:r>
            <a:r>
              <a:rPr lang="en-GB" baseline="30000" dirty="0">
                <a:latin typeface="Arial"/>
                <a:cs typeface="Arial"/>
              </a:rPr>
              <a:t>th</a:t>
            </a:r>
            <a:r>
              <a:rPr lang="en-GB" dirty="0">
                <a:latin typeface="Arial"/>
                <a:cs typeface="Arial"/>
              </a:rPr>
              <a:t> form providers to study A’ Level Music and associated subjects</a:t>
            </a:r>
          </a:p>
          <a:p>
            <a:endParaRPr lang="en-GB"/>
          </a:p>
          <a:p>
            <a:r>
              <a:rPr lang="en-GB" dirty="0">
                <a:latin typeface="Arial"/>
                <a:cs typeface="Arial"/>
              </a:rPr>
              <a:t>Alternatively local colleges offer full-time study in performing arts and music at level 2 and 3.</a:t>
            </a:r>
          </a:p>
          <a:p>
            <a:endParaRPr lang="en-GB"/>
          </a:p>
          <a:p>
            <a:r>
              <a:rPr lang="en-GB" dirty="0">
                <a:latin typeface="Arial"/>
                <a:cs typeface="Arial"/>
              </a:rPr>
              <a:t>Post-18 students can progress to a wide range of degrees in the music at universities both nationally or internationally, or they may choose to pursue an apprenticeship or go into employment.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Pathways for post-16 study</a:t>
            </a:r>
          </a:p>
        </p:txBody>
      </p:sp>
    </p:spTree>
    <p:extLst>
      <p:ext uri="{BB962C8B-B14F-4D97-AF65-F5344CB8AC3E}">
        <p14:creationId xmlns:p14="http://schemas.microsoft.com/office/powerpoint/2010/main" val="217749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1F27-B79F-4BEF-BB82-12EB03974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403" y="2006925"/>
            <a:ext cx="10799193" cy="7436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GB" sz="2800" dirty="0"/>
              <a:t>For more information about the course,</a:t>
            </a:r>
          </a:p>
          <a:p>
            <a:pPr marL="0" indent="0" algn="r">
              <a:buNone/>
            </a:pPr>
            <a:r>
              <a:rPr lang="en-GB" sz="2800" dirty="0"/>
              <a:t> please speak to your child's teacher at progress evening </a:t>
            </a:r>
          </a:p>
          <a:p>
            <a:pPr marL="0" indent="0" algn="r">
              <a:buNone/>
            </a:pPr>
            <a:endParaRPr lang="en-GB" sz="2800" dirty="0"/>
          </a:p>
          <a:p>
            <a:pPr marL="0" indent="0" algn="r">
              <a:buNone/>
            </a:pPr>
            <a:r>
              <a:rPr lang="en-GB" sz="2800" dirty="0"/>
              <a:t>OR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r">
              <a:buNone/>
            </a:pPr>
            <a:r>
              <a:rPr lang="en-GB" sz="2800" dirty="0"/>
              <a:t> contact me via email:</a:t>
            </a:r>
          </a:p>
          <a:p>
            <a:pPr marL="0" indent="0" algn="r">
              <a:buNone/>
            </a:pPr>
            <a:r>
              <a:rPr lang="en-GB" sz="2800" dirty="0">
                <a:hlinkClick r:id="rId2"/>
              </a:rPr>
              <a:t>rspence@lancasterhigh.lancs.sch.uk</a:t>
            </a:r>
            <a:endParaRPr lang="en-GB" sz="2800" dirty="0">
              <a:cs typeface="Calibri" panose="020F0502020204030204"/>
            </a:endParaRP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4833247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End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9479c6-6b1a-4ef5-8c45-e30e5b486ca7">
      <Terms xmlns="http://schemas.microsoft.com/office/infopath/2007/PartnerControls"/>
    </lcf76f155ced4ddcb4097134ff3c332f>
    <TaxCatchAll xmlns="bc6c0341-a0df-4ae6-a569-88929d6d5a2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142804346D284F988E82D5BA63A3D4" ma:contentTypeVersion="18" ma:contentTypeDescription="Create a new document." ma:contentTypeScope="" ma:versionID="9c453950a08605c10423751f7542da2e">
  <xsd:schema xmlns:xsd="http://www.w3.org/2001/XMLSchema" xmlns:xs="http://www.w3.org/2001/XMLSchema" xmlns:p="http://schemas.microsoft.com/office/2006/metadata/properties" xmlns:ns2="bc6c0341-a0df-4ae6-a569-88929d6d5a28" xmlns:ns3="439479c6-6b1a-4ef5-8c45-e30e5b486ca7" targetNamespace="http://schemas.microsoft.com/office/2006/metadata/properties" ma:root="true" ma:fieldsID="d3f5faa749c6938244a5f615bdf9b49e" ns2:_="" ns3:_="">
    <xsd:import namespace="bc6c0341-a0df-4ae6-a569-88929d6d5a28"/>
    <xsd:import namespace="439479c6-6b1a-4ef5-8c45-e30e5b486c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OCR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c0341-a0df-4ae6-a569-88929d6d5a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48575cd-7e13-446c-a51a-574a3885ad83}" ma:internalName="TaxCatchAll" ma:showField="CatchAllData" ma:web="bc6c0341-a0df-4ae6-a569-88929d6d5a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9479c6-6b1a-4ef5-8c45-e30e5b486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232604e-ded1-4d87-9fd1-5b1610c5f5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D6F1ED-66FB-4355-8022-BA3A49074D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6A66A8-FC7D-49EF-AE46-88E4D7CE7765}">
  <ds:schemaRefs>
    <ds:schemaRef ds:uri="http://schemas.microsoft.com/office/2006/metadata/properties"/>
    <ds:schemaRef ds:uri="http://schemas.microsoft.com/office/infopath/2007/PartnerControls"/>
    <ds:schemaRef ds:uri="439479c6-6b1a-4ef5-8c45-e30e5b486ca7"/>
    <ds:schemaRef ds:uri="bc6c0341-a0df-4ae6-a569-88929d6d5a28"/>
  </ds:schemaRefs>
</ds:datastoreItem>
</file>

<file path=customXml/itemProps3.xml><?xml version="1.0" encoding="utf-8"?>
<ds:datastoreItem xmlns:ds="http://schemas.openxmlformats.org/officeDocument/2006/customXml" ds:itemID="{B733DA95-81BD-4F53-8CDF-52D62AF1B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6c0341-a0df-4ae6-a569-88929d6d5a28"/>
    <ds:schemaRef ds:uri="439479c6-6b1a-4ef5-8c45-e30e5b486c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437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Opening Slides</vt:lpstr>
      <vt:lpstr>Content Slides</vt:lpstr>
      <vt:lpstr>End Slides</vt:lpstr>
      <vt:lpstr>GCSE Music</vt:lpstr>
      <vt:lpstr>Why should I choose music?</vt:lpstr>
      <vt:lpstr>What does the course involve?</vt:lpstr>
      <vt:lpstr>How is the work assessed?</vt:lpstr>
      <vt:lpstr>Internally assessed units</vt:lpstr>
      <vt:lpstr>Component 3 – Listening and appraising</vt:lpstr>
      <vt:lpstr>What skills will I develop?</vt:lpstr>
      <vt:lpstr>Pathways for post-16 study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back, Year 11!</dc:title>
  <dc:creator>Tom Grattan</dc:creator>
  <cp:lastModifiedBy>Colin Malone</cp:lastModifiedBy>
  <cp:revision>31</cp:revision>
  <dcterms:created xsi:type="dcterms:W3CDTF">2025-08-26T09:28:06Z</dcterms:created>
  <dcterms:modified xsi:type="dcterms:W3CDTF">2026-02-02T15:41:46Z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0x01010018142804346D284F988E82D5BA63A3D4</vt:lpwstr>
  </property>
</Properties>
</file>