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5"/>
  </p:notesMasterIdLst>
  <p:sldIdLst>
    <p:sldId id="256" r:id="rId5"/>
    <p:sldId id="257" r:id="rId6"/>
    <p:sldId id="293" r:id="rId7"/>
    <p:sldId id="294" r:id="rId8"/>
    <p:sldId id="295" r:id="rId9"/>
    <p:sldId id="296" r:id="rId10"/>
    <p:sldId id="297" r:id="rId11"/>
    <p:sldId id="298" r:id="rId12"/>
    <p:sldId id="299"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07407C-0066-0F33-6BBA-E371A4AAA840}" v="87" dt="2026-02-03T11:08:29.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ded737f2-3bdd-4777-80bd-5ef98f283c90::" providerId="AD" clId="Web-{011FA4E2-2E91-B44E-7A00-2FC9B002EDA6}"/>
    <pc:docChg chg="mod addSld delSld modSld addMainMaster delMainMaster">
      <pc:chgData name="Guest User" userId="S::urn:spo:tenantanon#ded737f2-3bdd-4777-80bd-5ef98f283c90::" providerId="AD" clId="Web-{011FA4E2-2E91-B44E-7A00-2FC9B002EDA6}" dt="2026-01-30T12:00:38.685" v="30"/>
      <pc:docMkLst>
        <pc:docMk/>
      </pc:docMkLst>
      <pc:sldChg chg="add">
        <pc:chgData name="Guest User" userId="S::urn:spo:tenantanon#ded737f2-3bdd-4777-80bd-5ef98f283c90::" providerId="AD" clId="Web-{011FA4E2-2E91-B44E-7A00-2FC9B002EDA6}" dt="2026-01-30T11:59:30.026" v="4"/>
        <pc:sldMkLst>
          <pc:docMk/>
          <pc:sldMk cId="2533284111" sldId="256"/>
        </pc:sldMkLst>
      </pc:sldChg>
      <pc:sldChg chg="add addAnim delAnim">
        <pc:chgData name="Guest User" userId="S::urn:spo:tenantanon#ded737f2-3bdd-4777-80bd-5ef98f283c90::" providerId="AD" clId="Web-{011FA4E2-2E91-B44E-7A00-2FC9B002EDA6}" dt="2026-01-30T12:00:16.901" v="26"/>
        <pc:sldMkLst>
          <pc:docMk/>
          <pc:sldMk cId="806977671" sldId="257"/>
        </pc:sldMkLst>
      </pc:sldChg>
      <pc:sldChg chg="add">
        <pc:chgData name="Guest User" userId="S::urn:spo:tenantanon#ded737f2-3bdd-4777-80bd-5ef98f283c90::" providerId="AD" clId="Web-{011FA4E2-2E91-B44E-7A00-2FC9B002EDA6}" dt="2026-01-30T11:59:34.151" v="13"/>
        <pc:sldMkLst>
          <pc:docMk/>
          <pc:sldMk cId="2892901065" sldId="258"/>
        </pc:sldMkLst>
      </pc:sldChg>
      <pc:sldChg chg="add addAnim">
        <pc:chgData name="Guest User" userId="S::urn:spo:tenantanon#ded737f2-3bdd-4777-80bd-5ef98f283c90::" providerId="AD" clId="Web-{011FA4E2-2E91-B44E-7A00-2FC9B002EDA6}" dt="2026-01-30T12:00:21.464" v="27"/>
        <pc:sldMkLst>
          <pc:docMk/>
          <pc:sldMk cId="1265891192" sldId="293"/>
        </pc:sldMkLst>
      </pc:sldChg>
      <pc:sldChg chg="add addAnim">
        <pc:chgData name="Guest User" userId="S::urn:spo:tenantanon#ded737f2-3bdd-4777-80bd-5ef98f283c90::" providerId="AD" clId="Web-{011FA4E2-2E91-B44E-7A00-2FC9B002EDA6}" dt="2026-01-30T12:00:27.949" v="28"/>
        <pc:sldMkLst>
          <pc:docMk/>
          <pc:sldMk cId="1068222495" sldId="294"/>
        </pc:sldMkLst>
      </pc:sldChg>
      <pc:sldChg chg="add addAnim delAnim">
        <pc:chgData name="Guest User" userId="S::urn:spo:tenantanon#ded737f2-3bdd-4777-80bd-5ef98f283c90::" providerId="AD" clId="Web-{011FA4E2-2E91-B44E-7A00-2FC9B002EDA6}" dt="2026-01-30T12:00:38.685" v="30"/>
        <pc:sldMkLst>
          <pc:docMk/>
          <pc:sldMk cId="872588842" sldId="295"/>
        </pc:sldMkLst>
      </pc:sldChg>
      <pc:sldChg chg="add">
        <pc:chgData name="Guest User" userId="S::urn:spo:tenantanon#ded737f2-3bdd-4777-80bd-5ef98f283c90::" providerId="AD" clId="Web-{011FA4E2-2E91-B44E-7A00-2FC9B002EDA6}" dt="2026-01-30T11:59:31.479" v="9"/>
        <pc:sldMkLst>
          <pc:docMk/>
          <pc:sldMk cId="3539552237" sldId="296"/>
        </pc:sldMkLst>
      </pc:sldChg>
      <pc:sldChg chg="add">
        <pc:chgData name="Guest User" userId="S::urn:spo:tenantanon#ded737f2-3bdd-4777-80bd-5ef98f283c90::" providerId="AD" clId="Web-{011FA4E2-2E91-B44E-7A00-2FC9B002EDA6}" dt="2026-01-30T11:59:32.463" v="10"/>
        <pc:sldMkLst>
          <pc:docMk/>
          <pc:sldMk cId="3748490464" sldId="297"/>
        </pc:sldMkLst>
      </pc:sldChg>
      <pc:sldChg chg="add">
        <pc:chgData name="Guest User" userId="S::urn:spo:tenantanon#ded737f2-3bdd-4777-80bd-5ef98f283c90::" providerId="AD" clId="Web-{011FA4E2-2E91-B44E-7A00-2FC9B002EDA6}" dt="2026-01-30T11:59:33.073" v="11"/>
        <pc:sldMkLst>
          <pc:docMk/>
          <pc:sldMk cId="84936028" sldId="298"/>
        </pc:sldMkLst>
      </pc:sldChg>
      <pc:sldChg chg="add">
        <pc:chgData name="Guest User" userId="S::urn:spo:tenantanon#ded737f2-3bdd-4777-80bd-5ef98f283c90::" providerId="AD" clId="Web-{011FA4E2-2E91-B44E-7A00-2FC9B002EDA6}" dt="2026-01-30T11:59:33.901" v="12"/>
        <pc:sldMkLst>
          <pc:docMk/>
          <pc:sldMk cId="2444188619" sldId="299"/>
        </pc:sldMkLst>
      </pc:sldChg>
      <pc:sldMasterChg chg="add addSldLayout modSldLayout">
        <pc:chgData name="Guest User" userId="S::urn:spo:tenantanon#ded737f2-3bdd-4777-80bd-5ef98f283c90::" providerId="AD" clId="Web-{011FA4E2-2E91-B44E-7A00-2FC9B002EDA6}" dt="2026-01-30T11:59:34.151" v="13"/>
        <pc:sldMasterMkLst>
          <pc:docMk/>
          <pc:sldMasterMk cId="327182214" sldId="2147483696"/>
        </pc:sldMasterMkLst>
        <pc:sldLayoutChg chg="add mod replId">
          <pc:chgData name="Guest User" userId="S::urn:spo:tenantanon#ded737f2-3bdd-4777-80bd-5ef98f283c90::" providerId="AD" clId="Web-{011FA4E2-2E91-B44E-7A00-2FC9B002EDA6}" dt="2026-01-30T11:48:51.564" v="3"/>
          <pc:sldLayoutMkLst>
            <pc:docMk/>
            <pc:sldMasterMk cId="327182214" sldId="2147483696"/>
            <pc:sldLayoutMk cId="2566587085" sldId="2147483697"/>
          </pc:sldLayoutMkLst>
        </pc:sldLayoutChg>
        <pc:sldLayoutChg chg="add mod replId">
          <pc:chgData name="Guest User" userId="S::urn:spo:tenantanon#ded737f2-3bdd-4777-80bd-5ef98f283c90::" providerId="AD" clId="Web-{011FA4E2-2E91-B44E-7A00-2FC9B002EDA6}" dt="2026-01-30T11:48:51.564" v="3"/>
          <pc:sldLayoutMkLst>
            <pc:docMk/>
            <pc:sldMasterMk cId="327182214" sldId="2147483696"/>
            <pc:sldLayoutMk cId="1256986637" sldId="2147483698"/>
          </pc:sldLayoutMkLst>
        </pc:sldLayoutChg>
        <pc:sldLayoutChg chg="add mod replId">
          <pc:chgData name="Guest User" userId="S::urn:spo:tenantanon#ded737f2-3bdd-4777-80bd-5ef98f283c90::" providerId="AD" clId="Web-{011FA4E2-2E91-B44E-7A00-2FC9B002EDA6}" dt="2026-01-30T11:48:51.564" v="3"/>
          <pc:sldLayoutMkLst>
            <pc:docMk/>
            <pc:sldMasterMk cId="327182214" sldId="2147483696"/>
            <pc:sldLayoutMk cId="3528796323" sldId="2147483699"/>
          </pc:sldLayoutMkLst>
        </pc:sldLayoutChg>
        <pc:sldLayoutChg chg="add mod replId">
          <pc:chgData name="Guest User" userId="S::urn:spo:tenantanon#ded737f2-3bdd-4777-80bd-5ef98f283c90::" providerId="AD" clId="Web-{011FA4E2-2E91-B44E-7A00-2FC9B002EDA6}" dt="2026-01-30T11:48:51.564" v="3"/>
          <pc:sldLayoutMkLst>
            <pc:docMk/>
            <pc:sldMasterMk cId="327182214" sldId="2147483696"/>
            <pc:sldLayoutMk cId="1199180758" sldId="2147483700"/>
          </pc:sldLayoutMkLst>
        </pc:sldLayoutChg>
        <pc:sldLayoutChg chg="add mod replId">
          <pc:chgData name="Guest User" userId="S::urn:spo:tenantanon#ded737f2-3bdd-4777-80bd-5ef98f283c90::" providerId="AD" clId="Web-{011FA4E2-2E91-B44E-7A00-2FC9B002EDA6}" dt="2026-01-30T11:48:51.564" v="3"/>
          <pc:sldLayoutMkLst>
            <pc:docMk/>
            <pc:sldMasterMk cId="327182214" sldId="2147483696"/>
            <pc:sldLayoutMk cId="2622076631" sldId="2147483701"/>
          </pc:sldLayoutMkLst>
        </pc:sldLayoutChg>
        <pc:sldLayoutChg chg="add mod replId">
          <pc:chgData name="Guest User" userId="S::urn:spo:tenantanon#ded737f2-3bdd-4777-80bd-5ef98f283c90::" providerId="AD" clId="Web-{011FA4E2-2E91-B44E-7A00-2FC9B002EDA6}" dt="2026-01-30T11:48:51.564" v="3"/>
          <pc:sldLayoutMkLst>
            <pc:docMk/>
            <pc:sldMasterMk cId="327182214" sldId="2147483696"/>
            <pc:sldLayoutMk cId="464862424" sldId="2147483702"/>
          </pc:sldLayoutMkLst>
        </pc:sldLayoutChg>
        <pc:sldLayoutChg chg="add mod replId">
          <pc:chgData name="Guest User" userId="S::urn:spo:tenantanon#ded737f2-3bdd-4777-80bd-5ef98f283c90::" providerId="AD" clId="Web-{011FA4E2-2E91-B44E-7A00-2FC9B002EDA6}" dt="2026-01-30T11:48:51.564" v="3"/>
          <pc:sldLayoutMkLst>
            <pc:docMk/>
            <pc:sldMasterMk cId="327182214" sldId="2147483696"/>
            <pc:sldLayoutMk cId="2495484941" sldId="2147483703"/>
          </pc:sldLayoutMkLst>
        </pc:sldLayoutChg>
        <pc:sldLayoutChg chg="add mod replId">
          <pc:chgData name="Guest User" userId="S::urn:spo:tenantanon#ded737f2-3bdd-4777-80bd-5ef98f283c90::" providerId="AD" clId="Web-{011FA4E2-2E91-B44E-7A00-2FC9B002EDA6}" dt="2026-01-30T11:48:51.564" v="3"/>
          <pc:sldLayoutMkLst>
            <pc:docMk/>
            <pc:sldMasterMk cId="327182214" sldId="2147483696"/>
            <pc:sldLayoutMk cId="1629259932" sldId="2147483704"/>
          </pc:sldLayoutMkLst>
        </pc:sldLayoutChg>
        <pc:sldLayoutChg chg="add mod replId">
          <pc:chgData name="Guest User" userId="S::urn:spo:tenantanon#ded737f2-3bdd-4777-80bd-5ef98f283c90::" providerId="AD" clId="Web-{011FA4E2-2E91-B44E-7A00-2FC9B002EDA6}" dt="2026-01-30T11:48:51.564" v="3"/>
          <pc:sldLayoutMkLst>
            <pc:docMk/>
            <pc:sldMasterMk cId="327182214" sldId="2147483696"/>
            <pc:sldLayoutMk cId="3732687188" sldId="2147483705"/>
          </pc:sldLayoutMkLst>
        </pc:sldLayoutChg>
        <pc:sldLayoutChg chg="add mod replId">
          <pc:chgData name="Guest User" userId="S::urn:spo:tenantanon#ded737f2-3bdd-4777-80bd-5ef98f283c90::" providerId="AD" clId="Web-{011FA4E2-2E91-B44E-7A00-2FC9B002EDA6}" dt="2026-01-30T11:48:51.564" v="3"/>
          <pc:sldLayoutMkLst>
            <pc:docMk/>
            <pc:sldMasterMk cId="327182214" sldId="2147483696"/>
            <pc:sldLayoutMk cId="3524477531" sldId="2147483706"/>
          </pc:sldLayoutMkLst>
        </pc:sldLayoutChg>
        <pc:sldLayoutChg chg="add mod replId">
          <pc:chgData name="Guest User" userId="S::urn:spo:tenantanon#ded737f2-3bdd-4777-80bd-5ef98f283c90::" providerId="AD" clId="Web-{011FA4E2-2E91-B44E-7A00-2FC9B002EDA6}" dt="2026-01-30T11:48:51.564" v="3"/>
          <pc:sldLayoutMkLst>
            <pc:docMk/>
            <pc:sldMasterMk cId="327182214" sldId="2147483696"/>
            <pc:sldLayoutMk cId="2500506724" sldId="2147483707"/>
          </pc:sldLayoutMkLst>
        </pc:sldLayoutChg>
        <pc:sldLayoutChg chg="add">
          <pc:chgData name="Guest User" userId="S::urn:spo:tenantanon#ded737f2-3bdd-4777-80bd-5ef98f283c90::" providerId="AD" clId="Web-{011FA4E2-2E91-B44E-7A00-2FC9B002EDA6}" dt="2026-01-30T11:59:30.026" v="4"/>
          <pc:sldLayoutMkLst>
            <pc:docMk/>
            <pc:sldMasterMk cId="327182214" sldId="2147483696"/>
            <pc:sldLayoutMk cId="2003539753" sldId="2147483708"/>
          </pc:sldLayoutMkLst>
        </pc:sldLayoutChg>
        <pc:sldLayoutChg chg="add">
          <pc:chgData name="Guest User" userId="S::urn:spo:tenantanon#ded737f2-3bdd-4777-80bd-5ef98f283c90::" providerId="AD" clId="Web-{011FA4E2-2E91-B44E-7A00-2FC9B002EDA6}" dt="2026-01-30T11:59:30.369" v="5"/>
          <pc:sldLayoutMkLst>
            <pc:docMk/>
            <pc:sldMasterMk cId="327182214" sldId="2147483696"/>
            <pc:sldLayoutMk cId="2924716986" sldId="2147483709"/>
          </pc:sldLayoutMkLst>
        </pc:sldLayoutChg>
        <pc:sldLayoutChg chg="add">
          <pc:chgData name="Guest User" userId="S::urn:spo:tenantanon#ded737f2-3bdd-4777-80bd-5ef98f283c90::" providerId="AD" clId="Web-{011FA4E2-2E91-B44E-7A00-2FC9B002EDA6}" dt="2026-01-30T11:59:30.604" v="6"/>
          <pc:sldLayoutMkLst>
            <pc:docMk/>
            <pc:sldMasterMk cId="327182214" sldId="2147483696"/>
            <pc:sldLayoutMk cId="1179767000" sldId="2147483710"/>
          </pc:sldLayoutMkLst>
        </pc:sldLayoutChg>
        <pc:sldLayoutChg chg="add">
          <pc:chgData name="Guest User" userId="S::urn:spo:tenantanon#ded737f2-3bdd-4777-80bd-5ef98f283c90::" providerId="AD" clId="Web-{011FA4E2-2E91-B44E-7A00-2FC9B002EDA6}" dt="2026-01-30T11:59:34.151" v="13"/>
          <pc:sldLayoutMkLst>
            <pc:docMk/>
            <pc:sldMasterMk cId="327182214" sldId="2147483696"/>
            <pc:sldLayoutMk cId="1116012750" sldId="2147483711"/>
          </pc:sldLayoutMkLst>
        </pc:sldLayoutChg>
      </pc:sldMasterChg>
    </pc:docChg>
  </pc:docChgLst>
  <pc:docChgLst>
    <pc:chgData name="Guest User" userId="S::urn:spo:tenantanon#ded737f2-3bdd-4777-80bd-5ef98f283c90::" providerId="AD" clId="Web-{645D8920-B109-F2E9-0449-1A288AA8AC50}"/>
    <pc:docChg chg="modSld">
      <pc:chgData name="Guest User" userId="S::urn:spo:tenantanon#ded737f2-3bdd-4777-80bd-5ef98f283c90::" providerId="AD" clId="Web-{645D8920-B109-F2E9-0449-1A288AA8AC50}" dt="2026-01-19T15:57:56.485" v="6" actId="20577"/>
      <pc:docMkLst>
        <pc:docMk/>
      </pc:docMkLst>
    </pc:docChg>
  </pc:docChgLst>
  <pc:docChgLst>
    <pc:chgData name="Guest User" userId="S::urn:spo:tenantanon#ded737f2-3bdd-4777-80bd-5ef98f283c90::" providerId="AD" clId="Web-{AD07407C-0066-0F33-6BBA-E371A4AAA840}"/>
    <pc:docChg chg="modSld">
      <pc:chgData name="Guest User" userId="S::urn:spo:tenantanon#ded737f2-3bdd-4777-80bd-5ef98f283c90::" providerId="AD" clId="Web-{AD07407C-0066-0F33-6BBA-E371A4AAA840}" dt="2026-02-03T11:08:29.015" v="86" actId="20577"/>
      <pc:docMkLst>
        <pc:docMk/>
      </pc:docMkLst>
      <pc:sldChg chg="modSp">
        <pc:chgData name="Guest User" userId="S::urn:spo:tenantanon#ded737f2-3bdd-4777-80bd-5ef98f283c90::" providerId="AD" clId="Web-{AD07407C-0066-0F33-6BBA-E371A4AAA840}" dt="2026-02-03T11:07:18.608" v="69" actId="20577"/>
        <pc:sldMkLst>
          <pc:docMk/>
          <pc:sldMk cId="1068222495" sldId="294"/>
        </pc:sldMkLst>
        <pc:spChg chg="mod">
          <ac:chgData name="Guest User" userId="S::urn:spo:tenantanon#ded737f2-3bdd-4777-80bd-5ef98f283c90::" providerId="AD" clId="Web-{AD07407C-0066-0F33-6BBA-E371A4AAA840}" dt="2026-02-03T11:07:18.608" v="69" actId="20577"/>
          <ac:spMkLst>
            <pc:docMk/>
            <pc:sldMk cId="1068222495" sldId="294"/>
            <ac:spMk id="5" creationId="{32F03665-04DA-294D-DB65-10E8A68A76E2}"/>
          </ac:spMkLst>
        </pc:spChg>
      </pc:sldChg>
      <pc:sldChg chg="modSp">
        <pc:chgData name="Guest User" userId="S::urn:spo:tenantanon#ded737f2-3bdd-4777-80bd-5ef98f283c90::" providerId="AD" clId="Web-{AD07407C-0066-0F33-6BBA-E371A4AAA840}" dt="2026-02-03T11:08:29.015" v="86" actId="20577"/>
        <pc:sldMkLst>
          <pc:docMk/>
          <pc:sldMk cId="3748490464" sldId="297"/>
        </pc:sldMkLst>
        <pc:spChg chg="mod">
          <ac:chgData name="Guest User" userId="S::urn:spo:tenantanon#ded737f2-3bdd-4777-80bd-5ef98f283c90::" providerId="AD" clId="Web-{AD07407C-0066-0F33-6BBA-E371A4AAA840}" dt="2026-02-03T11:08:29.015" v="86" actId="20577"/>
          <ac:spMkLst>
            <pc:docMk/>
            <pc:sldMk cId="3748490464" sldId="297"/>
            <ac:spMk id="7" creationId="{F8BC2638-791F-6CBE-B4A7-3494CB77D6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B3A4A-38AF-49DA-9EE9-862A77103F44}" type="datetimeFigureOut">
              <a:rPr lang="en-GB" smtClean="0"/>
              <a:t>03/02/2026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EF4C5-0C17-4C55-85A4-01E0325D927C}" type="slidenum">
              <a:rPr lang="en-GB" smtClean="0"/>
              <a:t>‹#›</a:t>
            </a:fld>
            <a:endParaRPr lang="en-GB"/>
          </a:p>
        </p:txBody>
      </p:sp>
    </p:spTree>
    <p:extLst>
      <p:ext uri="{BB962C8B-B14F-4D97-AF65-F5344CB8AC3E}">
        <p14:creationId xmlns:p14="http://schemas.microsoft.com/office/powerpoint/2010/main" val="242494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t>Religious Studies</a:t>
            </a:r>
            <a:r>
              <a:rPr lang="en-GB" baseline="0"/>
              <a:t> is multi-disciplinary which means it links to other subjects however it gives a unique opportunity to develop knowledge and understanding of religion, philosophy and ethics </a:t>
            </a:r>
          </a:p>
          <a:p>
            <a:pPr marL="171450" indent="-171450">
              <a:buFontTx/>
              <a:buChar char="-"/>
            </a:pPr>
            <a:r>
              <a:rPr lang="en-GB" baseline="0"/>
              <a:t>Looked at favourably as a foundation subject leading to the study of others such as law, philosophy, sociology and psychology.</a:t>
            </a:r>
          </a:p>
          <a:p>
            <a:pPr marL="171450" indent="-171450">
              <a:buFontTx/>
              <a:buChar char="-"/>
            </a:pPr>
            <a:r>
              <a:rPr lang="en-GB" baseline="0"/>
              <a:t>Academically rigorous and requires a high level of written skills </a:t>
            </a:r>
          </a:p>
          <a:p>
            <a:endParaRPr lang="en-GB"/>
          </a:p>
        </p:txBody>
      </p:sp>
      <p:sp>
        <p:nvSpPr>
          <p:cNvPr id="4" name="Slide Number Placeholder 3"/>
          <p:cNvSpPr>
            <a:spLocks noGrp="1"/>
          </p:cNvSpPr>
          <p:nvPr>
            <p:ph type="sldNum" sz="quarter" idx="5"/>
          </p:nvPr>
        </p:nvSpPr>
        <p:spPr/>
        <p:txBody>
          <a:bodyPr/>
          <a:lstStyle/>
          <a:p>
            <a:fld id="{5ADC1DD2-6578-45F1-9D69-B58B4A2DF630}" type="slidenum">
              <a:rPr lang="en-GB" smtClean="0"/>
              <a:t>2</a:t>
            </a:fld>
            <a:endParaRPr lang="en-GB"/>
          </a:p>
        </p:txBody>
      </p:sp>
    </p:spTree>
    <p:extLst>
      <p:ext uri="{BB962C8B-B14F-4D97-AF65-F5344CB8AC3E}">
        <p14:creationId xmlns:p14="http://schemas.microsoft.com/office/powerpoint/2010/main" val="157876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DC1DD2-6578-45F1-9D69-B58B4A2DF630}" type="slidenum">
              <a:rPr lang="en-GB" smtClean="0"/>
              <a:t>4</a:t>
            </a:fld>
            <a:endParaRPr lang="en-GB"/>
          </a:p>
        </p:txBody>
      </p:sp>
    </p:spTree>
    <p:extLst>
      <p:ext uri="{BB962C8B-B14F-4D97-AF65-F5344CB8AC3E}">
        <p14:creationId xmlns:p14="http://schemas.microsoft.com/office/powerpoint/2010/main" val="673439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CC914-1673-66ED-0424-EA11C4950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D6F38-FA29-96C3-E718-CD911CD97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56F22-A90F-8E33-A72C-F9E4F037155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4337BC-2953-3C63-29BC-D3B09CF48D78}"/>
              </a:ext>
            </a:extLst>
          </p:cNvPr>
          <p:cNvSpPr>
            <a:spLocks noGrp="1"/>
          </p:cNvSpPr>
          <p:nvPr>
            <p:ph type="sldNum" sz="quarter" idx="5"/>
          </p:nvPr>
        </p:nvSpPr>
        <p:spPr/>
        <p:txBody>
          <a:bodyPr/>
          <a:lstStyle/>
          <a:p>
            <a:fld id="{5ADC1DD2-6578-45F1-9D69-B58B4A2DF630}" type="slidenum">
              <a:rPr lang="en-GB" smtClean="0"/>
              <a:t>5</a:t>
            </a:fld>
            <a:endParaRPr lang="en-GB"/>
          </a:p>
        </p:txBody>
      </p:sp>
    </p:spTree>
    <p:extLst>
      <p:ext uri="{BB962C8B-B14F-4D97-AF65-F5344CB8AC3E}">
        <p14:creationId xmlns:p14="http://schemas.microsoft.com/office/powerpoint/2010/main" val="234031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ea typeface="Calibri" panose="020F0502020204030204" pitchFamily="34" charset="0"/>
                <a:cs typeface="Times New Roman" panose="02020603050405020304" pitchFamily="18" charset="0"/>
              </a:rPr>
              <a:t>Students use sources of wisdom and authority from each religion and will need to refer to scripture and/or sacred texts where appropriate. Students then study the influence of the beliefs, teachings and practices studied on individuals, communities and societies.</a:t>
            </a:r>
            <a:endParaRPr lang="en-GB">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ADC1DD2-6578-45F1-9D69-B58B4A2DF630}" type="slidenum">
              <a:rPr lang="en-GB" smtClean="0"/>
              <a:t>6</a:t>
            </a:fld>
            <a:endParaRPr lang="en-GB"/>
          </a:p>
        </p:txBody>
      </p:sp>
    </p:spTree>
    <p:extLst>
      <p:ext uri="{BB962C8B-B14F-4D97-AF65-F5344CB8AC3E}">
        <p14:creationId xmlns:p14="http://schemas.microsoft.com/office/powerpoint/2010/main" val="1380232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This component is intended to encourage students to reflect upon ethical issues including the right to life, contemporary family issues, gender equality, animal life, environmental issues, religious attitudes to the elderly and death, euthanasia, medical ethics, religious attitudes to crime and punishment, capital punishment and attitudes to poverty.</a:t>
            </a:r>
          </a:p>
          <a:p>
            <a:r>
              <a:rPr lang="en-GB" sz="1200" b="0" i="0" kern="1200">
                <a:solidFill>
                  <a:schemeClr val="tx1"/>
                </a:solidFill>
                <a:effectLst/>
                <a:latin typeface="+mn-lt"/>
                <a:ea typeface="+mn-ea"/>
                <a:cs typeface="+mn-cs"/>
              </a:rPr>
              <a:t>In the examination students will be expected to illustrate their answers by reference to examples in relation to the issues raised, and to make appropriate references to two religions studied.</a:t>
            </a:r>
          </a:p>
          <a:p>
            <a:endParaRPr lang="en-GB"/>
          </a:p>
        </p:txBody>
      </p:sp>
      <p:sp>
        <p:nvSpPr>
          <p:cNvPr id="4" name="Slide Number Placeholder 3"/>
          <p:cNvSpPr>
            <a:spLocks noGrp="1"/>
          </p:cNvSpPr>
          <p:nvPr>
            <p:ph type="sldNum" sz="quarter" idx="5"/>
          </p:nvPr>
        </p:nvSpPr>
        <p:spPr/>
        <p:txBody>
          <a:bodyPr/>
          <a:lstStyle/>
          <a:p>
            <a:fld id="{5ADC1DD2-6578-45F1-9D69-B58B4A2DF630}" type="slidenum">
              <a:rPr lang="en-GB" smtClean="0"/>
              <a:t>7</a:t>
            </a:fld>
            <a:endParaRPr lang="en-GB"/>
          </a:p>
        </p:txBody>
      </p:sp>
    </p:spTree>
    <p:extLst>
      <p:ext uri="{BB962C8B-B14F-4D97-AF65-F5344CB8AC3E}">
        <p14:creationId xmlns:p14="http://schemas.microsoft.com/office/powerpoint/2010/main" val="13556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2/3/2026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5665870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2/3/2026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524477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2/3/2026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500506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172CF6-7389-0BDC-E8FD-FC587F8210E2}"/>
              </a:ext>
            </a:extLst>
          </p:cNvPr>
          <p:cNvPicPr>
            <a:picLocks noChangeAspect="1"/>
          </p:cNvPicPr>
          <p:nvPr userDrawn="1"/>
        </p:nvPicPr>
        <p:blipFill>
          <a:blip r:embed="rId2"/>
          <a:srcRect/>
          <a:stretch/>
        </p:blipFill>
        <p:spPr>
          <a:xfrm>
            <a:off x="0" y="0"/>
            <a:ext cx="12192000" cy="6858000"/>
          </a:xfrm>
          <a:prstGeom prst="rect">
            <a:avLst/>
          </a:prstGeom>
        </p:spPr>
      </p:pic>
      <p:sp>
        <p:nvSpPr>
          <p:cNvPr id="2" name="Text Placeholder 10" descr="Date">
            <a:extLst>
              <a:ext uri="{FF2B5EF4-FFF2-40B4-BE49-F238E27FC236}">
                <a16:creationId xmlns:a16="http://schemas.microsoft.com/office/drawing/2014/main" id="{51ABDD05-E274-0365-1341-38853DB2F6B6}"/>
              </a:ext>
            </a:extLst>
          </p:cNvPr>
          <p:cNvSpPr>
            <a:spLocks noGrp="1"/>
          </p:cNvSpPr>
          <p:nvPr>
            <p:ph type="body" sz="quarter" idx="15" hasCustomPrompt="1"/>
          </p:nvPr>
        </p:nvSpPr>
        <p:spPr>
          <a:xfrm>
            <a:off x="1029148" y="4921906"/>
            <a:ext cx="5878547" cy="360000"/>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a:t>Date</a:t>
            </a:r>
          </a:p>
        </p:txBody>
      </p:sp>
      <p:sp>
        <p:nvSpPr>
          <p:cNvPr id="3" name="Text Placeholder 10" descr="Presentation name">
            <a:extLst>
              <a:ext uri="{FF2B5EF4-FFF2-40B4-BE49-F238E27FC236}">
                <a16:creationId xmlns:a16="http://schemas.microsoft.com/office/drawing/2014/main" id="{F8B09800-D11A-E571-C35C-BDD0F2342CD7}"/>
              </a:ext>
            </a:extLst>
          </p:cNvPr>
          <p:cNvSpPr>
            <a:spLocks noGrp="1"/>
          </p:cNvSpPr>
          <p:nvPr>
            <p:ph type="body" sz="quarter" idx="14" hasCustomPrompt="1"/>
          </p:nvPr>
        </p:nvSpPr>
        <p:spPr>
          <a:xfrm>
            <a:off x="1029148" y="4297195"/>
            <a:ext cx="5878547" cy="360000"/>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a:t>Presenter name</a:t>
            </a:r>
          </a:p>
        </p:txBody>
      </p:sp>
      <p:cxnSp>
        <p:nvCxnSpPr>
          <p:cNvPr id="4" name="Straight Connector 3">
            <a:extLst>
              <a:ext uri="{FF2B5EF4-FFF2-40B4-BE49-F238E27FC236}">
                <a16:creationId xmlns:a16="http://schemas.microsoft.com/office/drawing/2014/main" id="{66821206-5D34-AE1D-8522-279C05099EC9}"/>
              </a:ext>
              <a:ext uri="{C183D7F6-B498-43B3-948B-1728B52AA6E4}">
                <adec:decorative xmlns:adec="http://schemas.microsoft.com/office/drawing/2017/decorative" val="1"/>
              </a:ext>
            </a:extLst>
          </p:cNvPr>
          <p:cNvCxnSpPr>
            <a:cxnSpLocks/>
          </p:cNvCxnSpPr>
          <p:nvPr userDrawn="1"/>
        </p:nvCxnSpPr>
        <p:spPr>
          <a:xfrm>
            <a:off x="1029150" y="4032483"/>
            <a:ext cx="5878547" cy="0"/>
          </a:xfrm>
          <a:prstGeom prst="line">
            <a:avLst/>
          </a:prstGeom>
          <a:ln w="12700">
            <a:solidFill>
              <a:srgbClr val="AC875A"/>
            </a:solidFill>
          </a:ln>
        </p:spPr>
        <p:style>
          <a:lnRef idx="2">
            <a:schemeClr val="accent1"/>
          </a:lnRef>
          <a:fillRef idx="0">
            <a:schemeClr val="accent1"/>
          </a:fillRef>
          <a:effectRef idx="1">
            <a:schemeClr val="accent1"/>
          </a:effectRef>
          <a:fontRef idx="minor">
            <a:schemeClr val="tx1"/>
          </a:fontRef>
        </p:style>
      </p:cxnSp>
      <p:sp>
        <p:nvSpPr>
          <p:cNvPr id="5" name="Title 13">
            <a:extLst>
              <a:ext uri="{FF2B5EF4-FFF2-40B4-BE49-F238E27FC236}">
                <a16:creationId xmlns:a16="http://schemas.microsoft.com/office/drawing/2014/main" id="{716855BA-9CAC-5E3F-61AE-3EF42EC381C6}"/>
              </a:ext>
            </a:extLst>
          </p:cNvPr>
          <p:cNvSpPr>
            <a:spLocks noGrp="1"/>
          </p:cNvSpPr>
          <p:nvPr>
            <p:ph type="title" hasCustomPrompt="1"/>
          </p:nvPr>
        </p:nvSpPr>
        <p:spPr>
          <a:xfrm>
            <a:off x="1029148" y="3001619"/>
            <a:ext cx="5878547" cy="675859"/>
          </a:xfrm>
          <a:prstGeom prst="rect">
            <a:avLst/>
          </a:prstGeom>
        </p:spPr>
        <p:txBody>
          <a:bodyPr anchor="b" anchorCtr="0"/>
          <a:lstStyle>
            <a:lvl1pPr>
              <a:defRPr sz="3200" b="1">
                <a:solidFill>
                  <a:schemeClr val="bg1"/>
                </a:solidFill>
              </a:defRPr>
            </a:lvl1pPr>
          </a:lstStyle>
          <a:p>
            <a:r>
              <a:rPr lang="en-GB"/>
              <a:t>Click to add title</a:t>
            </a:r>
          </a:p>
        </p:txBody>
      </p:sp>
    </p:spTree>
    <p:extLst>
      <p:ext uri="{BB962C8B-B14F-4D97-AF65-F5344CB8AC3E}">
        <p14:creationId xmlns:p14="http://schemas.microsoft.com/office/powerpoint/2010/main" val="2003539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 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172CF6-7389-0BDC-E8FD-FC587F8210E2}"/>
              </a:ext>
            </a:extLst>
          </p:cNvPr>
          <p:cNvPicPr>
            <a:picLocks noChangeAspect="1"/>
          </p:cNvPicPr>
          <p:nvPr userDrawn="1"/>
        </p:nvPicPr>
        <p:blipFill>
          <a:blip r:embed="rId2"/>
          <a:srcRect/>
          <a:stretch/>
        </p:blipFill>
        <p:spPr>
          <a:xfrm>
            <a:off x="0" y="0"/>
            <a:ext cx="12192000" cy="6858000"/>
          </a:xfrm>
          <a:prstGeom prst="rect">
            <a:avLst/>
          </a:prstGeom>
        </p:spPr>
      </p:pic>
      <p:sp>
        <p:nvSpPr>
          <p:cNvPr id="2" name="Text Placeholder 10">
            <a:extLst>
              <a:ext uri="{FF2B5EF4-FFF2-40B4-BE49-F238E27FC236}">
                <a16:creationId xmlns:a16="http://schemas.microsoft.com/office/drawing/2014/main" id="{C4A35834-7665-A134-C94D-FF28175688D1}"/>
              </a:ext>
            </a:extLst>
          </p:cNvPr>
          <p:cNvSpPr>
            <a:spLocks noGrp="1"/>
          </p:cNvSpPr>
          <p:nvPr>
            <p:ph type="body" sz="quarter" idx="11" hasCustomPrompt="1"/>
          </p:nvPr>
        </p:nvSpPr>
        <p:spPr>
          <a:xfrm>
            <a:off x="1061976" y="2753139"/>
            <a:ext cx="10069850" cy="3711119"/>
          </a:xfrm>
          <a:prstGeom prst="rect">
            <a:avLst/>
          </a:prstGeom>
        </p:spPr>
        <p:txBody>
          <a:bodyPr/>
          <a:lstStyle>
            <a:lvl1pPr marL="0" indent="0">
              <a:lnSpc>
                <a:spcPct val="100000"/>
              </a:lnSpc>
              <a:buFont typeface="Wingdings" pitchFamily="2" charset="2"/>
              <a:buNone/>
              <a:defRPr sz="2400">
                <a:solidFill>
                  <a:schemeClr val="tx1"/>
                </a:solidFill>
                <a:latin typeface="Arial" panose="020B0604020202020204" pitchFamily="34" charset="0"/>
                <a:cs typeface="Arial" panose="020B0604020202020204" pitchFamily="34" charset="0"/>
              </a:defRPr>
            </a:lvl1pPr>
          </a:lstStyle>
          <a:p>
            <a:pPr lvl="0"/>
            <a:r>
              <a:rPr lang="en-GB"/>
              <a:t>Click to add text</a:t>
            </a:r>
          </a:p>
        </p:txBody>
      </p:sp>
      <p:cxnSp>
        <p:nvCxnSpPr>
          <p:cNvPr id="3" name="Straight Connector 2">
            <a:extLst>
              <a:ext uri="{FF2B5EF4-FFF2-40B4-BE49-F238E27FC236}">
                <a16:creationId xmlns:a16="http://schemas.microsoft.com/office/drawing/2014/main" id="{CB1B33C1-5B4A-513A-1D49-4763F4C279F7}"/>
              </a:ext>
              <a:ext uri="{C183D7F6-B498-43B3-948B-1728B52AA6E4}">
                <adec:decorative xmlns:adec="http://schemas.microsoft.com/office/drawing/2017/decorative" val="1"/>
              </a:ext>
            </a:extLst>
          </p:cNvPr>
          <p:cNvCxnSpPr>
            <a:cxnSpLocks/>
          </p:cNvCxnSpPr>
          <p:nvPr userDrawn="1"/>
        </p:nvCxnSpPr>
        <p:spPr>
          <a:xfrm>
            <a:off x="1180899" y="2441566"/>
            <a:ext cx="4769800" cy="0"/>
          </a:xfrm>
          <a:prstGeom prst="line">
            <a:avLst/>
          </a:prstGeom>
          <a:ln w="12700">
            <a:solidFill>
              <a:srgbClr val="AC875A"/>
            </a:solidFill>
          </a:ln>
        </p:spPr>
        <p:style>
          <a:lnRef idx="2">
            <a:schemeClr val="accent1"/>
          </a:lnRef>
          <a:fillRef idx="0">
            <a:schemeClr val="accent1"/>
          </a:fillRef>
          <a:effectRef idx="1">
            <a:schemeClr val="accent1"/>
          </a:effectRef>
          <a:fontRef idx="minor">
            <a:schemeClr val="tx1"/>
          </a:fontRef>
        </p:style>
      </p:cxnSp>
      <p:sp>
        <p:nvSpPr>
          <p:cNvPr id="4" name="Title 13">
            <a:extLst>
              <a:ext uri="{FF2B5EF4-FFF2-40B4-BE49-F238E27FC236}">
                <a16:creationId xmlns:a16="http://schemas.microsoft.com/office/drawing/2014/main" id="{ED7543C9-A7CF-D1BE-6380-6A2228A3E7CC}"/>
              </a:ext>
            </a:extLst>
          </p:cNvPr>
          <p:cNvSpPr>
            <a:spLocks noGrp="1"/>
          </p:cNvSpPr>
          <p:nvPr>
            <p:ph type="title" hasCustomPrompt="1"/>
          </p:nvPr>
        </p:nvSpPr>
        <p:spPr>
          <a:xfrm>
            <a:off x="1061976" y="1629255"/>
            <a:ext cx="9360001" cy="533717"/>
          </a:xfrm>
          <a:prstGeom prst="rect">
            <a:avLst/>
          </a:prstGeom>
        </p:spPr>
        <p:txBody>
          <a:bodyPr anchor="b" anchorCtr="0"/>
          <a:lstStyle>
            <a:lvl1pPr>
              <a:defRPr sz="3200" b="1">
                <a:solidFill>
                  <a:schemeClr val="tx1"/>
                </a:solidFill>
              </a:defRPr>
            </a:lvl1pPr>
          </a:lstStyle>
          <a:p>
            <a:r>
              <a:rPr lang="en-GB"/>
              <a:t>Click to add title</a:t>
            </a:r>
          </a:p>
        </p:txBody>
      </p:sp>
    </p:spTree>
    <p:extLst>
      <p:ext uri="{BB962C8B-B14F-4D97-AF65-F5344CB8AC3E}">
        <p14:creationId xmlns:p14="http://schemas.microsoft.com/office/powerpoint/2010/main" val="29247169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 Two Colum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172CF6-7389-0BDC-E8FD-FC587F8210E2}"/>
              </a:ext>
            </a:extLst>
          </p:cNvPr>
          <p:cNvPicPr>
            <a:picLocks noChangeAspect="1"/>
          </p:cNvPicPr>
          <p:nvPr userDrawn="1"/>
        </p:nvPicPr>
        <p:blipFill>
          <a:blip r:embed="rId2"/>
          <a:srcRect/>
          <a:stretch/>
        </p:blipFill>
        <p:spPr>
          <a:xfrm>
            <a:off x="0" y="0"/>
            <a:ext cx="12192000" cy="6858000"/>
          </a:xfrm>
          <a:prstGeom prst="rect">
            <a:avLst/>
          </a:prstGeom>
        </p:spPr>
      </p:pic>
      <p:sp>
        <p:nvSpPr>
          <p:cNvPr id="2" name="Text Placeholder 10">
            <a:extLst>
              <a:ext uri="{FF2B5EF4-FFF2-40B4-BE49-F238E27FC236}">
                <a16:creationId xmlns:a16="http://schemas.microsoft.com/office/drawing/2014/main" id="{C4A35834-7665-A134-C94D-FF28175688D1}"/>
              </a:ext>
            </a:extLst>
          </p:cNvPr>
          <p:cNvSpPr>
            <a:spLocks noGrp="1"/>
          </p:cNvSpPr>
          <p:nvPr>
            <p:ph type="body" sz="quarter" idx="11" hasCustomPrompt="1"/>
          </p:nvPr>
        </p:nvSpPr>
        <p:spPr>
          <a:xfrm>
            <a:off x="1061976" y="2753139"/>
            <a:ext cx="4888723" cy="3711119"/>
          </a:xfrm>
          <a:prstGeom prst="rect">
            <a:avLst/>
          </a:prstGeom>
        </p:spPr>
        <p:txBody>
          <a:bodyPr/>
          <a:lstStyle>
            <a:lvl1pPr marL="0" indent="0">
              <a:lnSpc>
                <a:spcPct val="100000"/>
              </a:lnSpc>
              <a:buFont typeface="Wingdings" pitchFamily="2" charset="2"/>
              <a:buNone/>
              <a:defRPr sz="2400">
                <a:solidFill>
                  <a:schemeClr val="tx1"/>
                </a:solidFill>
                <a:latin typeface="Arial" panose="020B0604020202020204" pitchFamily="34" charset="0"/>
                <a:cs typeface="Arial" panose="020B0604020202020204" pitchFamily="34" charset="0"/>
              </a:defRPr>
            </a:lvl1pPr>
          </a:lstStyle>
          <a:p>
            <a:pPr lvl="0"/>
            <a:r>
              <a:rPr lang="en-GB"/>
              <a:t>Click to add text</a:t>
            </a:r>
          </a:p>
        </p:txBody>
      </p:sp>
      <p:cxnSp>
        <p:nvCxnSpPr>
          <p:cNvPr id="3" name="Straight Connector 2">
            <a:extLst>
              <a:ext uri="{FF2B5EF4-FFF2-40B4-BE49-F238E27FC236}">
                <a16:creationId xmlns:a16="http://schemas.microsoft.com/office/drawing/2014/main" id="{CB1B33C1-5B4A-513A-1D49-4763F4C279F7}"/>
              </a:ext>
              <a:ext uri="{C183D7F6-B498-43B3-948B-1728B52AA6E4}">
                <adec:decorative xmlns:adec="http://schemas.microsoft.com/office/drawing/2017/decorative" val="1"/>
              </a:ext>
            </a:extLst>
          </p:cNvPr>
          <p:cNvCxnSpPr>
            <a:cxnSpLocks/>
          </p:cNvCxnSpPr>
          <p:nvPr userDrawn="1"/>
        </p:nvCxnSpPr>
        <p:spPr>
          <a:xfrm>
            <a:off x="1180899" y="2441566"/>
            <a:ext cx="4769800" cy="0"/>
          </a:xfrm>
          <a:prstGeom prst="line">
            <a:avLst/>
          </a:prstGeom>
          <a:ln w="12700">
            <a:solidFill>
              <a:srgbClr val="AC875A"/>
            </a:solidFill>
          </a:ln>
        </p:spPr>
        <p:style>
          <a:lnRef idx="2">
            <a:schemeClr val="accent1"/>
          </a:lnRef>
          <a:fillRef idx="0">
            <a:schemeClr val="accent1"/>
          </a:fillRef>
          <a:effectRef idx="1">
            <a:schemeClr val="accent1"/>
          </a:effectRef>
          <a:fontRef idx="minor">
            <a:schemeClr val="tx1"/>
          </a:fontRef>
        </p:style>
      </p:cxnSp>
      <p:sp>
        <p:nvSpPr>
          <p:cNvPr id="4" name="Title 13">
            <a:extLst>
              <a:ext uri="{FF2B5EF4-FFF2-40B4-BE49-F238E27FC236}">
                <a16:creationId xmlns:a16="http://schemas.microsoft.com/office/drawing/2014/main" id="{ED7543C9-A7CF-D1BE-6380-6A2228A3E7CC}"/>
              </a:ext>
            </a:extLst>
          </p:cNvPr>
          <p:cNvSpPr>
            <a:spLocks noGrp="1"/>
          </p:cNvSpPr>
          <p:nvPr>
            <p:ph type="title" hasCustomPrompt="1"/>
          </p:nvPr>
        </p:nvSpPr>
        <p:spPr>
          <a:xfrm>
            <a:off x="1061976" y="1629255"/>
            <a:ext cx="9360001" cy="533717"/>
          </a:xfrm>
          <a:prstGeom prst="rect">
            <a:avLst/>
          </a:prstGeom>
        </p:spPr>
        <p:txBody>
          <a:bodyPr anchor="b" anchorCtr="0"/>
          <a:lstStyle>
            <a:lvl1pPr>
              <a:defRPr sz="3200" b="1">
                <a:solidFill>
                  <a:schemeClr val="tx1"/>
                </a:solidFill>
              </a:defRPr>
            </a:lvl1pPr>
          </a:lstStyle>
          <a:p>
            <a:r>
              <a:rPr lang="en-GB"/>
              <a:t>Click to add title</a:t>
            </a:r>
          </a:p>
        </p:txBody>
      </p:sp>
      <p:sp>
        <p:nvSpPr>
          <p:cNvPr id="5" name="Text Placeholder 10">
            <a:extLst>
              <a:ext uri="{FF2B5EF4-FFF2-40B4-BE49-F238E27FC236}">
                <a16:creationId xmlns:a16="http://schemas.microsoft.com/office/drawing/2014/main" id="{DB9820D8-2A9D-E6D0-F6FF-9C2B65C1FDA2}"/>
              </a:ext>
            </a:extLst>
          </p:cNvPr>
          <p:cNvSpPr>
            <a:spLocks noGrp="1"/>
          </p:cNvSpPr>
          <p:nvPr>
            <p:ph type="body" sz="quarter" idx="12" hasCustomPrompt="1"/>
          </p:nvPr>
        </p:nvSpPr>
        <p:spPr>
          <a:xfrm>
            <a:off x="6240263" y="2753139"/>
            <a:ext cx="4888723" cy="3711119"/>
          </a:xfrm>
          <a:prstGeom prst="rect">
            <a:avLst/>
          </a:prstGeom>
        </p:spPr>
        <p:txBody>
          <a:bodyPr/>
          <a:lstStyle>
            <a:lvl1pPr marL="0" indent="0">
              <a:lnSpc>
                <a:spcPct val="100000"/>
              </a:lnSpc>
              <a:buFont typeface="Wingdings" pitchFamily="2" charset="2"/>
              <a:buNone/>
              <a:defRPr sz="2400">
                <a:solidFill>
                  <a:schemeClr val="tx1"/>
                </a:solidFill>
                <a:latin typeface="Arial" panose="020B0604020202020204" pitchFamily="34" charset="0"/>
                <a:cs typeface="Arial" panose="020B0604020202020204" pitchFamily="34" charset="0"/>
              </a:defRPr>
            </a:lvl1pPr>
          </a:lstStyle>
          <a:p>
            <a:pPr lvl="0"/>
            <a:r>
              <a:rPr lang="en-GB"/>
              <a:t>Click to add text</a:t>
            </a:r>
          </a:p>
        </p:txBody>
      </p:sp>
    </p:spTree>
    <p:extLst>
      <p:ext uri="{BB962C8B-B14F-4D97-AF65-F5344CB8AC3E}">
        <p14:creationId xmlns:p14="http://schemas.microsoft.com/office/powerpoint/2010/main" val="1179767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172CF6-7389-0BDC-E8FD-FC587F8210E2}"/>
              </a:ext>
            </a:extLst>
          </p:cNvPr>
          <p:cNvPicPr>
            <a:picLocks noChangeAspect="1"/>
          </p:cNvPicPr>
          <p:nvPr userDrawn="1"/>
        </p:nvPicPr>
        <p:blipFill>
          <a:blip r:embed="rId2"/>
          <a:srcRect/>
          <a:stretch/>
        </p:blipFill>
        <p:spPr>
          <a:xfrm>
            <a:off x="0" y="0"/>
            <a:ext cx="12192000" cy="6858000"/>
          </a:xfrm>
          <a:prstGeom prst="rect">
            <a:avLst/>
          </a:prstGeom>
        </p:spPr>
      </p:pic>
      <p:sp>
        <p:nvSpPr>
          <p:cNvPr id="3" name="Text Placeholder 10">
            <a:extLst>
              <a:ext uri="{FF2B5EF4-FFF2-40B4-BE49-F238E27FC236}">
                <a16:creationId xmlns:a16="http://schemas.microsoft.com/office/drawing/2014/main" id="{511F5624-A3E1-FAAA-07CB-7C239464FEF1}"/>
              </a:ext>
            </a:extLst>
          </p:cNvPr>
          <p:cNvSpPr>
            <a:spLocks noGrp="1"/>
          </p:cNvSpPr>
          <p:nvPr>
            <p:ph type="body" sz="quarter" idx="10" hasCustomPrompt="1"/>
          </p:nvPr>
        </p:nvSpPr>
        <p:spPr>
          <a:xfrm>
            <a:off x="1028372" y="3279913"/>
            <a:ext cx="10799193" cy="743687"/>
          </a:xfrm>
          <a:prstGeom prst="rect">
            <a:avLst/>
          </a:prstGeom>
        </p:spPr>
        <p:txBody>
          <a:bodyPr/>
          <a:lstStyle>
            <a:lvl1pPr marL="0" indent="0" algn="l">
              <a:buNone/>
              <a:defRPr sz="5400" b="1">
                <a:solidFill>
                  <a:schemeClr val="bg1"/>
                </a:solidFill>
                <a:latin typeface="Arial" panose="020B0604020202020204" pitchFamily="34" charset="0"/>
                <a:cs typeface="Arial" panose="020B0604020202020204" pitchFamily="34" charset="0"/>
              </a:defRPr>
            </a:lvl1pPr>
          </a:lstStyle>
          <a:p>
            <a:pPr lvl="0"/>
            <a:r>
              <a:rPr lang="en-GB"/>
              <a:t>Click to add closing message</a:t>
            </a:r>
          </a:p>
        </p:txBody>
      </p:sp>
    </p:spTree>
    <p:extLst>
      <p:ext uri="{BB962C8B-B14F-4D97-AF65-F5344CB8AC3E}">
        <p14:creationId xmlns:p14="http://schemas.microsoft.com/office/powerpoint/2010/main" val="1116012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2/3/2026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25698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2/3/2026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52879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2/3/2026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19918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2/3/2026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62207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2/3/2026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6486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2/3/2026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49548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2/3/2026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62925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2/3/2026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73268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2/3/2026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a:p>
        </p:txBody>
      </p:sp>
    </p:spTree>
    <p:extLst>
      <p:ext uri="{BB962C8B-B14F-4D97-AF65-F5344CB8AC3E}">
        <p14:creationId xmlns:p14="http://schemas.microsoft.com/office/powerpoint/2010/main" val="3271822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A0782F7-51F6-C3EA-8416-8CF4DE3AC1BE}"/>
              </a:ext>
            </a:extLst>
          </p:cNvPr>
          <p:cNvSpPr>
            <a:spLocks noGrp="1"/>
          </p:cNvSpPr>
          <p:nvPr>
            <p:ph type="body" sz="quarter" idx="15"/>
          </p:nvPr>
        </p:nvSpPr>
        <p:spPr/>
        <p:txBody>
          <a:bodyPr/>
          <a:lstStyle/>
          <a:p>
            <a:r>
              <a:rPr lang="en-GB"/>
              <a:t>February 2026 </a:t>
            </a:r>
          </a:p>
        </p:txBody>
      </p:sp>
      <p:sp>
        <p:nvSpPr>
          <p:cNvPr id="11" name="Text Placeholder 10">
            <a:extLst>
              <a:ext uri="{FF2B5EF4-FFF2-40B4-BE49-F238E27FC236}">
                <a16:creationId xmlns:a16="http://schemas.microsoft.com/office/drawing/2014/main" id="{288A8EC7-270B-306B-4983-8F33A4953B92}"/>
              </a:ext>
            </a:extLst>
          </p:cNvPr>
          <p:cNvSpPr>
            <a:spLocks noGrp="1"/>
          </p:cNvSpPr>
          <p:nvPr>
            <p:ph type="body" sz="quarter" idx="14"/>
          </p:nvPr>
        </p:nvSpPr>
        <p:spPr/>
        <p:txBody>
          <a:bodyPr lIns="91440" tIns="45720" rIns="91440" bIns="45720" anchor="t"/>
          <a:lstStyle/>
          <a:p>
            <a:r>
              <a:rPr lang="en-GB"/>
              <a:t>Mrs Pearson</a:t>
            </a:r>
          </a:p>
        </p:txBody>
      </p:sp>
      <p:sp>
        <p:nvSpPr>
          <p:cNvPr id="10" name="Title 9">
            <a:extLst>
              <a:ext uri="{FF2B5EF4-FFF2-40B4-BE49-F238E27FC236}">
                <a16:creationId xmlns:a16="http://schemas.microsoft.com/office/drawing/2014/main" id="{A7554869-2C10-3B29-751C-14432DF59DAA}"/>
              </a:ext>
            </a:extLst>
          </p:cNvPr>
          <p:cNvSpPr>
            <a:spLocks noGrp="1"/>
          </p:cNvSpPr>
          <p:nvPr>
            <p:ph type="title"/>
          </p:nvPr>
        </p:nvSpPr>
        <p:spPr/>
        <p:txBody>
          <a:bodyPr lIns="91440" tIns="45720" rIns="91440" bIns="45720" anchor="b" anchorCtr="0"/>
          <a:lstStyle/>
          <a:p>
            <a:r>
              <a:rPr lang="en-GB">
                <a:cs typeface="Arial"/>
              </a:rPr>
              <a:t>GCSE Religious Studies </a:t>
            </a:r>
          </a:p>
        </p:txBody>
      </p:sp>
    </p:spTree>
    <p:extLst>
      <p:ext uri="{BB962C8B-B14F-4D97-AF65-F5344CB8AC3E}">
        <p14:creationId xmlns:p14="http://schemas.microsoft.com/office/powerpoint/2010/main" val="253328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1E4730-0BAF-3DFC-0294-6CC5C6A72BA6}"/>
              </a:ext>
            </a:extLst>
          </p:cNvPr>
          <p:cNvSpPr>
            <a:spLocks noGrp="1"/>
          </p:cNvSpPr>
          <p:nvPr>
            <p:ph type="body" sz="quarter" idx="10"/>
          </p:nvPr>
        </p:nvSpPr>
        <p:spPr>
          <a:xfrm>
            <a:off x="760411" y="2776993"/>
            <a:ext cx="10799193" cy="743687"/>
          </a:xfrm>
        </p:spPr>
        <p:txBody>
          <a:bodyPr/>
          <a:lstStyle/>
          <a:p>
            <a:pPr algn="ctr"/>
            <a:r>
              <a:rPr lang="en-GB" sz="4000"/>
              <a:t>For more information about the course,</a:t>
            </a:r>
          </a:p>
          <a:p>
            <a:pPr algn="ctr"/>
            <a:r>
              <a:rPr lang="en-GB" sz="4000">
                <a:latin typeface="Arial"/>
                <a:cs typeface="Arial"/>
              </a:rPr>
              <a:t> please speak to your child's teacher at progress evening.</a:t>
            </a:r>
            <a:endParaRPr lang="en-GB" sz="4000"/>
          </a:p>
          <a:p>
            <a:pPr algn="ctr"/>
            <a:endParaRPr lang="en-GB" sz="4000"/>
          </a:p>
          <a:p>
            <a:pPr algn="ctr"/>
            <a:endParaRPr lang="en-GB" sz="4000"/>
          </a:p>
          <a:p>
            <a:endParaRPr lang="en-GB" sz="4000"/>
          </a:p>
        </p:txBody>
      </p:sp>
    </p:spTree>
    <p:extLst>
      <p:ext uri="{BB962C8B-B14F-4D97-AF65-F5344CB8AC3E}">
        <p14:creationId xmlns:p14="http://schemas.microsoft.com/office/powerpoint/2010/main" val="289290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9A7B248-44CA-C7A6-00CD-9CBF49097B2B}"/>
              </a:ext>
            </a:extLst>
          </p:cNvPr>
          <p:cNvSpPr>
            <a:spLocks noGrp="1"/>
          </p:cNvSpPr>
          <p:nvPr>
            <p:ph type="title"/>
          </p:nvPr>
        </p:nvSpPr>
        <p:spPr/>
        <p:txBody>
          <a:bodyPr lIns="91440" tIns="45720" rIns="91440" bIns="45720" anchor="b" anchorCtr="0"/>
          <a:lstStyle/>
          <a:p>
            <a:r>
              <a:rPr lang="en-GB"/>
              <a:t>Why study GCSE Religious Studies? </a:t>
            </a:r>
          </a:p>
        </p:txBody>
      </p:sp>
      <p:sp>
        <p:nvSpPr>
          <p:cNvPr id="2" name="Rectangle 1">
            <a:extLst>
              <a:ext uri="{FF2B5EF4-FFF2-40B4-BE49-F238E27FC236}">
                <a16:creationId xmlns:a16="http://schemas.microsoft.com/office/drawing/2014/main" id="{90F7325D-47E2-D077-520E-938660E046EF}"/>
              </a:ext>
            </a:extLst>
          </p:cNvPr>
          <p:cNvSpPr/>
          <p:nvPr/>
        </p:nvSpPr>
        <p:spPr>
          <a:xfrm>
            <a:off x="1188720" y="2697480"/>
            <a:ext cx="10801266" cy="3416320"/>
          </a:xfrm>
          <a:prstGeom prst="rect">
            <a:avLst/>
          </a:prstGeom>
        </p:spPr>
        <p:txBody>
          <a:bodyPr wrap="square">
            <a:spAutoFit/>
          </a:bodyPr>
          <a:lstStyle/>
          <a:p>
            <a:pPr marL="285750" indent="-285750">
              <a:buFont typeface="Arial" panose="020B0604020202020204" pitchFamily="34" charset="0"/>
              <a:buChar char="•"/>
            </a:pPr>
            <a:r>
              <a:rPr lang="en-GB" sz="2400">
                <a:latin typeface="Calibri" panose="020F0502020204030204" pitchFamily="34" charset="0"/>
                <a:cs typeface="Calibri" panose="020F0502020204030204" pitchFamily="34" charset="0"/>
              </a:rPr>
              <a:t>Unique opportunity to see the world from a different perspective. </a:t>
            </a:r>
          </a:p>
          <a:p>
            <a:pPr marL="285750" indent="-285750">
              <a:buFont typeface="Arial" panose="020B0604020202020204" pitchFamily="34" charset="0"/>
              <a:buChar char="•"/>
            </a:pPr>
            <a:r>
              <a:rPr lang="en-GB" sz="2400">
                <a:latin typeface="Calibri" panose="020F0502020204030204" pitchFamily="34" charset="0"/>
                <a:cs typeface="Calibri" panose="020F0502020204030204" pitchFamily="34" charset="0"/>
              </a:rPr>
              <a:t>Students will develop their </a:t>
            </a:r>
            <a:r>
              <a:rPr lang="en-GB" sz="2400" b="1">
                <a:solidFill>
                  <a:srgbClr val="002A4D"/>
                </a:solidFill>
                <a:latin typeface="Calibri" panose="020F0502020204030204" pitchFamily="34" charset="0"/>
                <a:cs typeface="Calibri" panose="020F0502020204030204" pitchFamily="34" charset="0"/>
              </a:rPr>
              <a:t>knowledge, skills and understanding</a:t>
            </a:r>
            <a:r>
              <a:rPr lang="en-GB" sz="2400">
                <a:solidFill>
                  <a:srgbClr val="002A4D"/>
                </a:solidFill>
                <a:latin typeface="Calibri" panose="020F0502020204030204" pitchFamily="34" charset="0"/>
                <a:cs typeface="Calibri" panose="020F0502020204030204" pitchFamily="34" charset="0"/>
              </a:rPr>
              <a:t> </a:t>
            </a:r>
            <a:r>
              <a:rPr lang="en-GB" sz="2400">
                <a:latin typeface="Calibri" panose="020F0502020204030204" pitchFamily="34" charset="0"/>
                <a:cs typeface="Calibri" panose="020F0502020204030204" pitchFamily="34" charset="0"/>
              </a:rPr>
              <a:t>of religion by exploring the significance and impact of</a:t>
            </a:r>
            <a:r>
              <a:rPr lang="en-GB" sz="2400">
                <a:solidFill>
                  <a:srgbClr val="333333"/>
                </a:solidFill>
                <a:latin typeface="Calibri" panose="020F0502020204030204" pitchFamily="34" charset="0"/>
                <a:cs typeface="Calibri" panose="020F0502020204030204" pitchFamily="34" charset="0"/>
              </a:rPr>
              <a:t> </a:t>
            </a:r>
            <a:r>
              <a:rPr lang="en-GB" sz="2400" b="1">
                <a:solidFill>
                  <a:srgbClr val="002A4D"/>
                </a:solidFill>
                <a:latin typeface="Calibri" panose="020F0502020204030204" pitchFamily="34" charset="0"/>
                <a:cs typeface="Calibri" panose="020F0502020204030204" pitchFamily="34" charset="0"/>
              </a:rPr>
              <a:t>beliefs, teachings, sources, practices and ways of life</a:t>
            </a:r>
            <a:r>
              <a:rPr lang="en-GB" sz="2400">
                <a:solidFill>
                  <a:srgbClr val="002A4D"/>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GB" sz="2400">
                <a:latin typeface="Calibri" panose="020F0502020204030204" pitchFamily="34" charset="0"/>
                <a:cs typeface="Calibri" panose="020F0502020204030204" pitchFamily="34" charset="0"/>
              </a:rPr>
              <a:t>Students will be able to express their own beliefs whilst taking into account the beliefs of others. </a:t>
            </a:r>
          </a:p>
          <a:p>
            <a:pPr marL="285750" indent="-285750">
              <a:buFont typeface="Arial" panose="020B0604020202020204" pitchFamily="34" charset="0"/>
              <a:buChar char="•"/>
            </a:pPr>
            <a:r>
              <a:rPr lang="en-GB" sz="2400">
                <a:latin typeface="Calibri" panose="020F0502020204030204" pitchFamily="34" charset="0"/>
                <a:cs typeface="Calibri" panose="020F0502020204030204" pitchFamily="34" charset="0"/>
              </a:rPr>
              <a:t>Religious Studies allows students to</a:t>
            </a:r>
            <a:r>
              <a:rPr lang="en-GB" sz="2400">
                <a:solidFill>
                  <a:srgbClr val="333333"/>
                </a:solidFill>
                <a:latin typeface="Calibri" panose="020F0502020204030204" pitchFamily="34" charset="0"/>
                <a:cs typeface="Calibri" panose="020F0502020204030204" pitchFamily="34" charset="0"/>
              </a:rPr>
              <a:t> </a:t>
            </a:r>
            <a:r>
              <a:rPr lang="en-GB" sz="2400" b="1">
                <a:solidFill>
                  <a:srgbClr val="002A4D"/>
                </a:solidFill>
                <a:latin typeface="Calibri" panose="020F0502020204030204" pitchFamily="34" charset="0"/>
                <a:cs typeface="Calibri" panose="020F0502020204030204" pitchFamily="34" charset="0"/>
              </a:rPr>
              <a:t>express their personal responses </a:t>
            </a:r>
            <a:r>
              <a:rPr lang="en-GB" sz="2400">
                <a:latin typeface="Calibri" panose="020F0502020204030204" pitchFamily="34" charset="0"/>
                <a:cs typeface="Calibri" panose="020F0502020204030204" pitchFamily="34" charset="0"/>
              </a:rPr>
              <a:t>on fundamental questions and encourages them to explore these topics and </a:t>
            </a:r>
            <a:r>
              <a:rPr lang="en-GB" sz="2400" b="1">
                <a:solidFill>
                  <a:srgbClr val="002A4D"/>
                </a:solidFill>
                <a:latin typeface="Calibri" panose="020F0502020204030204" pitchFamily="34" charset="0"/>
                <a:cs typeface="Calibri" panose="020F0502020204030204" pitchFamily="34" charset="0"/>
              </a:rPr>
              <a:t>build informed, well-articulated arguments for and against these issues.</a:t>
            </a:r>
            <a:endParaRPr lang="en-GB" sz="2400" b="1" i="0">
              <a:solidFill>
                <a:srgbClr val="002A4D"/>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697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C51DE0-8F27-7BE6-4324-0104EA1DA4D8}"/>
              </a:ext>
            </a:extLst>
          </p:cNvPr>
          <p:cNvSpPr>
            <a:spLocks noGrp="1"/>
          </p:cNvSpPr>
          <p:nvPr>
            <p:ph type="body" sz="quarter" idx="11"/>
          </p:nvPr>
        </p:nvSpPr>
        <p:spPr>
          <a:xfrm>
            <a:off x="1061976" y="2753139"/>
            <a:ext cx="9929112" cy="3711119"/>
          </a:xfrm>
        </p:spPr>
        <p:txBody>
          <a:bodyPr/>
          <a:lstStyle/>
          <a:p>
            <a:r>
              <a:rPr lang="en-GB"/>
              <a:t>GCSE Religious Studies is well suited to anyone who has questions to ask and opinions to give. </a:t>
            </a:r>
          </a:p>
          <a:p>
            <a:endParaRPr lang="en-GB"/>
          </a:p>
          <a:p>
            <a:r>
              <a:rPr lang="en-GB"/>
              <a:t>This course will appeal to people who are interested in others and in human beliefs and behaviours.</a:t>
            </a:r>
          </a:p>
          <a:p>
            <a:endParaRPr lang="en-GB"/>
          </a:p>
          <a:p>
            <a:r>
              <a:rPr lang="en-GB"/>
              <a:t>You do not need a 'faith' to enjoy this course.</a:t>
            </a:r>
          </a:p>
          <a:p>
            <a:endParaRPr lang="en-GB"/>
          </a:p>
        </p:txBody>
      </p:sp>
      <p:sp>
        <p:nvSpPr>
          <p:cNvPr id="3" name="Title 2">
            <a:extLst>
              <a:ext uri="{FF2B5EF4-FFF2-40B4-BE49-F238E27FC236}">
                <a16:creationId xmlns:a16="http://schemas.microsoft.com/office/drawing/2014/main" id="{039FAFD7-1794-6862-8223-13EAB9DDD016}"/>
              </a:ext>
            </a:extLst>
          </p:cNvPr>
          <p:cNvSpPr>
            <a:spLocks noGrp="1"/>
          </p:cNvSpPr>
          <p:nvPr>
            <p:ph type="title"/>
          </p:nvPr>
        </p:nvSpPr>
        <p:spPr/>
        <p:txBody>
          <a:bodyPr/>
          <a:lstStyle/>
          <a:p>
            <a:r>
              <a:rPr lang="en-GB"/>
              <a:t>Who might the course appeal to?</a:t>
            </a:r>
          </a:p>
        </p:txBody>
      </p:sp>
    </p:spTree>
    <p:extLst>
      <p:ext uri="{BB962C8B-B14F-4D97-AF65-F5344CB8AC3E}">
        <p14:creationId xmlns:p14="http://schemas.microsoft.com/office/powerpoint/2010/main" val="126589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22223F-E18B-07DF-2430-B37A487A151B}"/>
              </a:ext>
            </a:extLst>
          </p:cNvPr>
          <p:cNvSpPr>
            <a:spLocks noGrp="1"/>
          </p:cNvSpPr>
          <p:nvPr>
            <p:ph type="title"/>
          </p:nvPr>
        </p:nvSpPr>
        <p:spPr/>
        <p:txBody>
          <a:bodyPr/>
          <a:lstStyle/>
          <a:p>
            <a:r>
              <a:rPr lang="en-GB"/>
              <a:t>What skills are achieved? </a:t>
            </a:r>
          </a:p>
        </p:txBody>
      </p:sp>
      <p:sp>
        <p:nvSpPr>
          <p:cNvPr id="5" name="Content Placeholder 2">
            <a:extLst>
              <a:ext uri="{FF2B5EF4-FFF2-40B4-BE49-F238E27FC236}">
                <a16:creationId xmlns:a16="http://schemas.microsoft.com/office/drawing/2014/main" id="{32F03665-04DA-294D-DB65-10E8A68A76E2}"/>
              </a:ext>
            </a:extLst>
          </p:cNvPr>
          <p:cNvSpPr txBox="1">
            <a:spLocks/>
          </p:cNvSpPr>
          <p:nvPr/>
        </p:nvSpPr>
        <p:spPr>
          <a:xfrm>
            <a:off x="687170" y="2532888"/>
            <a:ext cx="11594885" cy="4090822"/>
          </a:xfr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latin typeface="Calibri"/>
                <a:ea typeface="Calibri"/>
                <a:cs typeface="Calibri"/>
              </a:rPr>
              <a:t>Critical thinking </a:t>
            </a:r>
          </a:p>
          <a:p>
            <a:pPr algn="ctr"/>
            <a:r>
              <a:rPr lang="en-GB" b="1" dirty="0">
                <a:latin typeface="Calibri"/>
                <a:ea typeface="Calibri"/>
                <a:cs typeface="Calibri"/>
              </a:rPr>
              <a:t>Respectful discussion and debate</a:t>
            </a:r>
            <a:endParaRPr lang="en-US" b="1">
              <a:latin typeface="Calibri"/>
              <a:ea typeface="Calibri"/>
              <a:cs typeface="Calibri"/>
            </a:endParaRPr>
          </a:p>
          <a:p>
            <a:pPr algn="ctr"/>
            <a:r>
              <a:rPr lang="en-GB" b="1" dirty="0">
                <a:latin typeface="Calibri"/>
                <a:ea typeface="Calibri"/>
                <a:cs typeface="Calibri"/>
              </a:rPr>
              <a:t>Understanding others</a:t>
            </a:r>
          </a:p>
          <a:p>
            <a:pPr algn="ctr"/>
            <a:r>
              <a:rPr lang="en-GB" b="1" dirty="0">
                <a:latin typeface="Calibri"/>
                <a:ea typeface="Calibri"/>
                <a:cs typeface="Calibri"/>
              </a:rPr>
              <a:t>Ethical reasoning</a:t>
            </a:r>
          </a:p>
          <a:p>
            <a:pPr algn="ctr"/>
            <a:r>
              <a:rPr lang="en-GB" b="1" dirty="0">
                <a:latin typeface="Calibri"/>
                <a:ea typeface="Calibri"/>
                <a:cs typeface="Calibri"/>
              </a:rPr>
              <a:t>Literacy and interpretation</a:t>
            </a:r>
          </a:p>
          <a:p>
            <a:pPr algn="ctr"/>
            <a:r>
              <a:rPr lang="en-GB" b="1" dirty="0">
                <a:latin typeface="Calibri"/>
                <a:ea typeface="Calibri"/>
                <a:cs typeface="Calibri"/>
              </a:rPr>
              <a:t>Written communication</a:t>
            </a:r>
          </a:p>
          <a:p>
            <a:pPr algn="ctr"/>
            <a:r>
              <a:rPr lang="en-GB" b="1" dirty="0">
                <a:latin typeface="Calibri"/>
                <a:ea typeface="Calibri"/>
                <a:cs typeface="Calibri"/>
              </a:rPr>
              <a:t>Personal development</a:t>
            </a:r>
          </a:p>
          <a:p>
            <a:pPr marL="0" indent="0">
              <a:buFont typeface="Arial" panose="020B0604020202020204" pitchFamily="34" charset="0"/>
              <a:buNone/>
            </a:pPr>
            <a:endParaRPr lang="en-GB" sz="1600" dirty="0">
              <a:latin typeface="Calibri"/>
              <a:ea typeface="Calibri"/>
              <a:cs typeface="Calibri"/>
            </a:endParaRPr>
          </a:p>
          <a:p>
            <a:pPr marL="0" indent="0">
              <a:buFont typeface="Arial" panose="020B0604020202020204" pitchFamily="34" charset="0"/>
              <a:buNone/>
            </a:pPr>
            <a:r>
              <a:rPr lang="en-GB" sz="1600" b="1" dirty="0">
                <a:solidFill>
                  <a:srgbClr val="002A4D"/>
                </a:solidFill>
                <a:latin typeface="Calibri"/>
                <a:ea typeface="Calibri"/>
                <a:cs typeface="Calibri"/>
              </a:rPr>
              <a:t>.</a:t>
            </a:r>
          </a:p>
          <a:p>
            <a:pPr marL="0" indent="0">
              <a:buFont typeface="Arial" panose="020B0604020202020204" pitchFamily="34" charset="0"/>
              <a:buNone/>
            </a:pPr>
            <a:r>
              <a:rPr lang="en-GB" sz="2000" dirty="0">
                <a:solidFill>
                  <a:srgbClr val="002A4D"/>
                </a:solidFill>
              </a:rPr>
              <a:t> </a:t>
            </a:r>
          </a:p>
          <a:p>
            <a:pPr marL="0" indent="0">
              <a:buFont typeface="Arial" panose="020B0604020202020204" pitchFamily="34" charset="0"/>
              <a:buNone/>
            </a:pPr>
            <a:endParaRPr lang="en-GB" sz="2000"/>
          </a:p>
        </p:txBody>
      </p:sp>
    </p:spTree>
    <p:extLst>
      <p:ext uri="{BB962C8B-B14F-4D97-AF65-F5344CB8AC3E}">
        <p14:creationId xmlns:p14="http://schemas.microsoft.com/office/powerpoint/2010/main" val="106822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CF0B3-7F49-B354-FDFC-427DAECAA7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5FCF7F-BDA1-9D16-598C-C066AB4BE084}"/>
              </a:ext>
            </a:extLst>
          </p:cNvPr>
          <p:cNvSpPr>
            <a:spLocks noGrp="1"/>
          </p:cNvSpPr>
          <p:nvPr>
            <p:ph type="title"/>
          </p:nvPr>
        </p:nvSpPr>
        <p:spPr>
          <a:xfrm>
            <a:off x="970536" y="1894431"/>
            <a:ext cx="9360001" cy="533717"/>
          </a:xfrm>
        </p:spPr>
        <p:txBody>
          <a:bodyPr/>
          <a:lstStyle/>
          <a:p>
            <a:r>
              <a:rPr lang="en-GB">
                <a:solidFill>
                  <a:srgbClr val="002A4D"/>
                </a:solidFill>
                <a:latin typeface="Arial" panose="020B0604020202020204" pitchFamily="34" charset="0"/>
                <a:cs typeface="Arial" panose="020B0604020202020204" pitchFamily="34" charset="0"/>
              </a:rPr>
              <a:t>Course content: </a:t>
            </a:r>
            <a:br>
              <a:rPr lang="en-GB">
                <a:solidFill>
                  <a:srgbClr val="002A4D"/>
                </a:solidFill>
                <a:latin typeface="Arial" panose="020B0604020202020204" pitchFamily="34" charset="0"/>
                <a:cs typeface="Arial" panose="020B0604020202020204" pitchFamily="34" charset="0"/>
              </a:rPr>
            </a:br>
            <a:r>
              <a:rPr lang="en-GB">
                <a:solidFill>
                  <a:srgbClr val="002A4D"/>
                </a:solidFill>
                <a:latin typeface="Arial" panose="020B0604020202020204" pitchFamily="34" charset="0"/>
                <a:cs typeface="Arial" panose="020B0604020202020204" pitchFamily="34" charset="0"/>
              </a:rPr>
              <a:t>AQA Religious Studies Specification A</a:t>
            </a:r>
            <a:endParaRPr lang="en-GB">
              <a:solidFill>
                <a:srgbClr val="002A4D"/>
              </a:solidFill>
            </a:endParaRPr>
          </a:p>
        </p:txBody>
      </p:sp>
      <p:pic>
        <p:nvPicPr>
          <p:cNvPr id="2" name="Picture 2" descr="Religious Studies">
            <a:extLst>
              <a:ext uri="{FF2B5EF4-FFF2-40B4-BE49-F238E27FC236}">
                <a16:creationId xmlns:a16="http://schemas.microsoft.com/office/drawing/2014/main" id="{38E5DA92-4E1D-46F8-12B5-EF70CEB6B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5732" y="4236258"/>
            <a:ext cx="2056268" cy="26217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FE31926-CB99-8F03-7640-BD81C79DD580}"/>
              </a:ext>
            </a:extLst>
          </p:cNvPr>
          <p:cNvSpPr/>
          <p:nvPr/>
        </p:nvSpPr>
        <p:spPr>
          <a:xfrm>
            <a:off x="775731" y="2621742"/>
            <a:ext cx="9360001" cy="4048288"/>
          </a:xfrm>
          <a:prstGeom prst="rect">
            <a:avLst/>
          </a:prstGeom>
        </p:spPr>
        <p:txBody>
          <a:bodyPr wrap="square" lIns="91440" tIns="45720" rIns="91440" bIns="45720" anchor="t">
            <a:spAutoFit/>
          </a:bodyPr>
          <a:lstStyle/>
          <a:p>
            <a:pPr>
              <a:lnSpc>
                <a:spcPct val="119000"/>
              </a:lnSpc>
              <a:spcAft>
                <a:spcPts val="800"/>
              </a:spcAft>
            </a:pPr>
            <a:r>
              <a:rPr lang="en-GB" sz="2000" b="1">
                <a:latin typeface="Arial" panose="020B0604020202020204" pitchFamily="34" charset="0"/>
                <a:ea typeface="Calibri" panose="020F0502020204030204" pitchFamily="34" charset="0"/>
                <a:cs typeface="Arial" panose="020B0604020202020204" pitchFamily="34" charset="0"/>
              </a:rPr>
              <a:t>GCSE Religious Studies has 2 exam papers:</a:t>
            </a:r>
            <a:endParaRPr lang="en-GB" sz="2000">
              <a:latin typeface="Arial" panose="020B0604020202020204" pitchFamily="34" charset="0"/>
              <a:ea typeface="Calibri" panose="020F0502020204030204" pitchFamily="34" charset="0"/>
              <a:cs typeface="Arial" panose="020B0604020202020204" pitchFamily="34" charset="0"/>
            </a:endParaRPr>
          </a:p>
          <a:p>
            <a:pPr>
              <a:lnSpc>
                <a:spcPct val="119000"/>
              </a:lnSpc>
              <a:spcAft>
                <a:spcPts val="800"/>
              </a:spcAft>
            </a:pPr>
            <a:r>
              <a:rPr lang="en-US" sz="2000" b="1">
                <a:latin typeface="Arial" panose="020B0604020202020204" pitchFamily="34" charset="0"/>
                <a:ea typeface="Calibri" panose="020F0502020204030204" pitchFamily="34" charset="0"/>
                <a:cs typeface="Arial" panose="020B0604020202020204" pitchFamily="34" charset="0"/>
              </a:rPr>
              <a:t>Component 1:</a:t>
            </a:r>
            <a:r>
              <a:rPr lang="en-US" sz="2000">
                <a:latin typeface="Arial" panose="020B0604020202020204" pitchFamily="34" charset="0"/>
                <a:ea typeface="Calibri" panose="020F0502020204030204" pitchFamily="34" charset="0"/>
                <a:cs typeface="Arial" panose="020B0604020202020204" pitchFamily="34" charset="0"/>
              </a:rPr>
              <a:t> </a:t>
            </a:r>
            <a:r>
              <a:rPr lang="en-US" sz="2000" b="1">
                <a:latin typeface="Arial" panose="020B0604020202020204" pitchFamily="34" charset="0"/>
                <a:ea typeface="Calibri" panose="020F0502020204030204" pitchFamily="34" charset="0"/>
                <a:cs typeface="Arial" panose="020B0604020202020204" pitchFamily="34" charset="0"/>
              </a:rPr>
              <a:t>The study of religions: beliefs, teachings and practices</a:t>
            </a:r>
            <a:r>
              <a:rPr lang="en-US" sz="2000">
                <a:latin typeface="Arial" panose="020B0604020202020204" pitchFamily="34" charset="0"/>
                <a:ea typeface="Calibri" panose="020F0502020204030204" pitchFamily="34" charset="0"/>
                <a:cs typeface="Arial" panose="020B0604020202020204" pitchFamily="34" charset="0"/>
              </a:rPr>
              <a:t>: 1 hour 45 minutes, worth 96 marks plus 6 marks for spelling, punctuation and grammar. 50% of the GCSE grade. </a:t>
            </a:r>
            <a:endParaRPr lang="en-GB" sz="2000">
              <a:latin typeface="Arial" panose="020B0604020202020204" pitchFamily="34" charset="0"/>
              <a:ea typeface="Calibri" panose="020F0502020204030204" pitchFamily="34" charset="0"/>
              <a:cs typeface="Arial" panose="020B0604020202020204" pitchFamily="34" charset="0"/>
            </a:endParaRPr>
          </a:p>
          <a:p>
            <a:pPr>
              <a:lnSpc>
                <a:spcPct val="119000"/>
              </a:lnSpc>
              <a:spcAft>
                <a:spcPts val="800"/>
              </a:spcAft>
            </a:pPr>
            <a:r>
              <a:rPr lang="en-US" sz="2000">
                <a:latin typeface="Arial"/>
                <a:ea typeface="Calibri"/>
                <a:cs typeface="Arial"/>
              </a:rPr>
              <a:t>Each religion has a common structure of two five-part questions of 1, 1, 4, 6 and 12 marks.</a:t>
            </a:r>
            <a:endParaRPr lang="en-GB" sz="2000">
              <a:latin typeface="Arial"/>
              <a:ea typeface="Calibri"/>
              <a:cs typeface="Arial"/>
            </a:endParaRPr>
          </a:p>
          <a:p>
            <a:pPr>
              <a:lnSpc>
                <a:spcPct val="119000"/>
              </a:lnSpc>
              <a:spcAft>
                <a:spcPts val="800"/>
              </a:spcAft>
            </a:pPr>
            <a:r>
              <a:rPr lang="en-US" sz="2000" b="1">
                <a:latin typeface="Arial"/>
                <a:ea typeface="Calibri"/>
                <a:cs typeface="Arial"/>
              </a:rPr>
              <a:t>Component 2</a:t>
            </a:r>
            <a:r>
              <a:rPr lang="en-US" sz="2000">
                <a:latin typeface="Arial"/>
                <a:ea typeface="Calibri"/>
                <a:cs typeface="Arial"/>
              </a:rPr>
              <a:t>: Thematic Studies. 1 </a:t>
            </a:r>
            <a:r>
              <a:rPr lang="en-US" sz="2000" err="1">
                <a:latin typeface="Arial"/>
                <a:ea typeface="Calibri"/>
                <a:cs typeface="Arial"/>
              </a:rPr>
              <a:t>hr</a:t>
            </a:r>
            <a:r>
              <a:rPr lang="en-US" sz="2000">
                <a:latin typeface="Arial"/>
                <a:ea typeface="Calibri"/>
                <a:cs typeface="Arial"/>
              </a:rPr>
              <a:t> 45 mins, worth 96 marks, plus 3 for spelling, punctuation and grammar. </a:t>
            </a:r>
            <a:endParaRPr lang="en-GB" sz="2000">
              <a:latin typeface="Arial"/>
              <a:ea typeface="Calibri"/>
              <a:cs typeface="Arial"/>
            </a:endParaRPr>
          </a:p>
          <a:p>
            <a:r>
              <a:rPr lang="en-US" sz="2000">
                <a:latin typeface="Arial"/>
                <a:ea typeface="Calibri"/>
                <a:cs typeface="Arial"/>
              </a:rPr>
              <a:t>Each theme has a common structure of one five-part question of 1, 1, 4, 6 and 12 marks.</a:t>
            </a:r>
            <a:endParaRPr lang="en-GB" sz="2000">
              <a:latin typeface="Arial"/>
              <a:ea typeface="Calibri"/>
              <a:cs typeface="Arial"/>
            </a:endParaRPr>
          </a:p>
        </p:txBody>
      </p:sp>
    </p:spTree>
    <p:extLst>
      <p:ext uri="{BB962C8B-B14F-4D97-AF65-F5344CB8AC3E}">
        <p14:creationId xmlns:p14="http://schemas.microsoft.com/office/powerpoint/2010/main" val="87258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8498C-2501-ADA6-D448-1B2A36777413}"/>
              </a:ext>
            </a:extLst>
          </p:cNvPr>
          <p:cNvSpPr>
            <a:spLocks noGrp="1"/>
          </p:cNvSpPr>
          <p:nvPr>
            <p:ph type="title"/>
          </p:nvPr>
        </p:nvSpPr>
        <p:spPr/>
        <p:txBody>
          <a:bodyPr/>
          <a:lstStyle/>
          <a:p>
            <a:r>
              <a:rPr lang="en-GB">
                <a:solidFill>
                  <a:srgbClr val="002A4D"/>
                </a:solidFill>
              </a:rPr>
              <a:t>Component 1: Study of religions, beliefs, teachings and practices </a:t>
            </a:r>
          </a:p>
        </p:txBody>
      </p:sp>
      <p:sp>
        <p:nvSpPr>
          <p:cNvPr id="5" name="Content Placeholder 2">
            <a:extLst>
              <a:ext uri="{FF2B5EF4-FFF2-40B4-BE49-F238E27FC236}">
                <a16:creationId xmlns:a16="http://schemas.microsoft.com/office/drawing/2014/main" id="{5C4FB1B5-AEBC-88AC-D3BE-E298DC62AAEC}"/>
              </a:ext>
            </a:extLst>
          </p:cNvPr>
          <p:cNvSpPr txBox="1">
            <a:spLocks/>
          </p:cNvSpPr>
          <p:nvPr/>
        </p:nvSpPr>
        <p:spPr>
          <a:xfrm>
            <a:off x="873757" y="3911264"/>
            <a:ext cx="11004666" cy="3833446"/>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Key beliefs</a:t>
            </a:r>
          </a:p>
          <a:p>
            <a:r>
              <a:rPr lang="en-GB"/>
              <a:t>Ideas about the nature of God and existence</a:t>
            </a:r>
          </a:p>
          <a:p>
            <a:r>
              <a:rPr lang="en-GB"/>
              <a:t>Belief about the nature of human life</a:t>
            </a:r>
          </a:p>
          <a:p>
            <a:r>
              <a:rPr lang="en-GB"/>
              <a:t>Worship and festivals</a:t>
            </a:r>
          </a:p>
          <a:p>
            <a:r>
              <a:rPr lang="en-GB"/>
              <a:t>Religion and the wider community </a:t>
            </a:r>
          </a:p>
          <a:p>
            <a:endParaRPr lang="en-GB"/>
          </a:p>
          <a:p>
            <a:endParaRPr lang="en-GB"/>
          </a:p>
        </p:txBody>
      </p:sp>
      <p:pic>
        <p:nvPicPr>
          <p:cNvPr id="6" name="Picture 2" descr="Christianity | Catholic Answers">
            <a:extLst>
              <a:ext uri="{FF2B5EF4-FFF2-40B4-BE49-F238E27FC236}">
                <a16:creationId xmlns:a16="http://schemas.microsoft.com/office/drawing/2014/main" id="{F5BD9B8D-34E9-D40E-86A3-30B2608110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1734" y="2510336"/>
            <a:ext cx="1258333" cy="1258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le:Symbol of Islam.svg - Wikimedia Commons">
            <a:extLst>
              <a:ext uri="{FF2B5EF4-FFF2-40B4-BE49-F238E27FC236}">
                <a16:creationId xmlns:a16="http://schemas.microsoft.com/office/drawing/2014/main" id="{F8DCC09D-FB08-25BF-390F-99445E2220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2544" y="2452841"/>
            <a:ext cx="1368230" cy="1186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slam - Wikipedia">
            <a:extLst>
              <a:ext uri="{FF2B5EF4-FFF2-40B4-BE49-F238E27FC236}">
                <a16:creationId xmlns:a16="http://schemas.microsoft.com/office/drawing/2014/main" id="{C4516C5C-3893-19EA-2BF5-35337EFFE9F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301" r="21096"/>
          <a:stretch/>
        </p:blipFill>
        <p:spPr bwMode="auto">
          <a:xfrm>
            <a:off x="9859321" y="4199889"/>
            <a:ext cx="2121409" cy="20955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Just Search: Catholic Church Near Me | Condé Nast Traveler">
            <a:extLst>
              <a:ext uri="{FF2B5EF4-FFF2-40B4-BE49-F238E27FC236}">
                <a16:creationId xmlns:a16="http://schemas.microsoft.com/office/drawing/2014/main" id="{B557C5DE-4BE5-F73C-99E3-A514BC8CD9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2656" y="1744268"/>
            <a:ext cx="2108074" cy="21080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769D068-7D0E-C81A-AB6B-F763F528810D}"/>
              </a:ext>
            </a:extLst>
          </p:cNvPr>
          <p:cNvSpPr txBox="1"/>
          <p:nvPr/>
        </p:nvSpPr>
        <p:spPr>
          <a:xfrm>
            <a:off x="2590038" y="2753874"/>
            <a:ext cx="6094476" cy="584775"/>
          </a:xfrm>
          <a:prstGeom prst="rect">
            <a:avLst/>
          </a:prstGeom>
          <a:noFill/>
        </p:spPr>
        <p:txBody>
          <a:bodyPr wrap="square">
            <a:spAutoFit/>
          </a:bodyPr>
          <a:lstStyle/>
          <a:p>
            <a:pPr marL="0" indent="0" algn="ctr">
              <a:buFont typeface="Arial" panose="020B0604020202020204" pitchFamily="34" charset="0"/>
              <a:buNone/>
            </a:pPr>
            <a:r>
              <a:rPr lang="en-GB" sz="3200" b="1"/>
              <a:t>Christianity and Islam</a:t>
            </a:r>
          </a:p>
        </p:txBody>
      </p:sp>
    </p:spTree>
    <p:extLst>
      <p:ext uri="{BB962C8B-B14F-4D97-AF65-F5344CB8AC3E}">
        <p14:creationId xmlns:p14="http://schemas.microsoft.com/office/powerpoint/2010/main" val="353955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3DD49-C582-143A-D88E-495CE6ABC0D3}"/>
              </a:ext>
            </a:extLst>
          </p:cNvPr>
          <p:cNvSpPr>
            <a:spLocks noGrp="1"/>
          </p:cNvSpPr>
          <p:nvPr>
            <p:ph type="title"/>
          </p:nvPr>
        </p:nvSpPr>
        <p:spPr/>
        <p:txBody>
          <a:bodyPr/>
          <a:lstStyle/>
          <a:p>
            <a:r>
              <a:rPr lang="en-GB">
                <a:solidFill>
                  <a:srgbClr val="002A4D"/>
                </a:solidFill>
              </a:rPr>
              <a:t>Component 2: Thematic Studies</a:t>
            </a:r>
          </a:p>
        </p:txBody>
      </p:sp>
      <p:sp>
        <p:nvSpPr>
          <p:cNvPr id="7" name="Content Placeholder 2">
            <a:extLst>
              <a:ext uri="{FF2B5EF4-FFF2-40B4-BE49-F238E27FC236}">
                <a16:creationId xmlns:a16="http://schemas.microsoft.com/office/drawing/2014/main" id="{F8BC2638-791F-6CBE-B4A7-3494CB77D659}"/>
              </a:ext>
            </a:extLst>
          </p:cNvPr>
          <p:cNvSpPr>
            <a:spLocks noGrp="1"/>
          </p:cNvSpPr>
          <p:nvPr>
            <p:ph type="body" sz="quarter" idx="11"/>
          </p:nvPr>
        </p:nvSpPr>
        <p:spPr>
          <a:xfrm>
            <a:off x="1062038" y="2752725"/>
            <a:ext cx="4887912" cy="3711575"/>
          </a:xfrm>
        </p:spPr>
        <p:txBody>
          <a:bodyPr vert="horz" lIns="91440" tIns="45720" rIns="91440" bIns="45720" rtlCol="0" anchor="t">
            <a:normAutofit/>
          </a:bodyPr>
          <a:lstStyle/>
          <a:p>
            <a:pPr marL="342900" indent="-342900">
              <a:buFont typeface="Arial" panose="020B0604020202020204" pitchFamily="34" charset="0"/>
              <a:buChar char="•"/>
            </a:pPr>
            <a:r>
              <a:rPr lang="en-US" dirty="0">
                <a:latin typeface="Arial"/>
                <a:cs typeface="Arial"/>
              </a:rPr>
              <a:t>Religion, relationships and families</a:t>
            </a:r>
          </a:p>
          <a:p>
            <a:pPr marL="342900" indent="-342900">
              <a:buFont typeface="Arial" panose="020B0604020202020204" pitchFamily="34" charset="0"/>
              <a:buChar char="•"/>
            </a:pPr>
            <a:r>
              <a:rPr lang="en-US" dirty="0">
                <a:latin typeface="Arial"/>
                <a:cs typeface="Arial"/>
              </a:rPr>
              <a:t>Religion and Life </a:t>
            </a:r>
          </a:p>
          <a:p>
            <a:pPr marL="342900" indent="-342900">
              <a:buFont typeface="Arial" panose="020B0604020202020204" pitchFamily="34" charset="0"/>
              <a:buChar char="•"/>
            </a:pPr>
            <a:r>
              <a:rPr lang="en-US" dirty="0">
                <a:latin typeface="Arial"/>
                <a:cs typeface="Arial"/>
              </a:rPr>
              <a:t>Religion Peace and Conflict</a:t>
            </a:r>
            <a:endParaRPr lang="en-US" dirty="0"/>
          </a:p>
          <a:p>
            <a:pPr marL="342900" indent="-342900">
              <a:buFont typeface="Arial" panose="020B0604020202020204" pitchFamily="34" charset="0"/>
              <a:buChar char="•"/>
            </a:pPr>
            <a:r>
              <a:rPr lang="en-US" dirty="0">
                <a:latin typeface="Arial"/>
                <a:cs typeface="Arial"/>
              </a:rPr>
              <a:t>Religion, Crime and Punishment </a:t>
            </a:r>
          </a:p>
        </p:txBody>
      </p:sp>
      <p:pic>
        <p:nvPicPr>
          <p:cNvPr id="8" name="Picture 2" descr="Religion, Conflict and Peace (HarvardX)">
            <a:extLst>
              <a:ext uri="{FF2B5EF4-FFF2-40B4-BE49-F238E27FC236}">
                <a16:creationId xmlns:a16="http://schemas.microsoft.com/office/drawing/2014/main" id="{2E33CFA4-7980-DBBF-5D1D-7A78E1647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951" y="288444"/>
            <a:ext cx="3118231" cy="20268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What duties do public bodies have to protect human rights?">
            <a:extLst>
              <a:ext uri="{FF2B5EF4-FFF2-40B4-BE49-F238E27FC236}">
                <a16:creationId xmlns:a16="http://schemas.microsoft.com/office/drawing/2014/main" id="{DFEDFED8-070D-CFC0-93B5-3A35C83FC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5522" y="2392087"/>
            <a:ext cx="1847088" cy="1847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ro-Choice, Pro-Life or ... Both? - The Survey Center on American Life">
            <a:extLst>
              <a:ext uri="{FF2B5EF4-FFF2-40B4-BE49-F238E27FC236}">
                <a16:creationId xmlns:a16="http://schemas.microsoft.com/office/drawing/2014/main" id="{DC8D0595-1C0C-118F-E43C-7578300962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0885" y="4315968"/>
            <a:ext cx="2812981" cy="233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490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3461F4-012B-40B4-1A25-B330580F6DF5}"/>
              </a:ext>
            </a:extLst>
          </p:cNvPr>
          <p:cNvSpPr txBox="1">
            <a:spLocks noGrp="1"/>
          </p:cNvSpPr>
          <p:nvPr>
            <p:ph type="title"/>
          </p:nvPr>
        </p:nvSpPr>
        <p:spPr>
          <a:xfrm>
            <a:off x="1062038" y="1628775"/>
            <a:ext cx="9359900" cy="53498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002A4D"/>
                </a:solidFill>
                <a:latin typeface="Arial" panose="020B0604020202020204" pitchFamily="34" charset="0"/>
                <a:cs typeface="Arial" panose="020B0604020202020204" pitchFamily="34" charset="0"/>
              </a:rPr>
              <a:t>Where can it lead? </a:t>
            </a:r>
          </a:p>
        </p:txBody>
      </p:sp>
      <p:sp>
        <p:nvSpPr>
          <p:cNvPr id="7" name="TextBox 6">
            <a:extLst>
              <a:ext uri="{FF2B5EF4-FFF2-40B4-BE49-F238E27FC236}">
                <a16:creationId xmlns:a16="http://schemas.microsoft.com/office/drawing/2014/main" id="{1765BF98-1F10-D18C-F82B-E19B77188028}"/>
              </a:ext>
            </a:extLst>
          </p:cNvPr>
          <p:cNvSpPr txBox="1"/>
          <p:nvPr/>
        </p:nvSpPr>
        <p:spPr>
          <a:xfrm>
            <a:off x="1062038" y="2704606"/>
            <a:ext cx="10770298" cy="3539430"/>
          </a:xfrm>
          <a:prstGeom prst="rect">
            <a:avLst/>
          </a:prstGeom>
          <a:noFill/>
        </p:spPr>
        <p:txBody>
          <a:bodyPr wrap="square">
            <a:spAutoFit/>
          </a:bodyPr>
          <a:lstStyle/>
          <a:p>
            <a:r>
              <a:rPr lang="en-GB" sz="2800"/>
              <a:t>The skills developed will support you in further studies and employment.</a:t>
            </a:r>
          </a:p>
          <a:p>
            <a:r>
              <a:rPr lang="en-GB" sz="2800"/>
              <a:t>Religious Studies will teach the skills and understanding needed to work with people of all faiths and cultures. </a:t>
            </a:r>
          </a:p>
          <a:p>
            <a:r>
              <a:rPr lang="en-GB" sz="2800"/>
              <a:t>These skills are vitally important in all careers especially professions such as </a:t>
            </a:r>
            <a:r>
              <a:rPr lang="en-GB" sz="2800" b="1">
                <a:solidFill>
                  <a:srgbClr val="002A4D"/>
                </a:solidFill>
              </a:rPr>
              <a:t>law, enforcement, teaching and the armed forces</a:t>
            </a:r>
            <a:r>
              <a:rPr lang="en-GB" sz="2800"/>
              <a:t>, in fact any profession that brings you into </a:t>
            </a:r>
            <a:r>
              <a:rPr lang="en-GB" sz="2800" b="1">
                <a:solidFill>
                  <a:srgbClr val="002A4D"/>
                </a:solidFill>
              </a:rPr>
              <a:t>contact with other people.</a:t>
            </a:r>
          </a:p>
        </p:txBody>
      </p:sp>
    </p:spTree>
    <p:extLst>
      <p:ext uri="{BB962C8B-B14F-4D97-AF65-F5344CB8AC3E}">
        <p14:creationId xmlns:p14="http://schemas.microsoft.com/office/powerpoint/2010/main" val="84936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23309A-079E-9969-C088-7553B45C76B3}"/>
              </a:ext>
            </a:extLst>
          </p:cNvPr>
          <p:cNvSpPr>
            <a:spLocks noGrp="1"/>
          </p:cNvSpPr>
          <p:nvPr>
            <p:ph type="body" sz="quarter" idx="11"/>
          </p:nvPr>
        </p:nvSpPr>
        <p:spPr>
          <a:xfrm>
            <a:off x="1061976" y="2753139"/>
            <a:ext cx="10733784" cy="3711119"/>
          </a:xfrm>
        </p:spPr>
        <p:txBody>
          <a:bodyPr/>
          <a:lstStyle/>
          <a:p>
            <a:r>
              <a:rPr lang="en-GB"/>
              <a:t>Pupils can go onto to any of the local 6</a:t>
            </a:r>
            <a:r>
              <a:rPr lang="en-GB" baseline="30000"/>
              <a:t>th</a:t>
            </a:r>
            <a:r>
              <a:rPr lang="en-GB"/>
              <a:t> form providers to study A Level Religious Studies, Philosophy and ethics, Sociology and Law. </a:t>
            </a:r>
          </a:p>
          <a:p>
            <a:endParaRPr lang="en-GB"/>
          </a:p>
          <a:p>
            <a:r>
              <a:rPr lang="en-GB"/>
              <a:t>Post-18 students can progress to a wide range of Religious Studies degrees at universities both nationally or internationally, or, they may choose to pursue an apprenticeship or go into employment.</a:t>
            </a:r>
          </a:p>
          <a:p>
            <a:endParaRPr lang="en-GB"/>
          </a:p>
        </p:txBody>
      </p:sp>
      <p:sp>
        <p:nvSpPr>
          <p:cNvPr id="3" name="Title 2">
            <a:extLst>
              <a:ext uri="{FF2B5EF4-FFF2-40B4-BE49-F238E27FC236}">
                <a16:creationId xmlns:a16="http://schemas.microsoft.com/office/drawing/2014/main" id="{90FD5241-B233-4886-DDB6-87BF2E87F4A7}"/>
              </a:ext>
            </a:extLst>
          </p:cNvPr>
          <p:cNvSpPr>
            <a:spLocks noGrp="1"/>
          </p:cNvSpPr>
          <p:nvPr>
            <p:ph type="title"/>
          </p:nvPr>
        </p:nvSpPr>
        <p:spPr/>
        <p:txBody>
          <a:bodyPr/>
          <a:lstStyle/>
          <a:p>
            <a:r>
              <a:rPr lang="en-GB">
                <a:solidFill>
                  <a:srgbClr val="002A4D"/>
                </a:solidFill>
              </a:rPr>
              <a:t>Pathways for post-16 study</a:t>
            </a:r>
          </a:p>
        </p:txBody>
      </p:sp>
    </p:spTree>
    <p:extLst>
      <p:ext uri="{BB962C8B-B14F-4D97-AF65-F5344CB8AC3E}">
        <p14:creationId xmlns:p14="http://schemas.microsoft.com/office/powerpoint/2010/main" val="2444188619"/>
      </p:ext>
    </p:extLst>
  </p:cSld>
  <p:clrMapOvr>
    <a:masterClrMapping/>
  </p:clrMapOvr>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D10AB7B6BC7C45A2B8C70E9BADCA99" ma:contentTypeVersion="15" ma:contentTypeDescription="Create a new document." ma:contentTypeScope="" ma:versionID="8b710bf7fe7248ef4681e88ab1e74cb5">
  <xsd:schema xmlns:xsd="http://www.w3.org/2001/XMLSchema" xmlns:xs="http://www.w3.org/2001/XMLSchema" xmlns:p="http://schemas.microsoft.com/office/2006/metadata/properties" xmlns:ns3="11534c1b-ec35-447f-9875-6996bbace586" xmlns:ns4="23770d83-0845-438e-be82-5a6fbe893f07" targetNamespace="http://schemas.microsoft.com/office/2006/metadata/properties" ma:root="true" ma:fieldsID="3192e219d9c2f27a0081144319e01c9c" ns3:_="" ns4:_="">
    <xsd:import namespace="11534c1b-ec35-447f-9875-6996bbace586"/>
    <xsd:import namespace="23770d83-0845-438e-be82-5a6fbe893f0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34c1b-ec35-447f-9875-6996bbace5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770d83-0845-438e-be82-5a6fbe893f0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3770d83-0845-438e-be82-5a6fbe893f07" xsi:nil="true"/>
  </documentManagement>
</p:properties>
</file>

<file path=customXml/itemProps1.xml><?xml version="1.0" encoding="utf-8"?>
<ds:datastoreItem xmlns:ds="http://schemas.openxmlformats.org/officeDocument/2006/customXml" ds:itemID="{8D60B112-E21D-45A7-909E-5188DAD2B1D2}">
  <ds:schemaRefs>
    <ds:schemaRef ds:uri="http://schemas.microsoft.com/sharepoint/v3/contenttype/forms"/>
  </ds:schemaRefs>
</ds:datastoreItem>
</file>

<file path=customXml/itemProps2.xml><?xml version="1.0" encoding="utf-8"?>
<ds:datastoreItem xmlns:ds="http://schemas.openxmlformats.org/officeDocument/2006/customXml" ds:itemID="{96089FD2-361B-4A2E-B853-F81A2D734AF2}">
  <ds:schemaRefs>
    <ds:schemaRef ds:uri="11534c1b-ec35-447f-9875-6996bbace586"/>
    <ds:schemaRef ds:uri="23770d83-0845-438e-be82-5a6fbe893f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1AD889-941E-4ABE-8F14-D720F7A26B6D}">
  <ds:schemaRefs>
    <ds:schemaRef ds:uri="11534c1b-ec35-447f-9875-6996bbace586"/>
    <ds:schemaRef ds:uri="23770d83-0845-438e-be82-5a6fbe893f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5</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VanillaVTI</vt:lpstr>
      <vt:lpstr>GCSE Religious Studies </vt:lpstr>
      <vt:lpstr>Why study GCSE Religious Studies? </vt:lpstr>
      <vt:lpstr>Who might the course appeal to?</vt:lpstr>
      <vt:lpstr>What skills are achieved? </vt:lpstr>
      <vt:lpstr>Course content:  AQA Religious Studies Specification A</vt:lpstr>
      <vt:lpstr>Component 1: Study of religions, beliefs, teachings and practices </vt:lpstr>
      <vt:lpstr>Component 2: Thematic Studies</vt:lpstr>
      <vt:lpstr>Where can it lead? </vt:lpstr>
      <vt:lpstr>Pathways for post-16 study</vt:lpstr>
      <vt:lpstr>PowerPoint Presentation</vt:lpstr>
    </vt:vector>
  </TitlesOfParts>
  <Company>Lancashire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Auger</dc:creator>
  <cp:revision>27</cp:revision>
  <dcterms:created xsi:type="dcterms:W3CDTF">2018-11-20T16:24:19Z</dcterms:created>
  <dcterms:modified xsi:type="dcterms:W3CDTF">2026-02-03T11:08:34Z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0x0101006AD10AB7B6BC7C45A2B8C70E9BADCA99</vt:lpwstr>
  </property>
</Properties>
</file>