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17" r:id="rId3"/>
    <p:sldId id="315" r:id="rId4"/>
    <p:sldId id="319" r:id="rId5"/>
    <p:sldId id="331" r:id="rId6"/>
    <p:sldId id="332" r:id="rId7"/>
    <p:sldId id="336" r:id="rId8"/>
    <p:sldId id="351" r:id="rId9"/>
    <p:sldId id="338" r:id="rId10"/>
    <p:sldId id="345" r:id="rId11"/>
    <p:sldId id="347" r:id="rId12"/>
    <p:sldId id="344" r:id="rId13"/>
    <p:sldId id="339" r:id="rId14"/>
    <p:sldId id="346" r:id="rId15"/>
    <p:sldId id="340" r:id="rId16"/>
    <p:sldId id="348" r:id="rId17"/>
    <p:sldId id="350" r:id="rId18"/>
    <p:sldId id="349" r:id="rId19"/>
    <p:sldId id="352" r:id="rId20"/>
    <p:sldId id="353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06B"/>
    <a:srgbClr val="020100"/>
    <a:srgbClr val="C4432C"/>
    <a:srgbClr val="7EA00D"/>
    <a:srgbClr val="B7B9AE"/>
    <a:srgbClr val="7D9A1A"/>
    <a:srgbClr val="DF9C8C"/>
    <a:srgbClr val="B5C874"/>
    <a:srgbClr val="1A6FED"/>
    <a:srgbClr val="67A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587D-E715-4C55-9D28-4E5E6ED4D5B6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F793-1394-4C1A-B57C-4A985A67C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8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9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8444-1BAA-439B-9E47-65C0DC70400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D448-0BEF-4992-B47B-F3456A07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scape.com/learn/gcse-geography-aqa" TargetMode="External"/><Relationship Id="rId2" Type="http://schemas.openxmlformats.org/officeDocument/2006/relationships/hyperlink" Target="https://revisionworld.com/gcse-revision/gcse-exam-past-pap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9542" y="805544"/>
            <a:ext cx="841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1769E8"/>
                </a:solidFill>
              </a:rPr>
              <a:t>Drop everything and </a:t>
            </a:r>
            <a:r>
              <a:rPr lang="en-GB" sz="5400" b="1" strike="sngStrike" dirty="0">
                <a:solidFill>
                  <a:srgbClr val="1769E8"/>
                </a:solidFill>
              </a:rPr>
              <a:t>read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1384" y="-36142"/>
            <a:ext cx="202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1769E8"/>
                </a:solidFill>
              </a:rPr>
              <a:t>revise</a:t>
            </a:r>
            <a:endParaRPr lang="en-GB" sz="5400" b="1" strike="sngStrike" dirty="0">
              <a:solidFill>
                <a:srgbClr val="1769E8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2857811" flipH="1">
            <a:off x="7854586" y="741427"/>
            <a:ext cx="133127" cy="493903"/>
          </a:xfrm>
          <a:prstGeom prst="triangle">
            <a:avLst/>
          </a:prstGeom>
          <a:solidFill>
            <a:srgbClr val="176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25" t="77902" r="82701" b="12723"/>
          <a:stretch/>
        </p:blipFill>
        <p:spPr>
          <a:xfrm>
            <a:off x="189938" y="6172199"/>
            <a:ext cx="1616530" cy="685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899" y="1634045"/>
            <a:ext cx="6524428" cy="4355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5139" y="5931581"/>
            <a:ext cx="291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1769E8"/>
                </a:solidFill>
              </a:rPr>
              <a:t>Session 2</a:t>
            </a:r>
            <a:endParaRPr lang="en-GB" sz="5400" b="1" strike="sngStrike" dirty="0">
              <a:solidFill>
                <a:srgbClr val="1769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6" y="190500"/>
            <a:ext cx="4898158" cy="6445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685" y="876300"/>
            <a:ext cx="4479059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97594" y="0"/>
            <a:ext cx="45274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Our first revision session was about Cell Biology, specifically Cell Structure.</a:t>
            </a:r>
          </a:p>
          <a:p>
            <a:endParaRPr lang="en-GB" sz="2800" dirty="0"/>
          </a:p>
          <a:p>
            <a:r>
              <a:rPr lang="en-GB" sz="2800" dirty="0" smtClean="0"/>
              <a:t>Before reading new information, practice what you will need to do in your exam and put your brain under some strain to extract information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032" t="30469" r="76171" b="13715"/>
          <a:stretch/>
        </p:blipFill>
        <p:spPr>
          <a:xfrm>
            <a:off x="9895752" y="190500"/>
            <a:ext cx="1638300" cy="4083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9994" y="4572655"/>
            <a:ext cx="6942571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TASK 1:</a:t>
            </a:r>
          </a:p>
          <a:p>
            <a:endParaRPr lang="en-GB" sz="2800" dirty="0"/>
          </a:p>
          <a:p>
            <a:r>
              <a:rPr lang="en-GB" sz="2800" dirty="0" smtClean="0"/>
              <a:t>Take </a:t>
            </a:r>
            <a:r>
              <a:rPr lang="en-GB" sz="2800" b="1" dirty="0" smtClean="0"/>
              <a:t>two</a:t>
            </a:r>
            <a:r>
              <a:rPr lang="en-GB" sz="2800" dirty="0" smtClean="0"/>
              <a:t> minutes to write down everything you can remember about cell structure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36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20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047750"/>
            <a:ext cx="5162550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Expect this to be hard work.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47351"/>
            <a:ext cx="5162550" cy="255454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You may have written very little.</a:t>
            </a:r>
          </a:p>
          <a:p>
            <a:r>
              <a:rPr lang="en-GB" sz="3200" b="1" dirty="0" smtClean="0"/>
              <a:t>You also may have to work your brain a little harder than you are used to.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615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37" y="0"/>
            <a:ext cx="53460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1872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 do we now get this to go in?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9" y="2349775"/>
            <a:ext cx="194918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Read?</a:t>
            </a:r>
          </a:p>
          <a:p>
            <a:r>
              <a:rPr lang="en-GB" sz="2800" dirty="0" smtClean="0"/>
              <a:t>Highlight?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099" y="3541871"/>
            <a:ext cx="193013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Mind map?</a:t>
            </a:r>
          </a:p>
          <a:p>
            <a:r>
              <a:rPr lang="en-GB" sz="2800" dirty="0" smtClean="0"/>
              <a:t>Flashcards?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23" y="0"/>
            <a:ext cx="4972977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8129" y="1327868"/>
            <a:ext cx="469127" cy="15107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1479" y="1478943"/>
            <a:ext cx="469127" cy="15107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832817" y="1757240"/>
            <a:ext cx="570341" cy="14533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86042" y="2592265"/>
            <a:ext cx="469127" cy="15107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86041" y="2751292"/>
            <a:ext cx="469127" cy="15107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683565" y="3045350"/>
            <a:ext cx="837041" cy="13914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04754" y="1478943"/>
            <a:ext cx="696046" cy="151075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106221" y="1630018"/>
            <a:ext cx="760791" cy="183261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04754" y="2307583"/>
            <a:ext cx="696046" cy="130818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931673" y="2592265"/>
            <a:ext cx="834887" cy="151074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372-39C8-3353-F281-0906DC5C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50" y="-10571"/>
            <a:ext cx="4933950" cy="704850"/>
          </a:xfrm>
        </p:spPr>
        <p:txBody>
          <a:bodyPr>
            <a:noAutofit/>
          </a:bodyPr>
          <a:lstStyle/>
          <a:p>
            <a:r>
              <a:rPr lang="en-GB" sz="4800" b="1" dirty="0"/>
              <a:t>You have a </a:t>
            </a:r>
            <a:r>
              <a:rPr lang="en-GB" sz="4800" b="1" dirty="0" smtClean="0"/>
              <a:t>choice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45455" y="544265"/>
            <a:ext cx="47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Mind Maps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0" y="-718457"/>
            <a:ext cx="524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Smaller parts of a topic</a:t>
            </a:r>
            <a:endParaRPr lang="en-GB" sz="4000" dirty="0"/>
          </a:p>
        </p:txBody>
      </p:sp>
      <p:pic>
        <p:nvPicPr>
          <p:cNvPr id="1026" name="Picture 2" descr="Category » Biology « @ Mind Ma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 bwMode="auto">
          <a:xfrm>
            <a:off x="3928773" y="1122853"/>
            <a:ext cx="8201217" cy="56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638" y="1845303"/>
            <a:ext cx="38245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Large parts of a topic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47" y="2923456"/>
            <a:ext cx="387772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Brief text with pictures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3311" y="3904098"/>
            <a:ext cx="2549239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Stick it up somewhere to trigger strong memories</a:t>
            </a: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9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/>
          <a:stretch/>
        </p:blipFill>
        <p:spPr>
          <a:xfrm>
            <a:off x="1338943" y="0"/>
            <a:ext cx="9663091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565307" y="-199637"/>
            <a:ext cx="5374836" cy="3122451"/>
          </a:xfrm>
          <a:custGeom>
            <a:avLst/>
            <a:gdLst>
              <a:gd name="connsiteX0" fmla="*/ 19064 w 5374836"/>
              <a:gd name="connsiteY0" fmla="*/ 330266 h 3122451"/>
              <a:gd name="connsiteX1" fmla="*/ 394622 w 5374836"/>
              <a:gd name="connsiteY1" fmla="*/ 1571237 h 3122451"/>
              <a:gd name="connsiteX2" fmla="*/ 427279 w 5374836"/>
              <a:gd name="connsiteY2" fmla="*/ 1620223 h 3122451"/>
              <a:gd name="connsiteX3" fmla="*/ 459936 w 5374836"/>
              <a:gd name="connsiteY3" fmla="*/ 1701866 h 3122451"/>
              <a:gd name="connsiteX4" fmla="*/ 492593 w 5374836"/>
              <a:gd name="connsiteY4" fmla="*/ 1799837 h 3122451"/>
              <a:gd name="connsiteX5" fmla="*/ 508922 w 5374836"/>
              <a:gd name="connsiteY5" fmla="*/ 1848823 h 3122451"/>
              <a:gd name="connsiteX6" fmla="*/ 525250 w 5374836"/>
              <a:gd name="connsiteY6" fmla="*/ 1930466 h 3122451"/>
              <a:gd name="connsiteX7" fmla="*/ 541579 w 5374836"/>
              <a:gd name="connsiteY7" fmla="*/ 1979451 h 3122451"/>
              <a:gd name="connsiteX8" fmla="*/ 574236 w 5374836"/>
              <a:gd name="connsiteY8" fmla="*/ 2110080 h 3122451"/>
              <a:gd name="connsiteX9" fmla="*/ 590564 w 5374836"/>
              <a:gd name="connsiteY9" fmla="*/ 2175394 h 3122451"/>
              <a:gd name="connsiteX10" fmla="*/ 623222 w 5374836"/>
              <a:gd name="connsiteY10" fmla="*/ 2208051 h 3122451"/>
              <a:gd name="connsiteX11" fmla="*/ 639550 w 5374836"/>
              <a:gd name="connsiteY11" fmla="*/ 2273366 h 3122451"/>
              <a:gd name="connsiteX12" fmla="*/ 655879 w 5374836"/>
              <a:gd name="connsiteY12" fmla="*/ 2355008 h 3122451"/>
              <a:gd name="connsiteX13" fmla="*/ 688536 w 5374836"/>
              <a:gd name="connsiteY13" fmla="*/ 2387666 h 3122451"/>
              <a:gd name="connsiteX14" fmla="*/ 721193 w 5374836"/>
              <a:gd name="connsiteY14" fmla="*/ 2501966 h 3122451"/>
              <a:gd name="connsiteX15" fmla="*/ 786507 w 5374836"/>
              <a:gd name="connsiteY15" fmla="*/ 2599937 h 3122451"/>
              <a:gd name="connsiteX16" fmla="*/ 753850 w 5374836"/>
              <a:gd name="connsiteY16" fmla="*/ 2746894 h 3122451"/>
              <a:gd name="connsiteX17" fmla="*/ 721193 w 5374836"/>
              <a:gd name="connsiteY17" fmla="*/ 2877523 h 3122451"/>
              <a:gd name="connsiteX18" fmla="*/ 623222 w 5374836"/>
              <a:gd name="connsiteY18" fmla="*/ 2910180 h 3122451"/>
              <a:gd name="connsiteX19" fmla="*/ 574236 w 5374836"/>
              <a:gd name="connsiteY19" fmla="*/ 2926508 h 3122451"/>
              <a:gd name="connsiteX20" fmla="*/ 541579 w 5374836"/>
              <a:gd name="connsiteY20" fmla="*/ 2959166 h 3122451"/>
              <a:gd name="connsiteX21" fmla="*/ 606893 w 5374836"/>
              <a:gd name="connsiteY21" fmla="*/ 3040808 h 3122451"/>
              <a:gd name="connsiteX22" fmla="*/ 639550 w 5374836"/>
              <a:gd name="connsiteY22" fmla="*/ 3073466 h 3122451"/>
              <a:gd name="connsiteX23" fmla="*/ 737522 w 5374836"/>
              <a:gd name="connsiteY23" fmla="*/ 3122451 h 3122451"/>
              <a:gd name="connsiteX24" fmla="*/ 1880522 w 5374836"/>
              <a:gd name="connsiteY24" fmla="*/ 3106123 h 3122451"/>
              <a:gd name="connsiteX25" fmla="*/ 1945836 w 5374836"/>
              <a:gd name="connsiteY25" fmla="*/ 3089794 h 3122451"/>
              <a:gd name="connsiteX26" fmla="*/ 2141779 w 5374836"/>
              <a:gd name="connsiteY26" fmla="*/ 3024480 h 3122451"/>
              <a:gd name="connsiteX27" fmla="*/ 2272407 w 5374836"/>
              <a:gd name="connsiteY27" fmla="*/ 3008151 h 3122451"/>
              <a:gd name="connsiteX28" fmla="*/ 2321393 w 5374836"/>
              <a:gd name="connsiteY28" fmla="*/ 2975494 h 3122451"/>
              <a:gd name="connsiteX29" fmla="*/ 2386707 w 5374836"/>
              <a:gd name="connsiteY29" fmla="*/ 2959166 h 3122451"/>
              <a:gd name="connsiteX30" fmla="*/ 2435693 w 5374836"/>
              <a:gd name="connsiteY30" fmla="*/ 2942837 h 3122451"/>
              <a:gd name="connsiteX31" fmla="*/ 2549993 w 5374836"/>
              <a:gd name="connsiteY31" fmla="*/ 2861194 h 3122451"/>
              <a:gd name="connsiteX32" fmla="*/ 2631636 w 5374836"/>
              <a:gd name="connsiteY32" fmla="*/ 2844866 h 3122451"/>
              <a:gd name="connsiteX33" fmla="*/ 2696950 w 5374836"/>
              <a:gd name="connsiteY33" fmla="*/ 2828537 h 3122451"/>
              <a:gd name="connsiteX34" fmla="*/ 2794922 w 5374836"/>
              <a:gd name="connsiteY34" fmla="*/ 2795880 h 3122451"/>
              <a:gd name="connsiteX35" fmla="*/ 2909222 w 5374836"/>
              <a:gd name="connsiteY35" fmla="*/ 2763223 h 3122451"/>
              <a:gd name="connsiteX36" fmla="*/ 2958207 w 5374836"/>
              <a:gd name="connsiteY36" fmla="*/ 2746894 h 3122451"/>
              <a:gd name="connsiteX37" fmla="*/ 3023522 w 5374836"/>
              <a:gd name="connsiteY37" fmla="*/ 2730566 h 3122451"/>
              <a:gd name="connsiteX38" fmla="*/ 3072507 w 5374836"/>
              <a:gd name="connsiteY38" fmla="*/ 2714237 h 3122451"/>
              <a:gd name="connsiteX39" fmla="*/ 3219464 w 5374836"/>
              <a:gd name="connsiteY39" fmla="*/ 2681580 h 3122451"/>
              <a:gd name="connsiteX40" fmla="*/ 3284779 w 5374836"/>
              <a:gd name="connsiteY40" fmla="*/ 2665251 h 3122451"/>
              <a:gd name="connsiteX41" fmla="*/ 3415407 w 5374836"/>
              <a:gd name="connsiteY41" fmla="*/ 2648923 h 3122451"/>
              <a:gd name="connsiteX42" fmla="*/ 3741979 w 5374836"/>
              <a:gd name="connsiteY42" fmla="*/ 2583608 h 3122451"/>
              <a:gd name="connsiteX43" fmla="*/ 3986907 w 5374836"/>
              <a:gd name="connsiteY43" fmla="*/ 2534623 h 3122451"/>
              <a:gd name="connsiteX44" fmla="*/ 4133864 w 5374836"/>
              <a:gd name="connsiteY44" fmla="*/ 2518294 h 3122451"/>
              <a:gd name="connsiteX45" fmla="*/ 4215507 w 5374836"/>
              <a:gd name="connsiteY45" fmla="*/ 2485637 h 3122451"/>
              <a:gd name="connsiteX46" fmla="*/ 4329807 w 5374836"/>
              <a:gd name="connsiteY46" fmla="*/ 2452980 h 3122451"/>
              <a:gd name="connsiteX47" fmla="*/ 4427779 w 5374836"/>
              <a:gd name="connsiteY47" fmla="*/ 2420323 h 3122451"/>
              <a:gd name="connsiteX48" fmla="*/ 4542079 w 5374836"/>
              <a:gd name="connsiteY48" fmla="*/ 2371337 h 3122451"/>
              <a:gd name="connsiteX49" fmla="*/ 4672707 w 5374836"/>
              <a:gd name="connsiteY49" fmla="*/ 2338680 h 3122451"/>
              <a:gd name="connsiteX50" fmla="*/ 4754350 w 5374836"/>
              <a:gd name="connsiteY50" fmla="*/ 2322351 h 3122451"/>
              <a:gd name="connsiteX51" fmla="*/ 5015607 w 5374836"/>
              <a:gd name="connsiteY51" fmla="*/ 2224380 h 3122451"/>
              <a:gd name="connsiteX52" fmla="*/ 5064593 w 5374836"/>
              <a:gd name="connsiteY52" fmla="*/ 2191723 h 3122451"/>
              <a:gd name="connsiteX53" fmla="*/ 5178893 w 5374836"/>
              <a:gd name="connsiteY53" fmla="*/ 2126408 h 3122451"/>
              <a:gd name="connsiteX54" fmla="*/ 5211550 w 5374836"/>
              <a:gd name="connsiteY54" fmla="*/ 1995780 h 3122451"/>
              <a:gd name="connsiteX55" fmla="*/ 5227879 w 5374836"/>
              <a:gd name="connsiteY55" fmla="*/ 1930466 h 3122451"/>
              <a:gd name="connsiteX56" fmla="*/ 5260536 w 5374836"/>
              <a:gd name="connsiteY56" fmla="*/ 1881480 h 3122451"/>
              <a:gd name="connsiteX57" fmla="*/ 5293193 w 5374836"/>
              <a:gd name="connsiteY57" fmla="*/ 1799837 h 3122451"/>
              <a:gd name="connsiteX58" fmla="*/ 5325850 w 5374836"/>
              <a:gd name="connsiteY58" fmla="*/ 1701866 h 3122451"/>
              <a:gd name="connsiteX59" fmla="*/ 5342179 w 5374836"/>
              <a:gd name="connsiteY59" fmla="*/ 1358966 h 3122451"/>
              <a:gd name="connsiteX60" fmla="*/ 5374836 w 5374836"/>
              <a:gd name="connsiteY60" fmla="*/ 1244666 h 3122451"/>
              <a:gd name="connsiteX61" fmla="*/ 5358507 w 5374836"/>
              <a:gd name="connsiteY61" fmla="*/ 689494 h 3122451"/>
              <a:gd name="connsiteX62" fmla="*/ 5325850 w 5374836"/>
              <a:gd name="connsiteY62" fmla="*/ 624180 h 3122451"/>
              <a:gd name="connsiteX63" fmla="*/ 5227879 w 5374836"/>
              <a:gd name="connsiteY63" fmla="*/ 428237 h 3122451"/>
              <a:gd name="connsiteX64" fmla="*/ 5178893 w 5374836"/>
              <a:gd name="connsiteY64" fmla="*/ 395580 h 3122451"/>
              <a:gd name="connsiteX65" fmla="*/ 3137822 w 5374836"/>
              <a:gd name="connsiteY65" fmla="*/ 362923 h 3122451"/>
              <a:gd name="connsiteX66" fmla="*/ 2909222 w 5374836"/>
              <a:gd name="connsiteY66" fmla="*/ 264951 h 3122451"/>
              <a:gd name="connsiteX67" fmla="*/ 2778593 w 5374836"/>
              <a:gd name="connsiteY67" fmla="*/ 215966 h 3122451"/>
              <a:gd name="connsiteX68" fmla="*/ 2729607 w 5374836"/>
              <a:gd name="connsiteY68" fmla="*/ 183308 h 3122451"/>
              <a:gd name="connsiteX69" fmla="*/ 2582650 w 5374836"/>
              <a:gd name="connsiteY69" fmla="*/ 166980 h 3122451"/>
              <a:gd name="connsiteX70" fmla="*/ 2517336 w 5374836"/>
              <a:gd name="connsiteY70" fmla="*/ 150651 h 3122451"/>
              <a:gd name="connsiteX71" fmla="*/ 2256079 w 5374836"/>
              <a:gd name="connsiteY71" fmla="*/ 117994 h 3122451"/>
              <a:gd name="connsiteX72" fmla="*/ 2174436 w 5374836"/>
              <a:gd name="connsiteY72" fmla="*/ 101666 h 3122451"/>
              <a:gd name="connsiteX73" fmla="*/ 1668250 w 5374836"/>
              <a:gd name="connsiteY73" fmla="*/ 85337 h 3122451"/>
              <a:gd name="connsiteX74" fmla="*/ 1276364 w 5374836"/>
              <a:gd name="connsiteY74" fmla="*/ 69008 h 3122451"/>
              <a:gd name="connsiteX75" fmla="*/ 492593 w 5374836"/>
              <a:gd name="connsiteY75" fmla="*/ 20023 h 3122451"/>
              <a:gd name="connsiteX76" fmla="*/ 394622 w 5374836"/>
              <a:gd name="connsiteY76" fmla="*/ 52680 h 3122451"/>
              <a:gd name="connsiteX77" fmla="*/ 312979 w 5374836"/>
              <a:gd name="connsiteY77" fmla="*/ 101666 h 3122451"/>
              <a:gd name="connsiteX78" fmla="*/ 215007 w 5374836"/>
              <a:gd name="connsiteY78" fmla="*/ 166980 h 3122451"/>
              <a:gd name="connsiteX79" fmla="*/ 166022 w 5374836"/>
              <a:gd name="connsiteY79" fmla="*/ 199637 h 3122451"/>
              <a:gd name="connsiteX80" fmla="*/ 117036 w 5374836"/>
              <a:gd name="connsiteY80" fmla="*/ 215966 h 3122451"/>
              <a:gd name="connsiteX81" fmla="*/ 84379 w 5374836"/>
              <a:gd name="connsiteY81" fmla="*/ 264951 h 3122451"/>
              <a:gd name="connsiteX82" fmla="*/ 19064 w 5374836"/>
              <a:gd name="connsiteY82" fmla="*/ 330266 h 31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374836" h="3122451">
                <a:moveTo>
                  <a:pt x="19064" y="330266"/>
                </a:moveTo>
                <a:cubicBezTo>
                  <a:pt x="70771" y="547980"/>
                  <a:pt x="264228" y="1159192"/>
                  <a:pt x="394622" y="1571237"/>
                </a:cubicBezTo>
                <a:cubicBezTo>
                  <a:pt x="400543" y="1589947"/>
                  <a:pt x="418503" y="1602670"/>
                  <a:pt x="427279" y="1620223"/>
                </a:cubicBezTo>
                <a:cubicBezTo>
                  <a:pt x="440387" y="1646439"/>
                  <a:pt x="449919" y="1674320"/>
                  <a:pt x="459936" y="1701866"/>
                </a:cubicBezTo>
                <a:cubicBezTo>
                  <a:pt x="471700" y="1734217"/>
                  <a:pt x="481707" y="1767180"/>
                  <a:pt x="492593" y="1799837"/>
                </a:cubicBezTo>
                <a:cubicBezTo>
                  <a:pt x="498036" y="1816166"/>
                  <a:pt x="505547" y="1831945"/>
                  <a:pt x="508922" y="1848823"/>
                </a:cubicBezTo>
                <a:cubicBezTo>
                  <a:pt x="514365" y="1876037"/>
                  <a:pt x="518519" y="1903541"/>
                  <a:pt x="525250" y="1930466"/>
                </a:cubicBezTo>
                <a:cubicBezTo>
                  <a:pt x="529424" y="1947164"/>
                  <a:pt x="537405" y="1962753"/>
                  <a:pt x="541579" y="1979451"/>
                </a:cubicBezTo>
                <a:cubicBezTo>
                  <a:pt x="641186" y="2377880"/>
                  <a:pt x="499576" y="1848768"/>
                  <a:pt x="574236" y="2110080"/>
                </a:cubicBezTo>
                <a:cubicBezTo>
                  <a:pt x="580401" y="2131658"/>
                  <a:pt x="580528" y="2155322"/>
                  <a:pt x="590564" y="2175394"/>
                </a:cubicBezTo>
                <a:cubicBezTo>
                  <a:pt x="597449" y="2189164"/>
                  <a:pt x="612336" y="2197165"/>
                  <a:pt x="623222" y="2208051"/>
                </a:cubicBezTo>
                <a:cubicBezTo>
                  <a:pt x="628665" y="2229823"/>
                  <a:pt x="634682" y="2251459"/>
                  <a:pt x="639550" y="2273366"/>
                </a:cubicBezTo>
                <a:cubicBezTo>
                  <a:pt x="645570" y="2300458"/>
                  <a:pt x="644947" y="2329499"/>
                  <a:pt x="655879" y="2355008"/>
                </a:cubicBezTo>
                <a:cubicBezTo>
                  <a:pt x="661943" y="2369158"/>
                  <a:pt x="677650" y="2376780"/>
                  <a:pt x="688536" y="2387666"/>
                </a:cubicBezTo>
                <a:cubicBezTo>
                  <a:pt x="692380" y="2403044"/>
                  <a:pt x="710544" y="2482797"/>
                  <a:pt x="721193" y="2501966"/>
                </a:cubicBezTo>
                <a:cubicBezTo>
                  <a:pt x="740254" y="2536276"/>
                  <a:pt x="786507" y="2599937"/>
                  <a:pt x="786507" y="2599937"/>
                </a:cubicBezTo>
                <a:cubicBezTo>
                  <a:pt x="751742" y="2704236"/>
                  <a:pt x="788335" y="2585964"/>
                  <a:pt x="753850" y="2746894"/>
                </a:cubicBezTo>
                <a:cubicBezTo>
                  <a:pt x="744446" y="2790781"/>
                  <a:pt x="763773" y="2863330"/>
                  <a:pt x="721193" y="2877523"/>
                </a:cubicBezTo>
                <a:lnTo>
                  <a:pt x="623222" y="2910180"/>
                </a:lnTo>
                <a:lnTo>
                  <a:pt x="574236" y="2926508"/>
                </a:lnTo>
                <a:cubicBezTo>
                  <a:pt x="563350" y="2937394"/>
                  <a:pt x="544598" y="2944070"/>
                  <a:pt x="541579" y="2959166"/>
                </a:cubicBezTo>
                <a:cubicBezTo>
                  <a:pt x="531755" y="3008286"/>
                  <a:pt x="580480" y="3019678"/>
                  <a:pt x="606893" y="3040808"/>
                </a:cubicBezTo>
                <a:cubicBezTo>
                  <a:pt x="618914" y="3050425"/>
                  <a:pt x="627529" y="3063849"/>
                  <a:pt x="639550" y="3073466"/>
                </a:cubicBezTo>
                <a:cubicBezTo>
                  <a:pt x="684768" y="3109641"/>
                  <a:pt x="685783" y="3105206"/>
                  <a:pt x="737522" y="3122451"/>
                </a:cubicBezTo>
                <a:lnTo>
                  <a:pt x="1880522" y="3106123"/>
                </a:lnTo>
                <a:cubicBezTo>
                  <a:pt x="1902955" y="3105517"/>
                  <a:pt x="1924416" y="3096488"/>
                  <a:pt x="1945836" y="3089794"/>
                </a:cubicBezTo>
                <a:cubicBezTo>
                  <a:pt x="2011549" y="3069259"/>
                  <a:pt x="2073463" y="3033020"/>
                  <a:pt x="2141779" y="3024480"/>
                </a:cubicBezTo>
                <a:lnTo>
                  <a:pt x="2272407" y="3008151"/>
                </a:lnTo>
                <a:cubicBezTo>
                  <a:pt x="2288736" y="2997265"/>
                  <a:pt x="2303355" y="2983224"/>
                  <a:pt x="2321393" y="2975494"/>
                </a:cubicBezTo>
                <a:cubicBezTo>
                  <a:pt x="2342020" y="2966654"/>
                  <a:pt x="2365129" y="2965331"/>
                  <a:pt x="2386707" y="2959166"/>
                </a:cubicBezTo>
                <a:cubicBezTo>
                  <a:pt x="2403257" y="2954438"/>
                  <a:pt x="2419364" y="2948280"/>
                  <a:pt x="2435693" y="2942837"/>
                </a:cubicBezTo>
                <a:cubicBezTo>
                  <a:pt x="2439451" y="2940018"/>
                  <a:pt x="2534073" y="2867164"/>
                  <a:pt x="2549993" y="2861194"/>
                </a:cubicBezTo>
                <a:cubicBezTo>
                  <a:pt x="2575979" y="2851449"/>
                  <a:pt x="2604544" y="2850887"/>
                  <a:pt x="2631636" y="2844866"/>
                </a:cubicBezTo>
                <a:cubicBezTo>
                  <a:pt x="2653543" y="2839998"/>
                  <a:pt x="2675455" y="2834986"/>
                  <a:pt x="2696950" y="2828537"/>
                </a:cubicBezTo>
                <a:cubicBezTo>
                  <a:pt x="2729922" y="2818645"/>
                  <a:pt x="2761823" y="2805337"/>
                  <a:pt x="2794922" y="2795880"/>
                </a:cubicBezTo>
                <a:lnTo>
                  <a:pt x="2909222" y="2763223"/>
                </a:lnTo>
                <a:cubicBezTo>
                  <a:pt x="2925708" y="2758277"/>
                  <a:pt x="2941658" y="2751622"/>
                  <a:pt x="2958207" y="2746894"/>
                </a:cubicBezTo>
                <a:cubicBezTo>
                  <a:pt x="2979785" y="2740729"/>
                  <a:pt x="3001944" y="2736731"/>
                  <a:pt x="3023522" y="2730566"/>
                </a:cubicBezTo>
                <a:cubicBezTo>
                  <a:pt x="3040071" y="2725838"/>
                  <a:pt x="3055809" y="2718411"/>
                  <a:pt x="3072507" y="2714237"/>
                </a:cubicBezTo>
                <a:cubicBezTo>
                  <a:pt x="3121189" y="2702066"/>
                  <a:pt x="3170568" y="2692864"/>
                  <a:pt x="3219464" y="2681580"/>
                </a:cubicBezTo>
                <a:cubicBezTo>
                  <a:pt x="3241331" y="2676534"/>
                  <a:pt x="3262643" y="2668940"/>
                  <a:pt x="3284779" y="2665251"/>
                </a:cubicBezTo>
                <a:cubicBezTo>
                  <a:pt x="3328063" y="2658037"/>
                  <a:pt x="3371864" y="2654366"/>
                  <a:pt x="3415407" y="2648923"/>
                </a:cubicBezTo>
                <a:cubicBezTo>
                  <a:pt x="3619397" y="2580926"/>
                  <a:pt x="3510941" y="2604612"/>
                  <a:pt x="3741979" y="2583608"/>
                </a:cubicBezTo>
                <a:cubicBezTo>
                  <a:pt x="3823622" y="2567280"/>
                  <a:pt x="3904780" y="2548311"/>
                  <a:pt x="3986907" y="2534623"/>
                </a:cubicBezTo>
                <a:cubicBezTo>
                  <a:pt x="4035524" y="2526520"/>
                  <a:pt x="4085671" y="2528621"/>
                  <a:pt x="4133864" y="2518294"/>
                </a:cubicBezTo>
                <a:cubicBezTo>
                  <a:pt x="4162524" y="2512153"/>
                  <a:pt x="4188063" y="2495929"/>
                  <a:pt x="4215507" y="2485637"/>
                </a:cubicBezTo>
                <a:cubicBezTo>
                  <a:pt x="4288682" y="2458196"/>
                  <a:pt x="4244014" y="2478717"/>
                  <a:pt x="4329807" y="2452980"/>
                </a:cubicBezTo>
                <a:cubicBezTo>
                  <a:pt x="4362779" y="2443089"/>
                  <a:pt x="4396989" y="2435718"/>
                  <a:pt x="4427779" y="2420323"/>
                </a:cubicBezTo>
                <a:cubicBezTo>
                  <a:pt x="4481303" y="2393561"/>
                  <a:pt x="4489224" y="2385752"/>
                  <a:pt x="4542079" y="2371337"/>
                </a:cubicBezTo>
                <a:cubicBezTo>
                  <a:pt x="4585380" y="2359527"/>
                  <a:pt x="4628974" y="2348772"/>
                  <a:pt x="4672707" y="2338680"/>
                </a:cubicBezTo>
                <a:cubicBezTo>
                  <a:pt x="4699750" y="2332439"/>
                  <a:pt x="4727575" y="2329653"/>
                  <a:pt x="4754350" y="2322351"/>
                </a:cubicBezTo>
                <a:cubicBezTo>
                  <a:pt x="4806696" y="2308075"/>
                  <a:pt x="4992762" y="2239610"/>
                  <a:pt x="5015607" y="2224380"/>
                </a:cubicBezTo>
                <a:cubicBezTo>
                  <a:pt x="5031936" y="2213494"/>
                  <a:pt x="5047554" y="2201459"/>
                  <a:pt x="5064593" y="2191723"/>
                </a:cubicBezTo>
                <a:cubicBezTo>
                  <a:pt x="5209597" y="2108864"/>
                  <a:pt x="5059556" y="2205967"/>
                  <a:pt x="5178893" y="2126408"/>
                </a:cubicBezTo>
                <a:cubicBezTo>
                  <a:pt x="5212089" y="1960432"/>
                  <a:pt x="5178079" y="2112930"/>
                  <a:pt x="5211550" y="1995780"/>
                </a:cubicBezTo>
                <a:cubicBezTo>
                  <a:pt x="5217715" y="1974202"/>
                  <a:pt x="5219039" y="1951093"/>
                  <a:pt x="5227879" y="1930466"/>
                </a:cubicBezTo>
                <a:cubicBezTo>
                  <a:pt x="5235610" y="1912428"/>
                  <a:pt x="5251760" y="1899033"/>
                  <a:pt x="5260536" y="1881480"/>
                </a:cubicBezTo>
                <a:cubicBezTo>
                  <a:pt x="5273644" y="1855264"/>
                  <a:pt x="5283176" y="1827383"/>
                  <a:pt x="5293193" y="1799837"/>
                </a:cubicBezTo>
                <a:cubicBezTo>
                  <a:pt x="5304957" y="1767486"/>
                  <a:pt x="5325850" y="1701866"/>
                  <a:pt x="5325850" y="1701866"/>
                </a:cubicBezTo>
                <a:cubicBezTo>
                  <a:pt x="5331293" y="1587566"/>
                  <a:pt x="5333054" y="1473031"/>
                  <a:pt x="5342179" y="1358966"/>
                </a:cubicBezTo>
                <a:cubicBezTo>
                  <a:pt x="5344338" y="1331981"/>
                  <a:pt x="5365479" y="1272737"/>
                  <a:pt x="5374836" y="1244666"/>
                </a:cubicBezTo>
                <a:cubicBezTo>
                  <a:pt x="5369393" y="1059609"/>
                  <a:pt x="5373078" y="874057"/>
                  <a:pt x="5358507" y="689494"/>
                </a:cubicBezTo>
                <a:cubicBezTo>
                  <a:pt x="5356591" y="665228"/>
                  <a:pt x="5334890" y="646780"/>
                  <a:pt x="5325850" y="624180"/>
                </a:cubicBezTo>
                <a:cubicBezTo>
                  <a:pt x="5302141" y="564907"/>
                  <a:pt x="5287935" y="468274"/>
                  <a:pt x="5227879" y="428237"/>
                </a:cubicBezTo>
                <a:cubicBezTo>
                  <a:pt x="5211550" y="417351"/>
                  <a:pt x="5198508" y="396193"/>
                  <a:pt x="5178893" y="395580"/>
                </a:cubicBezTo>
                <a:cubicBezTo>
                  <a:pt x="4498781" y="374327"/>
                  <a:pt x="3818179" y="373809"/>
                  <a:pt x="3137822" y="362923"/>
                </a:cubicBezTo>
                <a:cubicBezTo>
                  <a:pt x="2739477" y="230141"/>
                  <a:pt x="3171146" y="385839"/>
                  <a:pt x="2909222" y="264951"/>
                </a:cubicBezTo>
                <a:cubicBezTo>
                  <a:pt x="2866998" y="245463"/>
                  <a:pt x="2820929" y="235209"/>
                  <a:pt x="2778593" y="215966"/>
                </a:cubicBezTo>
                <a:cubicBezTo>
                  <a:pt x="2760727" y="207845"/>
                  <a:pt x="2748646" y="188068"/>
                  <a:pt x="2729607" y="183308"/>
                </a:cubicBezTo>
                <a:cubicBezTo>
                  <a:pt x="2681792" y="171354"/>
                  <a:pt x="2631636" y="172423"/>
                  <a:pt x="2582650" y="166980"/>
                </a:cubicBezTo>
                <a:cubicBezTo>
                  <a:pt x="2560879" y="161537"/>
                  <a:pt x="2539415" y="154665"/>
                  <a:pt x="2517336" y="150651"/>
                </a:cubicBezTo>
                <a:cubicBezTo>
                  <a:pt x="2399527" y="129231"/>
                  <a:pt x="2383297" y="136168"/>
                  <a:pt x="2256079" y="117994"/>
                </a:cubicBezTo>
                <a:cubicBezTo>
                  <a:pt x="2228605" y="114069"/>
                  <a:pt x="2202147" y="103205"/>
                  <a:pt x="2174436" y="101666"/>
                </a:cubicBezTo>
                <a:cubicBezTo>
                  <a:pt x="2005879" y="92302"/>
                  <a:pt x="1836955" y="91472"/>
                  <a:pt x="1668250" y="85337"/>
                </a:cubicBezTo>
                <a:lnTo>
                  <a:pt x="1276364" y="69008"/>
                </a:lnTo>
                <a:cubicBezTo>
                  <a:pt x="811573" y="-28843"/>
                  <a:pt x="1071740" y="52"/>
                  <a:pt x="492593" y="20023"/>
                </a:cubicBezTo>
                <a:cubicBezTo>
                  <a:pt x="459936" y="30909"/>
                  <a:pt x="418963" y="28339"/>
                  <a:pt x="394622" y="52680"/>
                </a:cubicBezTo>
                <a:cubicBezTo>
                  <a:pt x="321354" y="125946"/>
                  <a:pt x="408364" y="48674"/>
                  <a:pt x="312979" y="101666"/>
                </a:cubicBezTo>
                <a:cubicBezTo>
                  <a:pt x="278669" y="120727"/>
                  <a:pt x="247664" y="145209"/>
                  <a:pt x="215007" y="166980"/>
                </a:cubicBezTo>
                <a:cubicBezTo>
                  <a:pt x="198679" y="177866"/>
                  <a:pt x="184639" y="193431"/>
                  <a:pt x="166022" y="199637"/>
                </a:cubicBezTo>
                <a:lnTo>
                  <a:pt x="117036" y="215966"/>
                </a:lnTo>
                <a:cubicBezTo>
                  <a:pt x="106150" y="232294"/>
                  <a:pt x="96942" y="249875"/>
                  <a:pt x="84379" y="264951"/>
                </a:cubicBezTo>
                <a:cubicBezTo>
                  <a:pt x="31544" y="328352"/>
                  <a:pt x="-32643" y="112552"/>
                  <a:pt x="19064" y="330266"/>
                </a:cubicBezTo>
                <a:close/>
              </a:path>
            </a:pathLst>
          </a:custGeom>
          <a:solidFill>
            <a:srgbClr val="B7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257800" y="2627876"/>
            <a:ext cx="5959929" cy="4801624"/>
          </a:xfrm>
          <a:custGeom>
            <a:avLst/>
            <a:gdLst>
              <a:gd name="connsiteX0" fmla="*/ 751114 w 5959929"/>
              <a:gd name="connsiteY0" fmla="*/ 1029724 h 4801624"/>
              <a:gd name="connsiteX1" fmla="*/ 783771 w 5959929"/>
              <a:gd name="connsiteY1" fmla="*/ 899095 h 4801624"/>
              <a:gd name="connsiteX2" fmla="*/ 816429 w 5959929"/>
              <a:gd name="connsiteY2" fmla="*/ 866438 h 4801624"/>
              <a:gd name="connsiteX3" fmla="*/ 849086 w 5959929"/>
              <a:gd name="connsiteY3" fmla="*/ 817453 h 4801624"/>
              <a:gd name="connsiteX4" fmla="*/ 947057 w 5959929"/>
              <a:gd name="connsiteY4" fmla="*/ 752138 h 4801624"/>
              <a:gd name="connsiteX5" fmla="*/ 1110343 w 5959929"/>
              <a:gd name="connsiteY5" fmla="*/ 703153 h 4801624"/>
              <a:gd name="connsiteX6" fmla="*/ 1208314 w 5959929"/>
              <a:gd name="connsiteY6" fmla="*/ 654167 h 4801624"/>
              <a:gd name="connsiteX7" fmla="*/ 1257300 w 5959929"/>
              <a:gd name="connsiteY7" fmla="*/ 605181 h 4801624"/>
              <a:gd name="connsiteX8" fmla="*/ 1322614 w 5959929"/>
              <a:gd name="connsiteY8" fmla="*/ 556195 h 4801624"/>
              <a:gd name="connsiteX9" fmla="*/ 1387929 w 5959929"/>
              <a:gd name="connsiteY9" fmla="*/ 539867 h 4801624"/>
              <a:gd name="connsiteX10" fmla="*/ 1502229 w 5959929"/>
              <a:gd name="connsiteY10" fmla="*/ 425567 h 4801624"/>
              <a:gd name="connsiteX11" fmla="*/ 1567543 w 5959929"/>
              <a:gd name="connsiteY11" fmla="*/ 392910 h 4801624"/>
              <a:gd name="connsiteX12" fmla="*/ 1681843 w 5959929"/>
              <a:gd name="connsiteY12" fmla="*/ 311267 h 4801624"/>
              <a:gd name="connsiteX13" fmla="*/ 1747157 w 5959929"/>
              <a:gd name="connsiteY13" fmla="*/ 278610 h 4801624"/>
              <a:gd name="connsiteX14" fmla="*/ 1796143 w 5959929"/>
              <a:gd name="connsiteY14" fmla="*/ 245953 h 4801624"/>
              <a:gd name="connsiteX15" fmla="*/ 1910443 w 5959929"/>
              <a:gd name="connsiteY15" fmla="*/ 213295 h 4801624"/>
              <a:gd name="connsiteX16" fmla="*/ 2041071 w 5959929"/>
              <a:gd name="connsiteY16" fmla="*/ 180638 h 4801624"/>
              <a:gd name="connsiteX17" fmla="*/ 2171700 w 5959929"/>
              <a:gd name="connsiteY17" fmla="*/ 147981 h 4801624"/>
              <a:gd name="connsiteX18" fmla="*/ 2318657 w 5959929"/>
              <a:gd name="connsiteY18" fmla="*/ 131653 h 4801624"/>
              <a:gd name="connsiteX19" fmla="*/ 2612571 w 5959929"/>
              <a:gd name="connsiteY19" fmla="*/ 82667 h 4801624"/>
              <a:gd name="connsiteX20" fmla="*/ 2726871 w 5959929"/>
              <a:gd name="connsiteY20" fmla="*/ 66338 h 4801624"/>
              <a:gd name="connsiteX21" fmla="*/ 2939143 w 5959929"/>
              <a:gd name="connsiteY21" fmla="*/ 50010 h 4801624"/>
              <a:gd name="connsiteX22" fmla="*/ 3298371 w 5959929"/>
              <a:gd name="connsiteY22" fmla="*/ 1024 h 4801624"/>
              <a:gd name="connsiteX23" fmla="*/ 4898571 w 5959929"/>
              <a:gd name="connsiteY23" fmla="*/ 17353 h 4801624"/>
              <a:gd name="connsiteX24" fmla="*/ 5208814 w 5959929"/>
              <a:gd name="connsiteY24" fmla="*/ 33681 h 4801624"/>
              <a:gd name="connsiteX25" fmla="*/ 5388429 w 5959929"/>
              <a:gd name="connsiteY25" fmla="*/ 115324 h 4801624"/>
              <a:gd name="connsiteX26" fmla="*/ 5486400 w 5959929"/>
              <a:gd name="connsiteY26" fmla="*/ 196967 h 4801624"/>
              <a:gd name="connsiteX27" fmla="*/ 5649686 w 5959929"/>
              <a:gd name="connsiteY27" fmla="*/ 425567 h 4801624"/>
              <a:gd name="connsiteX28" fmla="*/ 5698671 w 5959929"/>
              <a:gd name="connsiteY28" fmla="*/ 490881 h 4801624"/>
              <a:gd name="connsiteX29" fmla="*/ 5747657 w 5959929"/>
              <a:gd name="connsiteY29" fmla="*/ 539867 h 4801624"/>
              <a:gd name="connsiteX30" fmla="*/ 5845629 w 5959929"/>
              <a:gd name="connsiteY30" fmla="*/ 735810 h 4801624"/>
              <a:gd name="connsiteX31" fmla="*/ 5910943 w 5959929"/>
              <a:gd name="connsiteY31" fmla="*/ 850110 h 4801624"/>
              <a:gd name="connsiteX32" fmla="*/ 5894614 w 5959929"/>
              <a:gd name="connsiteY32" fmla="*/ 1144024 h 4801624"/>
              <a:gd name="connsiteX33" fmla="*/ 5878286 w 5959929"/>
              <a:gd name="connsiteY33" fmla="*/ 1209338 h 4801624"/>
              <a:gd name="connsiteX34" fmla="*/ 5845629 w 5959929"/>
              <a:gd name="connsiteY34" fmla="*/ 1258324 h 4801624"/>
              <a:gd name="connsiteX35" fmla="*/ 5829300 w 5959929"/>
              <a:gd name="connsiteY35" fmla="*/ 1307310 h 4801624"/>
              <a:gd name="connsiteX36" fmla="*/ 5796643 w 5959929"/>
              <a:gd name="connsiteY36" fmla="*/ 1356295 h 4801624"/>
              <a:gd name="connsiteX37" fmla="*/ 5763986 w 5959929"/>
              <a:gd name="connsiteY37" fmla="*/ 1437938 h 4801624"/>
              <a:gd name="connsiteX38" fmla="*/ 5731329 w 5959929"/>
              <a:gd name="connsiteY38" fmla="*/ 1535910 h 4801624"/>
              <a:gd name="connsiteX39" fmla="*/ 5666014 w 5959929"/>
              <a:gd name="connsiteY39" fmla="*/ 1650210 h 4801624"/>
              <a:gd name="connsiteX40" fmla="*/ 5633357 w 5959929"/>
              <a:gd name="connsiteY40" fmla="*/ 1797167 h 4801624"/>
              <a:gd name="connsiteX41" fmla="*/ 5617029 w 5959929"/>
              <a:gd name="connsiteY41" fmla="*/ 1846153 h 4801624"/>
              <a:gd name="connsiteX42" fmla="*/ 5731329 w 5959929"/>
              <a:gd name="connsiteY42" fmla="*/ 2172724 h 4801624"/>
              <a:gd name="connsiteX43" fmla="*/ 5763986 w 5959929"/>
              <a:gd name="connsiteY43" fmla="*/ 2221710 h 4801624"/>
              <a:gd name="connsiteX44" fmla="*/ 5796643 w 5959929"/>
              <a:gd name="connsiteY44" fmla="*/ 2270695 h 4801624"/>
              <a:gd name="connsiteX45" fmla="*/ 5861957 w 5959929"/>
              <a:gd name="connsiteY45" fmla="*/ 2417653 h 4801624"/>
              <a:gd name="connsiteX46" fmla="*/ 5910943 w 5959929"/>
              <a:gd name="connsiteY46" fmla="*/ 2629924 h 4801624"/>
              <a:gd name="connsiteX47" fmla="*/ 5927271 w 5959929"/>
              <a:gd name="connsiteY47" fmla="*/ 3299395 h 4801624"/>
              <a:gd name="connsiteX48" fmla="*/ 5943600 w 5959929"/>
              <a:gd name="connsiteY48" fmla="*/ 3348381 h 4801624"/>
              <a:gd name="connsiteX49" fmla="*/ 5959929 w 5959929"/>
              <a:gd name="connsiteY49" fmla="*/ 3413695 h 4801624"/>
              <a:gd name="connsiteX50" fmla="*/ 5943600 w 5959929"/>
              <a:gd name="connsiteY50" fmla="*/ 4066838 h 4801624"/>
              <a:gd name="connsiteX51" fmla="*/ 5910943 w 5959929"/>
              <a:gd name="connsiteY51" fmla="*/ 4115824 h 4801624"/>
              <a:gd name="connsiteX52" fmla="*/ 5829300 w 5959929"/>
              <a:gd name="connsiteY52" fmla="*/ 4230124 h 4801624"/>
              <a:gd name="connsiteX53" fmla="*/ 5796643 w 5959929"/>
              <a:gd name="connsiteY53" fmla="*/ 4279110 h 4801624"/>
              <a:gd name="connsiteX54" fmla="*/ 5731329 w 5959929"/>
              <a:gd name="connsiteY54" fmla="*/ 4328095 h 4801624"/>
              <a:gd name="connsiteX55" fmla="*/ 5633357 w 5959929"/>
              <a:gd name="connsiteY55" fmla="*/ 4409738 h 4801624"/>
              <a:gd name="connsiteX56" fmla="*/ 5568043 w 5959929"/>
              <a:gd name="connsiteY56" fmla="*/ 4426067 h 4801624"/>
              <a:gd name="connsiteX57" fmla="*/ 5453743 w 5959929"/>
              <a:gd name="connsiteY57" fmla="*/ 4491381 h 4801624"/>
              <a:gd name="connsiteX58" fmla="*/ 5339443 w 5959929"/>
              <a:gd name="connsiteY58" fmla="*/ 4507710 h 4801624"/>
              <a:gd name="connsiteX59" fmla="*/ 5274129 w 5959929"/>
              <a:gd name="connsiteY59" fmla="*/ 4524038 h 4801624"/>
              <a:gd name="connsiteX60" fmla="*/ 5176157 w 5959929"/>
              <a:gd name="connsiteY60" fmla="*/ 4540367 h 4801624"/>
              <a:gd name="connsiteX61" fmla="*/ 5045529 w 5959929"/>
              <a:gd name="connsiteY61" fmla="*/ 4573024 h 4801624"/>
              <a:gd name="connsiteX62" fmla="*/ 4833257 w 5959929"/>
              <a:gd name="connsiteY62" fmla="*/ 4622010 h 4801624"/>
              <a:gd name="connsiteX63" fmla="*/ 4784271 w 5959929"/>
              <a:gd name="connsiteY63" fmla="*/ 4638338 h 4801624"/>
              <a:gd name="connsiteX64" fmla="*/ 4653643 w 5959929"/>
              <a:gd name="connsiteY64" fmla="*/ 4670995 h 4801624"/>
              <a:gd name="connsiteX65" fmla="*/ 4457700 w 5959929"/>
              <a:gd name="connsiteY65" fmla="*/ 4736310 h 4801624"/>
              <a:gd name="connsiteX66" fmla="*/ 4359729 w 5959929"/>
              <a:gd name="connsiteY66" fmla="*/ 4768967 h 4801624"/>
              <a:gd name="connsiteX67" fmla="*/ 4229100 w 5959929"/>
              <a:gd name="connsiteY67" fmla="*/ 4801624 h 4801624"/>
              <a:gd name="connsiteX68" fmla="*/ 1404257 w 5959929"/>
              <a:gd name="connsiteY68" fmla="*/ 4768967 h 4801624"/>
              <a:gd name="connsiteX69" fmla="*/ 1077686 w 5959929"/>
              <a:gd name="connsiteY69" fmla="*/ 4719981 h 4801624"/>
              <a:gd name="connsiteX70" fmla="*/ 914400 w 5959929"/>
              <a:gd name="connsiteY70" fmla="*/ 4703653 h 4801624"/>
              <a:gd name="connsiteX71" fmla="*/ 816429 w 5959929"/>
              <a:gd name="connsiteY71" fmla="*/ 4687324 h 4801624"/>
              <a:gd name="connsiteX72" fmla="*/ 685800 w 5959929"/>
              <a:gd name="connsiteY72" fmla="*/ 4670995 h 4801624"/>
              <a:gd name="connsiteX73" fmla="*/ 326571 w 5959929"/>
              <a:gd name="connsiteY73" fmla="*/ 4589353 h 4801624"/>
              <a:gd name="connsiteX74" fmla="*/ 212271 w 5959929"/>
              <a:gd name="connsiteY74" fmla="*/ 4524038 h 4801624"/>
              <a:gd name="connsiteX75" fmla="*/ 179614 w 5959929"/>
              <a:gd name="connsiteY75" fmla="*/ 4475053 h 4801624"/>
              <a:gd name="connsiteX76" fmla="*/ 130629 w 5959929"/>
              <a:gd name="connsiteY76" fmla="*/ 4442395 h 4801624"/>
              <a:gd name="connsiteX77" fmla="*/ 114300 w 5959929"/>
              <a:gd name="connsiteY77" fmla="*/ 4279110 h 4801624"/>
              <a:gd name="connsiteX78" fmla="*/ 97971 w 5959929"/>
              <a:gd name="connsiteY78" fmla="*/ 4230124 h 4801624"/>
              <a:gd name="connsiteX79" fmla="*/ 48986 w 5959929"/>
              <a:gd name="connsiteY79" fmla="*/ 4099495 h 4801624"/>
              <a:gd name="connsiteX80" fmla="*/ 32657 w 5959929"/>
              <a:gd name="connsiteY80" fmla="*/ 4017853 h 4801624"/>
              <a:gd name="connsiteX81" fmla="*/ 0 w 5959929"/>
              <a:gd name="connsiteY81" fmla="*/ 3838238 h 4801624"/>
              <a:gd name="connsiteX82" fmla="*/ 16329 w 5959929"/>
              <a:gd name="connsiteY82" fmla="*/ 3446353 h 4801624"/>
              <a:gd name="connsiteX83" fmla="*/ 48986 w 5959929"/>
              <a:gd name="connsiteY83" fmla="*/ 3381038 h 4801624"/>
              <a:gd name="connsiteX84" fmla="*/ 65314 w 5959929"/>
              <a:gd name="connsiteY84" fmla="*/ 3332053 h 4801624"/>
              <a:gd name="connsiteX85" fmla="*/ 130629 w 5959929"/>
              <a:gd name="connsiteY85" fmla="*/ 3201424 h 4801624"/>
              <a:gd name="connsiteX86" fmla="*/ 163286 w 5959929"/>
              <a:gd name="connsiteY86" fmla="*/ 3136110 h 4801624"/>
              <a:gd name="connsiteX87" fmla="*/ 244929 w 5959929"/>
              <a:gd name="connsiteY87" fmla="*/ 2989153 h 4801624"/>
              <a:gd name="connsiteX88" fmla="*/ 277586 w 5959929"/>
              <a:gd name="connsiteY88" fmla="*/ 2940167 h 4801624"/>
              <a:gd name="connsiteX89" fmla="*/ 310243 w 5959929"/>
              <a:gd name="connsiteY89" fmla="*/ 2891181 h 4801624"/>
              <a:gd name="connsiteX90" fmla="*/ 359229 w 5959929"/>
              <a:gd name="connsiteY90" fmla="*/ 2825867 h 4801624"/>
              <a:gd name="connsiteX91" fmla="*/ 408214 w 5959929"/>
              <a:gd name="connsiteY91" fmla="*/ 2776881 h 4801624"/>
              <a:gd name="connsiteX92" fmla="*/ 440871 w 5959929"/>
              <a:gd name="connsiteY92" fmla="*/ 2727895 h 4801624"/>
              <a:gd name="connsiteX93" fmla="*/ 489857 w 5959929"/>
              <a:gd name="connsiteY93" fmla="*/ 2678910 h 4801624"/>
              <a:gd name="connsiteX94" fmla="*/ 604157 w 5959929"/>
              <a:gd name="connsiteY94" fmla="*/ 2515624 h 4801624"/>
              <a:gd name="connsiteX95" fmla="*/ 685800 w 5959929"/>
              <a:gd name="connsiteY95" fmla="*/ 2401324 h 4801624"/>
              <a:gd name="connsiteX96" fmla="*/ 734786 w 5959929"/>
              <a:gd name="connsiteY96" fmla="*/ 2303353 h 4801624"/>
              <a:gd name="connsiteX97" fmla="*/ 751114 w 5959929"/>
              <a:gd name="connsiteY97" fmla="*/ 2254367 h 4801624"/>
              <a:gd name="connsiteX98" fmla="*/ 898071 w 5959929"/>
              <a:gd name="connsiteY98" fmla="*/ 1993110 h 4801624"/>
              <a:gd name="connsiteX99" fmla="*/ 947057 w 5959929"/>
              <a:gd name="connsiteY99" fmla="*/ 1813495 h 4801624"/>
              <a:gd name="connsiteX100" fmla="*/ 930729 w 5959929"/>
              <a:gd name="connsiteY100" fmla="*/ 1013395 h 4801624"/>
              <a:gd name="connsiteX101" fmla="*/ 783771 w 5959929"/>
              <a:gd name="connsiteY101" fmla="*/ 1029724 h 4801624"/>
              <a:gd name="connsiteX102" fmla="*/ 685800 w 5959929"/>
              <a:gd name="connsiteY102" fmla="*/ 1062381 h 4801624"/>
              <a:gd name="connsiteX103" fmla="*/ 751114 w 5959929"/>
              <a:gd name="connsiteY103" fmla="*/ 1029724 h 48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959929" h="4801624">
                <a:moveTo>
                  <a:pt x="751114" y="1029724"/>
                </a:moveTo>
                <a:cubicBezTo>
                  <a:pt x="754625" y="1012170"/>
                  <a:pt x="768710" y="924197"/>
                  <a:pt x="783771" y="899095"/>
                </a:cubicBezTo>
                <a:cubicBezTo>
                  <a:pt x="791692" y="885894"/>
                  <a:pt x="806812" y="878459"/>
                  <a:pt x="816429" y="866438"/>
                </a:cubicBezTo>
                <a:cubicBezTo>
                  <a:pt x="828688" y="851114"/>
                  <a:pt x="834317" y="830376"/>
                  <a:pt x="849086" y="817453"/>
                </a:cubicBezTo>
                <a:cubicBezTo>
                  <a:pt x="878624" y="791607"/>
                  <a:pt x="909822" y="764550"/>
                  <a:pt x="947057" y="752138"/>
                </a:cubicBezTo>
                <a:cubicBezTo>
                  <a:pt x="1066319" y="712384"/>
                  <a:pt x="1011633" y="727830"/>
                  <a:pt x="1110343" y="703153"/>
                </a:cubicBezTo>
                <a:cubicBezTo>
                  <a:pt x="1200154" y="613339"/>
                  <a:pt x="1067881" y="734414"/>
                  <a:pt x="1208314" y="654167"/>
                </a:cubicBezTo>
                <a:cubicBezTo>
                  <a:pt x="1228364" y="642710"/>
                  <a:pt x="1239767" y="620209"/>
                  <a:pt x="1257300" y="605181"/>
                </a:cubicBezTo>
                <a:cubicBezTo>
                  <a:pt x="1277963" y="587470"/>
                  <a:pt x="1298273" y="568366"/>
                  <a:pt x="1322614" y="556195"/>
                </a:cubicBezTo>
                <a:cubicBezTo>
                  <a:pt x="1342686" y="546159"/>
                  <a:pt x="1366157" y="545310"/>
                  <a:pt x="1387929" y="539867"/>
                </a:cubicBezTo>
                <a:cubicBezTo>
                  <a:pt x="1431182" y="474987"/>
                  <a:pt x="1420776" y="479869"/>
                  <a:pt x="1502229" y="425567"/>
                </a:cubicBezTo>
                <a:cubicBezTo>
                  <a:pt x="1522482" y="412065"/>
                  <a:pt x="1546902" y="405811"/>
                  <a:pt x="1567543" y="392910"/>
                </a:cubicBezTo>
                <a:cubicBezTo>
                  <a:pt x="1661010" y="334493"/>
                  <a:pt x="1601233" y="357330"/>
                  <a:pt x="1681843" y="311267"/>
                </a:cubicBezTo>
                <a:cubicBezTo>
                  <a:pt x="1702977" y="299190"/>
                  <a:pt x="1726023" y="290687"/>
                  <a:pt x="1747157" y="278610"/>
                </a:cubicBezTo>
                <a:cubicBezTo>
                  <a:pt x="1764196" y="268874"/>
                  <a:pt x="1777922" y="253241"/>
                  <a:pt x="1796143" y="245953"/>
                </a:cubicBezTo>
                <a:cubicBezTo>
                  <a:pt x="1832934" y="231237"/>
                  <a:pt x="1872489" y="224681"/>
                  <a:pt x="1910443" y="213295"/>
                </a:cubicBezTo>
                <a:cubicBezTo>
                  <a:pt x="2049156" y="171681"/>
                  <a:pt x="1840327" y="226964"/>
                  <a:pt x="2041071" y="180638"/>
                </a:cubicBezTo>
                <a:cubicBezTo>
                  <a:pt x="2084805" y="170546"/>
                  <a:pt x="2127500" y="155781"/>
                  <a:pt x="2171700" y="147981"/>
                </a:cubicBezTo>
                <a:cubicBezTo>
                  <a:pt x="2220237" y="139416"/>
                  <a:pt x="2269902" y="138876"/>
                  <a:pt x="2318657" y="131653"/>
                </a:cubicBezTo>
                <a:cubicBezTo>
                  <a:pt x="2416907" y="117097"/>
                  <a:pt x="2514247" y="96714"/>
                  <a:pt x="2612571" y="82667"/>
                </a:cubicBezTo>
                <a:cubicBezTo>
                  <a:pt x="2650671" y="77224"/>
                  <a:pt x="2688575" y="70168"/>
                  <a:pt x="2726871" y="66338"/>
                </a:cubicBezTo>
                <a:cubicBezTo>
                  <a:pt x="2797485" y="59277"/>
                  <a:pt x="2868386" y="55453"/>
                  <a:pt x="2939143" y="50010"/>
                </a:cubicBezTo>
                <a:cubicBezTo>
                  <a:pt x="3092575" y="-11362"/>
                  <a:pt x="3036652" y="1024"/>
                  <a:pt x="3298371" y="1024"/>
                </a:cubicBezTo>
                <a:cubicBezTo>
                  <a:pt x="3831799" y="1024"/>
                  <a:pt x="4365171" y="11910"/>
                  <a:pt x="4898571" y="17353"/>
                </a:cubicBezTo>
                <a:cubicBezTo>
                  <a:pt x="5001985" y="22796"/>
                  <a:pt x="5105994" y="21343"/>
                  <a:pt x="5208814" y="33681"/>
                </a:cubicBezTo>
                <a:cubicBezTo>
                  <a:pt x="5264816" y="40401"/>
                  <a:pt x="5343721" y="81792"/>
                  <a:pt x="5388429" y="115324"/>
                </a:cubicBezTo>
                <a:cubicBezTo>
                  <a:pt x="5639852" y="303893"/>
                  <a:pt x="5257953" y="44670"/>
                  <a:pt x="5486400" y="196967"/>
                </a:cubicBezTo>
                <a:cubicBezTo>
                  <a:pt x="5581909" y="340230"/>
                  <a:pt x="5528161" y="263533"/>
                  <a:pt x="5649686" y="425567"/>
                </a:cubicBezTo>
                <a:cubicBezTo>
                  <a:pt x="5666014" y="447338"/>
                  <a:pt x="5679428" y="471638"/>
                  <a:pt x="5698671" y="490881"/>
                </a:cubicBezTo>
                <a:lnTo>
                  <a:pt x="5747657" y="539867"/>
                </a:lnTo>
                <a:cubicBezTo>
                  <a:pt x="5829742" y="786122"/>
                  <a:pt x="5719014" y="482579"/>
                  <a:pt x="5845629" y="735810"/>
                </a:cubicBezTo>
                <a:cubicBezTo>
                  <a:pt x="5911417" y="867387"/>
                  <a:pt x="5800957" y="740124"/>
                  <a:pt x="5910943" y="850110"/>
                </a:cubicBezTo>
                <a:cubicBezTo>
                  <a:pt x="5944895" y="985921"/>
                  <a:pt x="5934027" y="907540"/>
                  <a:pt x="5894614" y="1144024"/>
                </a:cubicBezTo>
                <a:cubicBezTo>
                  <a:pt x="5890925" y="1166160"/>
                  <a:pt x="5887126" y="1188711"/>
                  <a:pt x="5878286" y="1209338"/>
                </a:cubicBezTo>
                <a:cubicBezTo>
                  <a:pt x="5870556" y="1227376"/>
                  <a:pt x="5854405" y="1240771"/>
                  <a:pt x="5845629" y="1258324"/>
                </a:cubicBezTo>
                <a:cubicBezTo>
                  <a:pt x="5837932" y="1273719"/>
                  <a:pt x="5836997" y="1291915"/>
                  <a:pt x="5829300" y="1307310"/>
                </a:cubicBezTo>
                <a:cubicBezTo>
                  <a:pt x="5820524" y="1324862"/>
                  <a:pt x="5805419" y="1338743"/>
                  <a:pt x="5796643" y="1356295"/>
                </a:cubicBezTo>
                <a:cubicBezTo>
                  <a:pt x="5783535" y="1382511"/>
                  <a:pt x="5774003" y="1410392"/>
                  <a:pt x="5763986" y="1437938"/>
                </a:cubicBezTo>
                <a:cubicBezTo>
                  <a:pt x="5752222" y="1470289"/>
                  <a:pt x="5750424" y="1507268"/>
                  <a:pt x="5731329" y="1535910"/>
                </a:cubicBezTo>
                <a:cubicBezTo>
                  <a:pt x="5685168" y="1605148"/>
                  <a:pt x="5707447" y="1567342"/>
                  <a:pt x="5666014" y="1650210"/>
                </a:cubicBezTo>
                <a:cubicBezTo>
                  <a:pt x="5654788" y="1706344"/>
                  <a:pt x="5648734" y="1743349"/>
                  <a:pt x="5633357" y="1797167"/>
                </a:cubicBezTo>
                <a:cubicBezTo>
                  <a:pt x="5628629" y="1813717"/>
                  <a:pt x="5622472" y="1829824"/>
                  <a:pt x="5617029" y="1846153"/>
                </a:cubicBezTo>
                <a:cubicBezTo>
                  <a:pt x="5639132" y="2067191"/>
                  <a:pt x="5605841" y="1968807"/>
                  <a:pt x="5731329" y="2172724"/>
                </a:cubicBezTo>
                <a:cubicBezTo>
                  <a:pt x="5741614" y="2189437"/>
                  <a:pt x="5753100" y="2205381"/>
                  <a:pt x="5763986" y="2221710"/>
                </a:cubicBezTo>
                <a:lnTo>
                  <a:pt x="5796643" y="2270695"/>
                </a:lnTo>
                <a:cubicBezTo>
                  <a:pt x="5835506" y="2387285"/>
                  <a:pt x="5810205" y="2340025"/>
                  <a:pt x="5861957" y="2417653"/>
                </a:cubicBezTo>
                <a:cubicBezTo>
                  <a:pt x="5901345" y="2575206"/>
                  <a:pt x="5885812" y="2504270"/>
                  <a:pt x="5910943" y="2629924"/>
                </a:cubicBezTo>
                <a:cubicBezTo>
                  <a:pt x="5916386" y="2853081"/>
                  <a:pt x="5917135" y="3076402"/>
                  <a:pt x="5927271" y="3299395"/>
                </a:cubicBezTo>
                <a:cubicBezTo>
                  <a:pt x="5928053" y="3316589"/>
                  <a:pt x="5938871" y="3331831"/>
                  <a:pt x="5943600" y="3348381"/>
                </a:cubicBezTo>
                <a:cubicBezTo>
                  <a:pt x="5949765" y="3369959"/>
                  <a:pt x="5954486" y="3391924"/>
                  <a:pt x="5959929" y="3413695"/>
                </a:cubicBezTo>
                <a:cubicBezTo>
                  <a:pt x="5954486" y="3631409"/>
                  <a:pt x="5958757" y="3849584"/>
                  <a:pt x="5943600" y="4066838"/>
                </a:cubicBezTo>
                <a:cubicBezTo>
                  <a:pt x="5942234" y="4086415"/>
                  <a:pt x="5920679" y="4098785"/>
                  <a:pt x="5910943" y="4115824"/>
                </a:cubicBezTo>
                <a:cubicBezTo>
                  <a:pt x="5823047" y="4269643"/>
                  <a:pt x="5938105" y="4099557"/>
                  <a:pt x="5829300" y="4230124"/>
                </a:cubicBezTo>
                <a:cubicBezTo>
                  <a:pt x="5816737" y="4245200"/>
                  <a:pt x="5810520" y="4265233"/>
                  <a:pt x="5796643" y="4279110"/>
                </a:cubicBezTo>
                <a:cubicBezTo>
                  <a:pt x="5777400" y="4298353"/>
                  <a:pt x="5751991" y="4310384"/>
                  <a:pt x="5731329" y="4328095"/>
                </a:cubicBezTo>
                <a:cubicBezTo>
                  <a:pt x="5692094" y="4361725"/>
                  <a:pt x="5681477" y="4389115"/>
                  <a:pt x="5633357" y="4409738"/>
                </a:cubicBezTo>
                <a:cubicBezTo>
                  <a:pt x="5612730" y="4418578"/>
                  <a:pt x="5589814" y="4420624"/>
                  <a:pt x="5568043" y="4426067"/>
                </a:cubicBezTo>
                <a:cubicBezTo>
                  <a:pt x="5537349" y="4446530"/>
                  <a:pt x="5488801" y="4481820"/>
                  <a:pt x="5453743" y="4491381"/>
                </a:cubicBezTo>
                <a:cubicBezTo>
                  <a:pt x="5416612" y="4501508"/>
                  <a:pt x="5377309" y="4500825"/>
                  <a:pt x="5339443" y="4507710"/>
                </a:cubicBezTo>
                <a:cubicBezTo>
                  <a:pt x="5317364" y="4511724"/>
                  <a:pt x="5296135" y="4519637"/>
                  <a:pt x="5274129" y="4524038"/>
                </a:cubicBezTo>
                <a:cubicBezTo>
                  <a:pt x="5241664" y="4530531"/>
                  <a:pt x="5208530" y="4533430"/>
                  <a:pt x="5176157" y="4540367"/>
                </a:cubicBezTo>
                <a:cubicBezTo>
                  <a:pt x="5132271" y="4549771"/>
                  <a:pt x="5089219" y="4562744"/>
                  <a:pt x="5045529" y="4573024"/>
                </a:cubicBezTo>
                <a:cubicBezTo>
                  <a:pt x="5013394" y="4580585"/>
                  <a:pt x="4886106" y="4606910"/>
                  <a:pt x="4833257" y="4622010"/>
                </a:cubicBezTo>
                <a:cubicBezTo>
                  <a:pt x="4816707" y="4626738"/>
                  <a:pt x="4800876" y="4633809"/>
                  <a:pt x="4784271" y="4638338"/>
                </a:cubicBezTo>
                <a:cubicBezTo>
                  <a:pt x="4740970" y="4650147"/>
                  <a:pt x="4697186" y="4660109"/>
                  <a:pt x="4653643" y="4670995"/>
                </a:cubicBezTo>
                <a:cubicBezTo>
                  <a:pt x="4555686" y="4736301"/>
                  <a:pt x="4642271" y="4687091"/>
                  <a:pt x="4457700" y="4736310"/>
                </a:cubicBezTo>
                <a:cubicBezTo>
                  <a:pt x="4424439" y="4745180"/>
                  <a:pt x="4393125" y="4760618"/>
                  <a:pt x="4359729" y="4768967"/>
                </a:cubicBezTo>
                <a:lnTo>
                  <a:pt x="4229100" y="4801624"/>
                </a:lnTo>
                <a:lnTo>
                  <a:pt x="1404257" y="4768967"/>
                </a:lnTo>
                <a:cubicBezTo>
                  <a:pt x="1025206" y="4762853"/>
                  <a:pt x="1331285" y="4764733"/>
                  <a:pt x="1077686" y="4719981"/>
                </a:cubicBezTo>
                <a:cubicBezTo>
                  <a:pt x="1023818" y="4710475"/>
                  <a:pt x="968678" y="4710438"/>
                  <a:pt x="914400" y="4703653"/>
                </a:cubicBezTo>
                <a:cubicBezTo>
                  <a:pt x="881548" y="4699547"/>
                  <a:pt x="849204" y="4692006"/>
                  <a:pt x="816429" y="4687324"/>
                </a:cubicBezTo>
                <a:cubicBezTo>
                  <a:pt x="772988" y="4681118"/>
                  <a:pt x="729196" y="4677504"/>
                  <a:pt x="685800" y="4670995"/>
                </a:cubicBezTo>
                <a:cubicBezTo>
                  <a:pt x="526961" y="4647169"/>
                  <a:pt x="473335" y="4641769"/>
                  <a:pt x="326571" y="4589353"/>
                </a:cubicBezTo>
                <a:cubicBezTo>
                  <a:pt x="281955" y="4573419"/>
                  <a:pt x="250671" y="4549638"/>
                  <a:pt x="212271" y="4524038"/>
                </a:cubicBezTo>
                <a:cubicBezTo>
                  <a:pt x="201385" y="4507710"/>
                  <a:pt x="193490" y="4488930"/>
                  <a:pt x="179614" y="4475053"/>
                </a:cubicBezTo>
                <a:cubicBezTo>
                  <a:pt x="165737" y="4461176"/>
                  <a:pt x="136835" y="4461012"/>
                  <a:pt x="130629" y="4442395"/>
                </a:cubicBezTo>
                <a:cubicBezTo>
                  <a:pt x="113331" y="4390502"/>
                  <a:pt x="122618" y="4333174"/>
                  <a:pt x="114300" y="4279110"/>
                </a:cubicBezTo>
                <a:cubicBezTo>
                  <a:pt x="111683" y="4262098"/>
                  <a:pt x="102145" y="4246822"/>
                  <a:pt x="97971" y="4230124"/>
                </a:cubicBezTo>
                <a:cubicBezTo>
                  <a:pt x="69723" y="4117130"/>
                  <a:pt x="102745" y="4180135"/>
                  <a:pt x="48986" y="4099495"/>
                </a:cubicBezTo>
                <a:cubicBezTo>
                  <a:pt x="43543" y="4072281"/>
                  <a:pt x="37622" y="4045158"/>
                  <a:pt x="32657" y="4017853"/>
                </a:cubicBezTo>
                <a:cubicBezTo>
                  <a:pt x="-9128" y="3788036"/>
                  <a:pt x="40337" y="4039919"/>
                  <a:pt x="0" y="3838238"/>
                </a:cubicBezTo>
                <a:cubicBezTo>
                  <a:pt x="5443" y="3707610"/>
                  <a:pt x="2401" y="3576351"/>
                  <a:pt x="16329" y="3446353"/>
                </a:cubicBezTo>
                <a:cubicBezTo>
                  <a:pt x="18922" y="3422150"/>
                  <a:pt x="39398" y="3403411"/>
                  <a:pt x="48986" y="3381038"/>
                </a:cubicBezTo>
                <a:cubicBezTo>
                  <a:pt x="55766" y="3365218"/>
                  <a:pt x="58192" y="3347722"/>
                  <a:pt x="65314" y="3332053"/>
                </a:cubicBezTo>
                <a:cubicBezTo>
                  <a:pt x="85459" y="3287734"/>
                  <a:pt x="108857" y="3244967"/>
                  <a:pt x="130629" y="3201424"/>
                </a:cubicBezTo>
                <a:cubicBezTo>
                  <a:pt x="141515" y="3179653"/>
                  <a:pt x="155589" y="3159202"/>
                  <a:pt x="163286" y="3136110"/>
                </a:cubicBezTo>
                <a:cubicBezTo>
                  <a:pt x="192025" y="3049888"/>
                  <a:pt x="170066" y="3101447"/>
                  <a:pt x="244929" y="2989153"/>
                </a:cubicBezTo>
                <a:lnTo>
                  <a:pt x="277586" y="2940167"/>
                </a:lnTo>
                <a:cubicBezTo>
                  <a:pt x="288472" y="2923838"/>
                  <a:pt x="298468" y="2906881"/>
                  <a:pt x="310243" y="2891181"/>
                </a:cubicBezTo>
                <a:cubicBezTo>
                  <a:pt x="326572" y="2869410"/>
                  <a:pt x="341518" y="2846530"/>
                  <a:pt x="359229" y="2825867"/>
                </a:cubicBezTo>
                <a:cubicBezTo>
                  <a:pt x="374257" y="2808334"/>
                  <a:pt x="393431" y="2794621"/>
                  <a:pt x="408214" y="2776881"/>
                </a:cubicBezTo>
                <a:cubicBezTo>
                  <a:pt x="420777" y="2761805"/>
                  <a:pt x="428308" y="2742971"/>
                  <a:pt x="440871" y="2727895"/>
                </a:cubicBezTo>
                <a:cubicBezTo>
                  <a:pt x="455654" y="2710155"/>
                  <a:pt x="475778" y="2697213"/>
                  <a:pt x="489857" y="2678910"/>
                </a:cubicBezTo>
                <a:cubicBezTo>
                  <a:pt x="530365" y="2626249"/>
                  <a:pt x="565540" y="2569687"/>
                  <a:pt x="604157" y="2515624"/>
                </a:cubicBezTo>
                <a:cubicBezTo>
                  <a:pt x="616488" y="2498361"/>
                  <a:pt x="672971" y="2426983"/>
                  <a:pt x="685800" y="2401324"/>
                </a:cubicBezTo>
                <a:cubicBezTo>
                  <a:pt x="753400" y="2266123"/>
                  <a:pt x="641200" y="2443731"/>
                  <a:pt x="734786" y="2303353"/>
                </a:cubicBezTo>
                <a:cubicBezTo>
                  <a:pt x="740229" y="2287024"/>
                  <a:pt x="742755" y="2269413"/>
                  <a:pt x="751114" y="2254367"/>
                </a:cubicBezTo>
                <a:cubicBezTo>
                  <a:pt x="805532" y="2156414"/>
                  <a:pt x="868105" y="2112970"/>
                  <a:pt x="898071" y="1993110"/>
                </a:cubicBezTo>
                <a:cubicBezTo>
                  <a:pt x="934904" y="1845783"/>
                  <a:pt x="916536" y="1905061"/>
                  <a:pt x="947057" y="1813495"/>
                </a:cubicBezTo>
                <a:cubicBezTo>
                  <a:pt x="941614" y="1546795"/>
                  <a:pt x="985135" y="1274543"/>
                  <a:pt x="930729" y="1013395"/>
                </a:cubicBezTo>
                <a:cubicBezTo>
                  <a:pt x="920677" y="965144"/>
                  <a:pt x="832101" y="1020058"/>
                  <a:pt x="783771" y="1029724"/>
                </a:cubicBezTo>
                <a:cubicBezTo>
                  <a:pt x="750016" y="1036475"/>
                  <a:pt x="651376" y="1062381"/>
                  <a:pt x="685800" y="1062381"/>
                </a:cubicBezTo>
                <a:lnTo>
                  <a:pt x="751114" y="1029724"/>
                </a:lnTo>
                <a:close/>
              </a:path>
            </a:pathLst>
          </a:custGeom>
          <a:solidFill>
            <a:srgbClr val="B7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800100" y="3269168"/>
            <a:ext cx="5094514" cy="4244093"/>
          </a:xfrm>
          <a:custGeom>
            <a:avLst/>
            <a:gdLst>
              <a:gd name="connsiteX0" fmla="*/ 4261757 w 5094514"/>
              <a:gd name="connsiteY0" fmla="*/ 94518 h 4244093"/>
              <a:gd name="connsiteX1" fmla="*/ 4343400 w 5094514"/>
              <a:gd name="connsiteY1" fmla="*/ 110846 h 4244093"/>
              <a:gd name="connsiteX2" fmla="*/ 4392386 w 5094514"/>
              <a:gd name="connsiteY2" fmla="*/ 143503 h 4244093"/>
              <a:gd name="connsiteX3" fmla="*/ 4441371 w 5094514"/>
              <a:gd name="connsiteY3" fmla="*/ 159832 h 4244093"/>
              <a:gd name="connsiteX4" fmla="*/ 4474029 w 5094514"/>
              <a:gd name="connsiteY4" fmla="*/ 192489 h 4244093"/>
              <a:gd name="connsiteX5" fmla="*/ 4523014 w 5094514"/>
              <a:gd name="connsiteY5" fmla="*/ 208818 h 4244093"/>
              <a:gd name="connsiteX6" fmla="*/ 4555671 w 5094514"/>
              <a:gd name="connsiteY6" fmla="*/ 257803 h 4244093"/>
              <a:gd name="connsiteX7" fmla="*/ 4620986 w 5094514"/>
              <a:gd name="connsiteY7" fmla="*/ 372103 h 4244093"/>
              <a:gd name="connsiteX8" fmla="*/ 4653643 w 5094514"/>
              <a:gd name="connsiteY8" fmla="*/ 404761 h 4244093"/>
              <a:gd name="connsiteX9" fmla="*/ 4702629 w 5094514"/>
              <a:gd name="connsiteY9" fmla="*/ 470075 h 4244093"/>
              <a:gd name="connsiteX10" fmla="*/ 4800600 w 5094514"/>
              <a:gd name="connsiteY10" fmla="*/ 617032 h 4244093"/>
              <a:gd name="connsiteX11" fmla="*/ 4865914 w 5094514"/>
              <a:gd name="connsiteY11" fmla="*/ 715003 h 4244093"/>
              <a:gd name="connsiteX12" fmla="*/ 4898571 w 5094514"/>
              <a:gd name="connsiteY12" fmla="*/ 763989 h 4244093"/>
              <a:gd name="connsiteX13" fmla="*/ 4931229 w 5094514"/>
              <a:gd name="connsiteY13" fmla="*/ 796646 h 4244093"/>
              <a:gd name="connsiteX14" fmla="*/ 4996543 w 5094514"/>
              <a:gd name="connsiteY14" fmla="*/ 976261 h 4244093"/>
              <a:gd name="connsiteX15" fmla="*/ 5012871 w 5094514"/>
              <a:gd name="connsiteY15" fmla="*/ 1041575 h 4244093"/>
              <a:gd name="connsiteX16" fmla="*/ 5045529 w 5094514"/>
              <a:gd name="connsiteY16" fmla="*/ 1139546 h 4244093"/>
              <a:gd name="connsiteX17" fmla="*/ 5061857 w 5094514"/>
              <a:gd name="connsiteY17" fmla="*/ 1221189 h 4244093"/>
              <a:gd name="connsiteX18" fmla="*/ 5078186 w 5094514"/>
              <a:gd name="connsiteY18" fmla="*/ 1286503 h 4244093"/>
              <a:gd name="connsiteX19" fmla="*/ 5094514 w 5094514"/>
              <a:gd name="connsiteY19" fmla="*/ 1384475 h 4244093"/>
              <a:gd name="connsiteX20" fmla="*/ 5078186 w 5094514"/>
              <a:gd name="connsiteY20" fmla="*/ 1694718 h 4244093"/>
              <a:gd name="connsiteX21" fmla="*/ 5012871 w 5094514"/>
              <a:gd name="connsiteY21" fmla="*/ 1776361 h 4244093"/>
              <a:gd name="connsiteX22" fmla="*/ 4980214 w 5094514"/>
              <a:gd name="connsiteY22" fmla="*/ 1825346 h 4244093"/>
              <a:gd name="connsiteX23" fmla="*/ 4963886 w 5094514"/>
              <a:gd name="connsiteY23" fmla="*/ 1874332 h 4244093"/>
              <a:gd name="connsiteX24" fmla="*/ 4947557 w 5094514"/>
              <a:gd name="connsiteY24" fmla="*/ 2021289 h 4244093"/>
              <a:gd name="connsiteX25" fmla="*/ 4931229 w 5094514"/>
              <a:gd name="connsiteY25" fmla="*/ 2070275 h 4244093"/>
              <a:gd name="connsiteX26" fmla="*/ 4882243 w 5094514"/>
              <a:gd name="connsiteY26" fmla="*/ 2119261 h 4244093"/>
              <a:gd name="connsiteX27" fmla="*/ 4833257 w 5094514"/>
              <a:gd name="connsiteY27" fmla="*/ 2249889 h 4244093"/>
              <a:gd name="connsiteX28" fmla="*/ 4816929 w 5094514"/>
              <a:gd name="connsiteY28" fmla="*/ 2315203 h 4244093"/>
              <a:gd name="connsiteX29" fmla="*/ 4784271 w 5094514"/>
              <a:gd name="connsiteY29" fmla="*/ 2380518 h 4244093"/>
              <a:gd name="connsiteX30" fmla="*/ 4767943 w 5094514"/>
              <a:gd name="connsiteY30" fmla="*/ 2445832 h 4244093"/>
              <a:gd name="connsiteX31" fmla="*/ 4702629 w 5094514"/>
              <a:gd name="connsiteY31" fmla="*/ 2560132 h 4244093"/>
              <a:gd name="connsiteX32" fmla="*/ 4669971 w 5094514"/>
              <a:gd name="connsiteY32" fmla="*/ 2625446 h 4244093"/>
              <a:gd name="connsiteX33" fmla="*/ 4620986 w 5094514"/>
              <a:gd name="connsiteY33" fmla="*/ 2805061 h 4244093"/>
              <a:gd name="connsiteX34" fmla="*/ 4572000 w 5094514"/>
              <a:gd name="connsiteY34" fmla="*/ 2919361 h 4244093"/>
              <a:gd name="connsiteX35" fmla="*/ 4523014 w 5094514"/>
              <a:gd name="connsiteY35" fmla="*/ 2984675 h 4244093"/>
              <a:gd name="connsiteX36" fmla="*/ 4490357 w 5094514"/>
              <a:gd name="connsiteY36" fmla="*/ 3049989 h 4244093"/>
              <a:gd name="connsiteX37" fmla="*/ 4392386 w 5094514"/>
              <a:gd name="connsiteY37" fmla="*/ 3147961 h 4244093"/>
              <a:gd name="connsiteX38" fmla="*/ 4359729 w 5094514"/>
              <a:gd name="connsiteY38" fmla="*/ 3213275 h 4244093"/>
              <a:gd name="connsiteX39" fmla="*/ 4327071 w 5094514"/>
              <a:gd name="connsiteY39" fmla="*/ 3245932 h 4244093"/>
              <a:gd name="connsiteX40" fmla="*/ 4294414 w 5094514"/>
              <a:gd name="connsiteY40" fmla="*/ 3294918 h 4244093"/>
              <a:gd name="connsiteX41" fmla="*/ 4278086 w 5094514"/>
              <a:gd name="connsiteY41" fmla="*/ 3409218 h 4244093"/>
              <a:gd name="connsiteX42" fmla="*/ 4229100 w 5094514"/>
              <a:gd name="connsiteY42" fmla="*/ 3474532 h 4244093"/>
              <a:gd name="connsiteX43" fmla="*/ 4131129 w 5094514"/>
              <a:gd name="connsiteY43" fmla="*/ 3605161 h 4244093"/>
              <a:gd name="connsiteX44" fmla="*/ 4082143 w 5094514"/>
              <a:gd name="connsiteY44" fmla="*/ 3621489 h 4244093"/>
              <a:gd name="connsiteX45" fmla="*/ 4000500 w 5094514"/>
              <a:gd name="connsiteY45" fmla="*/ 3670475 h 4244093"/>
              <a:gd name="connsiteX46" fmla="*/ 3935186 w 5094514"/>
              <a:gd name="connsiteY46" fmla="*/ 3703132 h 4244093"/>
              <a:gd name="connsiteX47" fmla="*/ 3886200 w 5094514"/>
              <a:gd name="connsiteY47" fmla="*/ 3735789 h 4244093"/>
              <a:gd name="connsiteX48" fmla="*/ 3755571 w 5094514"/>
              <a:gd name="connsiteY48" fmla="*/ 3801103 h 4244093"/>
              <a:gd name="connsiteX49" fmla="*/ 3690257 w 5094514"/>
              <a:gd name="connsiteY49" fmla="*/ 3833761 h 4244093"/>
              <a:gd name="connsiteX50" fmla="*/ 3592286 w 5094514"/>
              <a:gd name="connsiteY50" fmla="*/ 3866418 h 4244093"/>
              <a:gd name="connsiteX51" fmla="*/ 3510643 w 5094514"/>
              <a:gd name="connsiteY51" fmla="*/ 3899075 h 4244093"/>
              <a:gd name="connsiteX52" fmla="*/ 3363686 w 5094514"/>
              <a:gd name="connsiteY52" fmla="*/ 3948061 h 4244093"/>
              <a:gd name="connsiteX53" fmla="*/ 3118757 w 5094514"/>
              <a:gd name="connsiteY53" fmla="*/ 4013375 h 4244093"/>
              <a:gd name="connsiteX54" fmla="*/ 2955471 w 5094514"/>
              <a:gd name="connsiteY54" fmla="*/ 4062361 h 4244093"/>
              <a:gd name="connsiteX55" fmla="*/ 2792186 w 5094514"/>
              <a:gd name="connsiteY55" fmla="*/ 4111346 h 4244093"/>
              <a:gd name="connsiteX56" fmla="*/ 2710543 w 5094514"/>
              <a:gd name="connsiteY56" fmla="*/ 4127675 h 4244093"/>
              <a:gd name="connsiteX57" fmla="*/ 2367643 w 5094514"/>
              <a:gd name="connsiteY57" fmla="*/ 4160332 h 4244093"/>
              <a:gd name="connsiteX58" fmla="*/ 636814 w 5094514"/>
              <a:gd name="connsiteY58" fmla="*/ 4176661 h 4244093"/>
              <a:gd name="connsiteX59" fmla="*/ 506186 w 5094514"/>
              <a:gd name="connsiteY59" fmla="*/ 4078689 h 4244093"/>
              <a:gd name="connsiteX60" fmla="*/ 457200 w 5094514"/>
              <a:gd name="connsiteY60" fmla="*/ 4062361 h 4244093"/>
              <a:gd name="connsiteX61" fmla="*/ 293914 w 5094514"/>
              <a:gd name="connsiteY61" fmla="*/ 3899075 h 4244093"/>
              <a:gd name="connsiteX62" fmla="*/ 228600 w 5094514"/>
              <a:gd name="connsiteY62" fmla="*/ 3801103 h 4244093"/>
              <a:gd name="connsiteX63" fmla="*/ 212271 w 5094514"/>
              <a:gd name="connsiteY63" fmla="*/ 3670475 h 4244093"/>
              <a:gd name="connsiteX64" fmla="*/ 179614 w 5094514"/>
              <a:gd name="connsiteY64" fmla="*/ 3556175 h 4244093"/>
              <a:gd name="connsiteX65" fmla="*/ 163286 w 5094514"/>
              <a:gd name="connsiteY65" fmla="*/ 3409218 h 4244093"/>
              <a:gd name="connsiteX66" fmla="*/ 130629 w 5094514"/>
              <a:gd name="connsiteY66" fmla="*/ 3196946 h 4244093"/>
              <a:gd name="connsiteX67" fmla="*/ 114300 w 5094514"/>
              <a:gd name="connsiteY67" fmla="*/ 3131632 h 4244093"/>
              <a:gd name="connsiteX68" fmla="*/ 97971 w 5094514"/>
              <a:gd name="connsiteY68" fmla="*/ 2919361 h 4244093"/>
              <a:gd name="connsiteX69" fmla="*/ 65314 w 5094514"/>
              <a:gd name="connsiteY69" fmla="*/ 2870375 h 4244093"/>
              <a:gd name="connsiteX70" fmla="*/ 48986 w 5094514"/>
              <a:gd name="connsiteY70" fmla="*/ 2739746 h 4244093"/>
              <a:gd name="connsiteX71" fmla="*/ 0 w 5094514"/>
              <a:gd name="connsiteY71" fmla="*/ 2462161 h 4244093"/>
              <a:gd name="connsiteX72" fmla="*/ 16329 w 5094514"/>
              <a:gd name="connsiteY72" fmla="*/ 1906989 h 4244093"/>
              <a:gd name="connsiteX73" fmla="*/ 32657 w 5094514"/>
              <a:gd name="connsiteY73" fmla="*/ 1825346 h 4244093"/>
              <a:gd name="connsiteX74" fmla="*/ 65314 w 5094514"/>
              <a:gd name="connsiteY74" fmla="*/ 1727375 h 4244093"/>
              <a:gd name="connsiteX75" fmla="*/ 81643 w 5094514"/>
              <a:gd name="connsiteY75" fmla="*/ 1596746 h 4244093"/>
              <a:gd name="connsiteX76" fmla="*/ 114300 w 5094514"/>
              <a:gd name="connsiteY76" fmla="*/ 1498775 h 4244093"/>
              <a:gd name="connsiteX77" fmla="*/ 130629 w 5094514"/>
              <a:gd name="connsiteY77" fmla="*/ 1433461 h 4244093"/>
              <a:gd name="connsiteX78" fmla="*/ 163286 w 5094514"/>
              <a:gd name="connsiteY78" fmla="*/ 1351818 h 4244093"/>
              <a:gd name="connsiteX79" fmla="*/ 195943 w 5094514"/>
              <a:gd name="connsiteY79" fmla="*/ 1221189 h 4244093"/>
              <a:gd name="connsiteX80" fmla="*/ 228600 w 5094514"/>
              <a:gd name="connsiteY80" fmla="*/ 1139546 h 4244093"/>
              <a:gd name="connsiteX81" fmla="*/ 244929 w 5094514"/>
              <a:gd name="connsiteY81" fmla="*/ 1074232 h 4244093"/>
              <a:gd name="connsiteX82" fmla="*/ 310243 w 5094514"/>
              <a:gd name="connsiteY82" fmla="*/ 976261 h 4244093"/>
              <a:gd name="connsiteX83" fmla="*/ 375557 w 5094514"/>
              <a:gd name="connsiteY83" fmla="*/ 845632 h 4244093"/>
              <a:gd name="connsiteX84" fmla="*/ 391886 w 5094514"/>
              <a:gd name="connsiteY84" fmla="*/ 796646 h 4244093"/>
              <a:gd name="connsiteX85" fmla="*/ 489857 w 5094514"/>
              <a:gd name="connsiteY85" fmla="*/ 682346 h 4244093"/>
              <a:gd name="connsiteX86" fmla="*/ 538843 w 5094514"/>
              <a:gd name="connsiteY86" fmla="*/ 617032 h 4244093"/>
              <a:gd name="connsiteX87" fmla="*/ 636814 w 5094514"/>
              <a:gd name="connsiteY87" fmla="*/ 470075 h 4244093"/>
              <a:gd name="connsiteX88" fmla="*/ 669471 w 5094514"/>
              <a:gd name="connsiteY88" fmla="*/ 421089 h 4244093"/>
              <a:gd name="connsiteX89" fmla="*/ 751114 w 5094514"/>
              <a:gd name="connsiteY89" fmla="*/ 339446 h 4244093"/>
              <a:gd name="connsiteX90" fmla="*/ 800100 w 5094514"/>
              <a:gd name="connsiteY90" fmla="*/ 274132 h 4244093"/>
              <a:gd name="connsiteX91" fmla="*/ 898071 w 5094514"/>
              <a:gd name="connsiteY91" fmla="*/ 241475 h 4244093"/>
              <a:gd name="connsiteX92" fmla="*/ 1045029 w 5094514"/>
              <a:gd name="connsiteY92" fmla="*/ 192489 h 4244093"/>
              <a:gd name="connsiteX93" fmla="*/ 1094014 w 5094514"/>
              <a:gd name="connsiteY93" fmla="*/ 176161 h 4244093"/>
              <a:gd name="connsiteX94" fmla="*/ 1257300 w 5094514"/>
              <a:gd name="connsiteY94" fmla="*/ 143503 h 4244093"/>
              <a:gd name="connsiteX95" fmla="*/ 1355271 w 5094514"/>
              <a:gd name="connsiteY95" fmla="*/ 110846 h 4244093"/>
              <a:gd name="connsiteX96" fmla="*/ 1567543 w 5094514"/>
              <a:gd name="connsiteY96" fmla="*/ 78189 h 4244093"/>
              <a:gd name="connsiteX97" fmla="*/ 1632857 w 5094514"/>
              <a:gd name="connsiteY97" fmla="*/ 61861 h 4244093"/>
              <a:gd name="connsiteX98" fmla="*/ 2024743 w 5094514"/>
              <a:gd name="connsiteY98" fmla="*/ 45532 h 4244093"/>
              <a:gd name="connsiteX99" fmla="*/ 2530929 w 5094514"/>
              <a:gd name="connsiteY99" fmla="*/ 29203 h 4244093"/>
              <a:gd name="connsiteX100" fmla="*/ 2628900 w 5094514"/>
              <a:gd name="connsiteY100" fmla="*/ 61861 h 4244093"/>
              <a:gd name="connsiteX101" fmla="*/ 2694214 w 5094514"/>
              <a:gd name="connsiteY101" fmla="*/ 78189 h 4244093"/>
              <a:gd name="connsiteX102" fmla="*/ 2759529 w 5094514"/>
              <a:gd name="connsiteY102" fmla="*/ 110846 h 4244093"/>
              <a:gd name="connsiteX103" fmla="*/ 2808514 w 5094514"/>
              <a:gd name="connsiteY103" fmla="*/ 127175 h 4244093"/>
              <a:gd name="connsiteX104" fmla="*/ 2906486 w 5094514"/>
              <a:gd name="connsiteY104" fmla="*/ 192489 h 4244093"/>
              <a:gd name="connsiteX105" fmla="*/ 2955471 w 5094514"/>
              <a:gd name="connsiteY105" fmla="*/ 208818 h 4244093"/>
              <a:gd name="connsiteX106" fmla="*/ 3135086 w 5094514"/>
              <a:gd name="connsiteY106" fmla="*/ 241475 h 4244093"/>
              <a:gd name="connsiteX107" fmla="*/ 3314700 w 5094514"/>
              <a:gd name="connsiteY107" fmla="*/ 274132 h 4244093"/>
              <a:gd name="connsiteX108" fmla="*/ 3510643 w 5094514"/>
              <a:gd name="connsiteY108" fmla="*/ 257803 h 4244093"/>
              <a:gd name="connsiteX109" fmla="*/ 3559629 w 5094514"/>
              <a:gd name="connsiteY109" fmla="*/ 225146 h 4244093"/>
              <a:gd name="connsiteX110" fmla="*/ 3739243 w 5094514"/>
              <a:gd name="connsiteY110" fmla="*/ 192489 h 4244093"/>
              <a:gd name="connsiteX111" fmla="*/ 3853543 w 5094514"/>
              <a:gd name="connsiteY111" fmla="*/ 143503 h 4244093"/>
              <a:gd name="connsiteX112" fmla="*/ 3902529 w 5094514"/>
              <a:gd name="connsiteY112" fmla="*/ 127175 h 4244093"/>
              <a:gd name="connsiteX113" fmla="*/ 4261757 w 5094514"/>
              <a:gd name="connsiteY113" fmla="*/ 94518 h 42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094514" h="4244093">
                <a:moveTo>
                  <a:pt x="4261757" y="94518"/>
                </a:moveTo>
                <a:cubicBezTo>
                  <a:pt x="4335235" y="91797"/>
                  <a:pt x="4317414" y="101101"/>
                  <a:pt x="4343400" y="110846"/>
                </a:cubicBezTo>
                <a:cubicBezTo>
                  <a:pt x="4361775" y="117737"/>
                  <a:pt x="4374833" y="134727"/>
                  <a:pt x="4392386" y="143503"/>
                </a:cubicBezTo>
                <a:cubicBezTo>
                  <a:pt x="4407781" y="151200"/>
                  <a:pt x="4425043" y="154389"/>
                  <a:pt x="4441371" y="159832"/>
                </a:cubicBezTo>
                <a:cubicBezTo>
                  <a:pt x="4452257" y="170718"/>
                  <a:pt x="4460828" y="184568"/>
                  <a:pt x="4474029" y="192489"/>
                </a:cubicBezTo>
                <a:cubicBezTo>
                  <a:pt x="4488788" y="201344"/>
                  <a:pt x="4509574" y="198066"/>
                  <a:pt x="4523014" y="208818"/>
                </a:cubicBezTo>
                <a:cubicBezTo>
                  <a:pt x="4538338" y="221077"/>
                  <a:pt x="4545935" y="240764"/>
                  <a:pt x="4555671" y="257803"/>
                </a:cubicBezTo>
                <a:cubicBezTo>
                  <a:pt x="4589196" y="316472"/>
                  <a:pt x="4581203" y="322374"/>
                  <a:pt x="4620986" y="372103"/>
                </a:cubicBezTo>
                <a:cubicBezTo>
                  <a:pt x="4630603" y="384124"/>
                  <a:pt x="4643787" y="392934"/>
                  <a:pt x="4653643" y="404761"/>
                </a:cubicBezTo>
                <a:cubicBezTo>
                  <a:pt x="4671065" y="425668"/>
                  <a:pt x="4687023" y="447780"/>
                  <a:pt x="4702629" y="470075"/>
                </a:cubicBezTo>
                <a:cubicBezTo>
                  <a:pt x="4702645" y="470098"/>
                  <a:pt x="4784264" y="592527"/>
                  <a:pt x="4800600" y="617032"/>
                </a:cubicBezTo>
                <a:lnTo>
                  <a:pt x="4865914" y="715003"/>
                </a:lnTo>
                <a:cubicBezTo>
                  <a:pt x="4876800" y="731332"/>
                  <a:pt x="4884694" y="750113"/>
                  <a:pt x="4898571" y="763989"/>
                </a:cubicBezTo>
                <a:lnTo>
                  <a:pt x="4931229" y="796646"/>
                </a:lnTo>
                <a:cubicBezTo>
                  <a:pt x="4952871" y="850752"/>
                  <a:pt x="4982568" y="920361"/>
                  <a:pt x="4996543" y="976261"/>
                </a:cubicBezTo>
                <a:cubicBezTo>
                  <a:pt x="5001986" y="998032"/>
                  <a:pt x="5006422" y="1020080"/>
                  <a:pt x="5012871" y="1041575"/>
                </a:cubicBezTo>
                <a:cubicBezTo>
                  <a:pt x="5022763" y="1074547"/>
                  <a:pt x="5038778" y="1105791"/>
                  <a:pt x="5045529" y="1139546"/>
                </a:cubicBezTo>
                <a:cubicBezTo>
                  <a:pt x="5050972" y="1166760"/>
                  <a:pt x="5055836" y="1194097"/>
                  <a:pt x="5061857" y="1221189"/>
                </a:cubicBezTo>
                <a:cubicBezTo>
                  <a:pt x="5066725" y="1243096"/>
                  <a:pt x="5073785" y="1264497"/>
                  <a:pt x="5078186" y="1286503"/>
                </a:cubicBezTo>
                <a:cubicBezTo>
                  <a:pt x="5084679" y="1318968"/>
                  <a:pt x="5089071" y="1351818"/>
                  <a:pt x="5094514" y="1384475"/>
                </a:cubicBezTo>
                <a:cubicBezTo>
                  <a:pt x="5089071" y="1487889"/>
                  <a:pt x="5092178" y="1592110"/>
                  <a:pt x="5078186" y="1694718"/>
                </a:cubicBezTo>
                <a:cubicBezTo>
                  <a:pt x="5074055" y="1725009"/>
                  <a:pt x="5030327" y="1754541"/>
                  <a:pt x="5012871" y="1776361"/>
                </a:cubicBezTo>
                <a:cubicBezTo>
                  <a:pt x="5000612" y="1791685"/>
                  <a:pt x="4991100" y="1809018"/>
                  <a:pt x="4980214" y="1825346"/>
                </a:cubicBezTo>
                <a:cubicBezTo>
                  <a:pt x="4974771" y="1841675"/>
                  <a:pt x="4966716" y="1857354"/>
                  <a:pt x="4963886" y="1874332"/>
                </a:cubicBezTo>
                <a:cubicBezTo>
                  <a:pt x="4955783" y="1922949"/>
                  <a:pt x="4955660" y="1972672"/>
                  <a:pt x="4947557" y="2021289"/>
                </a:cubicBezTo>
                <a:cubicBezTo>
                  <a:pt x="4944727" y="2038267"/>
                  <a:pt x="4940776" y="2055954"/>
                  <a:pt x="4931229" y="2070275"/>
                </a:cubicBezTo>
                <a:cubicBezTo>
                  <a:pt x="4918420" y="2089489"/>
                  <a:pt x="4898572" y="2102932"/>
                  <a:pt x="4882243" y="2119261"/>
                </a:cubicBezTo>
                <a:cubicBezTo>
                  <a:pt x="4840827" y="2326332"/>
                  <a:pt x="4896326" y="2102726"/>
                  <a:pt x="4833257" y="2249889"/>
                </a:cubicBezTo>
                <a:cubicBezTo>
                  <a:pt x="4824417" y="2270516"/>
                  <a:pt x="4824809" y="2294191"/>
                  <a:pt x="4816929" y="2315203"/>
                </a:cubicBezTo>
                <a:cubicBezTo>
                  <a:pt x="4808382" y="2337995"/>
                  <a:pt x="4795157" y="2358746"/>
                  <a:pt x="4784271" y="2380518"/>
                </a:cubicBezTo>
                <a:cubicBezTo>
                  <a:pt x="4778828" y="2402289"/>
                  <a:pt x="4775823" y="2424819"/>
                  <a:pt x="4767943" y="2445832"/>
                </a:cubicBezTo>
                <a:cubicBezTo>
                  <a:pt x="4741031" y="2517597"/>
                  <a:pt x="4737080" y="2499843"/>
                  <a:pt x="4702629" y="2560132"/>
                </a:cubicBezTo>
                <a:cubicBezTo>
                  <a:pt x="4690552" y="2581266"/>
                  <a:pt x="4680857" y="2603675"/>
                  <a:pt x="4669971" y="2625446"/>
                </a:cubicBezTo>
                <a:cubicBezTo>
                  <a:pt x="4646893" y="2740840"/>
                  <a:pt x="4662418" y="2680765"/>
                  <a:pt x="4620986" y="2805061"/>
                </a:cubicBezTo>
                <a:cubicBezTo>
                  <a:pt x="4605114" y="2852676"/>
                  <a:pt x="4600821" y="2873247"/>
                  <a:pt x="4572000" y="2919361"/>
                </a:cubicBezTo>
                <a:cubicBezTo>
                  <a:pt x="4557576" y="2942439"/>
                  <a:pt x="4537438" y="2961597"/>
                  <a:pt x="4523014" y="2984675"/>
                </a:cubicBezTo>
                <a:cubicBezTo>
                  <a:pt x="4510113" y="3005316"/>
                  <a:pt x="4505563" y="3030982"/>
                  <a:pt x="4490357" y="3049989"/>
                </a:cubicBezTo>
                <a:cubicBezTo>
                  <a:pt x="4461506" y="3086053"/>
                  <a:pt x="4413040" y="3106653"/>
                  <a:pt x="4392386" y="3147961"/>
                </a:cubicBezTo>
                <a:cubicBezTo>
                  <a:pt x="4381500" y="3169732"/>
                  <a:pt x="4373231" y="3193022"/>
                  <a:pt x="4359729" y="3213275"/>
                </a:cubicBezTo>
                <a:cubicBezTo>
                  <a:pt x="4351189" y="3226084"/>
                  <a:pt x="4336688" y="3233911"/>
                  <a:pt x="4327071" y="3245932"/>
                </a:cubicBezTo>
                <a:cubicBezTo>
                  <a:pt x="4314812" y="3261256"/>
                  <a:pt x="4305300" y="3278589"/>
                  <a:pt x="4294414" y="3294918"/>
                </a:cubicBezTo>
                <a:cubicBezTo>
                  <a:pt x="4288971" y="3333018"/>
                  <a:pt x="4291239" y="3373048"/>
                  <a:pt x="4278086" y="3409218"/>
                </a:cubicBezTo>
                <a:cubicBezTo>
                  <a:pt x="4268786" y="3434794"/>
                  <a:pt x="4244706" y="3452237"/>
                  <a:pt x="4229100" y="3474532"/>
                </a:cubicBezTo>
                <a:cubicBezTo>
                  <a:pt x="4223236" y="3482909"/>
                  <a:pt x="4164871" y="3584916"/>
                  <a:pt x="4131129" y="3605161"/>
                </a:cubicBezTo>
                <a:cubicBezTo>
                  <a:pt x="4116370" y="3614016"/>
                  <a:pt x="4097538" y="3613792"/>
                  <a:pt x="4082143" y="3621489"/>
                </a:cubicBezTo>
                <a:cubicBezTo>
                  <a:pt x="4053756" y="3635682"/>
                  <a:pt x="4028243" y="3655062"/>
                  <a:pt x="4000500" y="3670475"/>
                </a:cubicBezTo>
                <a:cubicBezTo>
                  <a:pt x="3979222" y="3682296"/>
                  <a:pt x="3956320" y="3691055"/>
                  <a:pt x="3935186" y="3703132"/>
                </a:cubicBezTo>
                <a:cubicBezTo>
                  <a:pt x="3918147" y="3712868"/>
                  <a:pt x="3903428" y="3726392"/>
                  <a:pt x="3886200" y="3735789"/>
                </a:cubicBezTo>
                <a:cubicBezTo>
                  <a:pt x="3843462" y="3759101"/>
                  <a:pt x="3799114" y="3779331"/>
                  <a:pt x="3755571" y="3801103"/>
                </a:cubicBezTo>
                <a:cubicBezTo>
                  <a:pt x="3733800" y="3811989"/>
                  <a:pt x="3713349" y="3826064"/>
                  <a:pt x="3690257" y="3833761"/>
                </a:cubicBezTo>
                <a:cubicBezTo>
                  <a:pt x="3657600" y="3844647"/>
                  <a:pt x="3624637" y="3854654"/>
                  <a:pt x="3592286" y="3866418"/>
                </a:cubicBezTo>
                <a:cubicBezTo>
                  <a:pt x="3564740" y="3876435"/>
                  <a:pt x="3538246" y="3889217"/>
                  <a:pt x="3510643" y="3899075"/>
                </a:cubicBezTo>
                <a:cubicBezTo>
                  <a:pt x="3462016" y="3916442"/>
                  <a:pt x="3412378" y="3930876"/>
                  <a:pt x="3363686" y="3948061"/>
                </a:cubicBezTo>
                <a:cubicBezTo>
                  <a:pt x="3179524" y="4013059"/>
                  <a:pt x="3293574" y="3988401"/>
                  <a:pt x="3118757" y="4013375"/>
                </a:cubicBezTo>
                <a:lnTo>
                  <a:pt x="2955471" y="4062361"/>
                </a:lnTo>
                <a:cubicBezTo>
                  <a:pt x="2865607" y="4090011"/>
                  <a:pt x="2930604" y="4076741"/>
                  <a:pt x="2792186" y="4111346"/>
                </a:cubicBezTo>
                <a:cubicBezTo>
                  <a:pt x="2765261" y="4118077"/>
                  <a:pt x="2737919" y="4123112"/>
                  <a:pt x="2710543" y="4127675"/>
                </a:cubicBezTo>
                <a:cubicBezTo>
                  <a:pt x="2568108" y="4151414"/>
                  <a:pt x="2540364" y="4147994"/>
                  <a:pt x="2367643" y="4160332"/>
                </a:cubicBezTo>
                <a:cubicBezTo>
                  <a:pt x="1722892" y="4277559"/>
                  <a:pt x="1878193" y="4261027"/>
                  <a:pt x="636814" y="4176661"/>
                </a:cubicBezTo>
                <a:cubicBezTo>
                  <a:pt x="582511" y="4172970"/>
                  <a:pt x="557822" y="4095900"/>
                  <a:pt x="506186" y="4078689"/>
                </a:cubicBezTo>
                <a:lnTo>
                  <a:pt x="457200" y="4062361"/>
                </a:lnTo>
                <a:cubicBezTo>
                  <a:pt x="260753" y="3915026"/>
                  <a:pt x="371638" y="4028616"/>
                  <a:pt x="293914" y="3899075"/>
                </a:cubicBezTo>
                <a:cubicBezTo>
                  <a:pt x="273721" y="3865419"/>
                  <a:pt x="228600" y="3801103"/>
                  <a:pt x="228600" y="3801103"/>
                </a:cubicBezTo>
                <a:cubicBezTo>
                  <a:pt x="223157" y="3757560"/>
                  <a:pt x="220877" y="3713504"/>
                  <a:pt x="212271" y="3670475"/>
                </a:cubicBezTo>
                <a:cubicBezTo>
                  <a:pt x="204500" y="3631620"/>
                  <a:pt x="186916" y="3595121"/>
                  <a:pt x="179614" y="3556175"/>
                </a:cubicBezTo>
                <a:cubicBezTo>
                  <a:pt x="170531" y="3507732"/>
                  <a:pt x="169399" y="3458125"/>
                  <a:pt x="163286" y="3409218"/>
                </a:cubicBezTo>
                <a:cubicBezTo>
                  <a:pt x="158060" y="3367413"/>
                  <a:pt x="139705" y="3242324"/>
                  <a:pt x="130629" y="3196946"/>
                </a:cubicBezTo>
                <a:cubicBezTo>
                  <a:pt x="126228" y="3174940"/>
                  <a:pt x="119743" y="3153403"/>
                  <a:pt x="114300" y="3131632"/>
                </a:cubicBezTo>
                <a:cubicBezTo>
                  <a:pt x="108857" y="3060875"/>
                  <a:pt x="111049" y="2989112"/>
                  <a:pt x="97971" y="2919361"/>
                </a:cubicBezTo>
                <a:cubicBezTo>
                  <a:pt x="94354" y="2900073"/>
                  <a:pt x="70477" y="2889308"/>
                  <a:pt x="65314" y="2870375"/>
                </a:cubicBezTo>
                <a:cubicBezTo>
                  <a:pt x="53768" y="2828039"/>
                  <a:pt x="55495" y="2783142"/>
                  <a:pt x="48986" y="2739746"/>
                </a:cubicBezTo>
                <a:cubicBezTo>
                  <a:pt x="26653" y="2590860"/>
                  <a:pt x="23076" y="2577535"/>
                  <a:pt x="0" y="2462161"/>
                </a:cubicBezTo>
                <a:cubicBezTo>
                  <a:pt x="5443" y="2277104"/>
                  <a:pt x="6847" y="2091883"/>
                  <a:pt x="16329" y="1906989"/>
                </a:cubicBezTo>
                <a:cubicBezTo>
                  <a:pt x="17750" y="1879272"/>
                  <a:pt x="25355" y="1852121"/>
                  <a:pt x="32657" y="1825346"/>
                </a:cubicBezTo>
                <a:cubicBezTo>
                  <a:pt x="41714" y="1792135"/>
                  <a:pt x="65314" y="1727375"/>
                  <a:pt x="65314" y="1727375"/>
                </a:cubicBezTo>
                <a:cubicBezTo>
                  <a:pt x="70757" y="1683832"/>
                  <a:pt x="72448" y="1639654"/>
                  <a:pt x="81643" y="1596746"/>
                </a:cubicBezTo>
                <a:cubicBezTo>
                  <a:pt x="88856" y="1563087"/>
                  <a:pt x="105951" y="1532171"/>
                  <a:pt x="114300" y="1498775"/>
                </a:cubicBezTo>
                <a:cubicBezTo>
                  <a:pt x="119743" y="1477004"/>
                  <a:pt x="123532" y="1454751"/>
                  <a:pt x="130629" y="1433461"/>
                </a:cubicBezTo>
                <a:cubicBezTo>
                  <a:pt x="139898" y="1405654"/>
                  <a:pt x="154666" y="1379833"/>
                  <a:pt x="163286" y="1351818"/>
                </a:cubicBezTo>
                <a:cubicBezTo>
                  <a:pt x="176485" y="1308920"/>
                  <a:pt x="179274" y="1262862"/>
                  <a:pt x="195943" y="1221189"/>
                </a:cubicBezTo>
                <a:cubicBezTo>
                  <a:pt x="206829" y="1193975"/>
                  <a:pt x="219331" y="1167353"/>
                  <a:pt x="228600" y="1139546"/>
                </a:cubicBezTo>
                <a:cubicBezTo>
                  <a:pt x="235697" y="1118256"/>
                  <a:pt x="234893" y="1094304"/>
                  <a:pt x="244929" y="1074232"/>
                </a:cubicBezTo>
                <a:cubicBezTo>
                  <a:pt x="262482" y="1039127"/>
                  <a:pt x="292690" y="1011366"/>
                  <a:pt x="310243" y="976261"/>
                </a:cubicBezTo>
                <a:cubicBezTo>
                  <a:pt x="332014" y="932718"/>
                  <a:pt x="360162" y="891816"/>
                  <a:pt x="375557" y="845632"/>
                </a:cubicBezTo>
                <a:cubicBezTo>
                  <a:pt x="381000" y="829303"/>
                  <a:pt x="384189" y="812041"/>
                  <a:pt x="391886" y="796646"/>
                </a:cubicBezTo>
                <a:cubicBezTo>
                  <a:pt x="421021" y="738377"/>
                  <a:pt x="442989" y="735909"/>
                  <a:pt x="489857" y="682346"/>
                </a:cubicBezTo>
                <a:cubicBezTo>
                  <a:pt x="507778" y="661865"/>
                  <a:pt x="523237" y="639327"/>
                  <a:pt x="538843" y="617032"/>
                </a:cubicBezTo>
                <a:cubicBezTo>
                  <a:pt x="538859" y="617009"/>
                  <a:pt x="620478" y="494580"/>
                  <a:pt x="636814" y="470075"/>
                </a:cubicBezTo>
                <a:cubicBezTo>
                  <a:pt x="647700" y="453746"/>
                  <a:pt x="655594" y="434966"/>
                  <a:pt x="669471" y="421089"/>
                </a:cubicBezTo>
                <a:cubicBezTo>
                  <a:pt x="696685" y="393875"/>
                  <a:pt x="728022" y="370235"/>
                  <a:pt x="751114" y="339446"/>
                </a:cubicBezTo>
                <a:cubicBezTo>
                  <a:pt x="767443" y="317675"/>
                  <a:pt x="777456" y="289228"/>
                  <a:pt x="800100" y="274132"/>
                </a:cubicBezTo>
                <a:cubicBezTo>
                  <a:pt x="828742" y="255037"/>
                  <a:pt x="865414" y="252361"/>
                  <a:pt x="898071" y="241475"/>
                </a:cubicBezTo>
                <a:lnTo>
                  <a:pt x="1045029" y="192489"/>
                </a:lnTo>
                <a:cubicBezTo>
                  <a:pt x="1061357" y="187046"/>
                  <a:pt x="1077137" y="179537"/>
                  <a:pt x="1094014" y="176161"/>
                </a:cubicBezTo>
                <a:cubicBezTo>
                  <a:pt x="1148443" y="165275"/>
                  <a:pt x="1204642" y="161056"/>
                  <a:pt x="1257300" y="143503"/>
                </a:cubicBezTo>
                <a:cubicBezTo>
                  <a:pt x="1289957" y="132617"/>
                  <a:pt x="1321193" y="115714"/>
                  <a:pt x="1355271" y="110846"/>
                </a:cubicBezTo>
                <a:cubicBezTo>
                  <a:pt x="1410187" y="103001"/>
                  <a:pt x="1510887" y="89520"/>
                  <a:pt x="1567543" y="78189"/>
                </a:cubicBezTo>
                <a:cubicBezTo>
                  <a:pt x="1589549" y="73788"/>
                  <a:pt x="1610473" y="63460"/>
                  <a:pt x="1632857" y="61861"/>
                </a:cubicBezTo>
                <a:cubicBezTo>
                  <a:pt x="1763267" y="52546"/>
                  <a:pt x="1894114" y="50975"/>
                  <a:pt x="2024743" y="45532"/>
                </a:cubicBezTo>
                <a:cubicBezTo>
                  <a:pt x="2244977" y="-17392"/>
                  <a:pt x="2164709" y="-7419"/>
                  <a:pt x="2530929" y="29203"/>
                </a:cubicBezTo>
                <a:cubicBezTo>
                  <a:pt x="2565182" y="32628"/>
                  <a:pt x="2595928" y="51969"/>
                  <a:pt x="2628900" y="61861"/>
                </a:cubicBezTo>
                <a:cubicBezTo>
                  <a:pt x="2650395" y="68310"/>
                  <a:pt x="2672443" y="72746"/>
                  <a:pt x="2694214" y="78189"/>
                </a:cubicBezTo>
                <a:cubicBezTo>
                  <a:pt x="2715986" y="89075"/>
                  <a:pt x="2737156" y="101257"/>
                  <a:pt x="2759529" y="110846"/>
                </a:cubicBezTo>
                <a:cubicBezTo>
                  <a:pt x="2775349" y="117626"/>
                  <a:pt x="2793468" y="118816"/>
                  <a:pt x="2808514" y="127175"/>
                </a:cubicBezTo>
                <a:cubicBezTo>
                  <a:pt x="2842824" y="146236"/>
                  <a:pt x="2869251" y="180077"/>
                  <a:pt x="2906486" y="192489"/>
                </a:cubicBezTo>
                <a:cubicBezTo>
                  <a:pt x="2922814" y="197932"/>
                  <a:pt x="2938773" y="204644"/>
                  <a:pt x="2955471" y="208818"/>
                </a:cubicBezTo>
                <a:cubicBezTo>
                  <a:pt x="3009231" y="222258"/>
                  <a:pt x="3081729" y="231774"/>
                  <a:pt x="3135086" y="241475"/>
                </a:cubicBezTo>
                <a:cubicBezTo>
                  <a:pt x="3386139" y="287121"/>
                  <a:pt x="3025988" y="226012"/>
                  <a:pt x="3314700" y="274132"/>
                </a:cubicBezTo>
                <a:cubicBezTo>
                  <a:pt x="3380014" y="268689"/>
                  <a:pt x="3446375" y="270657"/>
                  <a:pt x="3510643" y="257803"/>
                </a:cubicBezTo>
                <a:cubicBezTo>
                  <a:pt x="3529886" y="253954"/>
                  <a:pt x="3540832" y="230785"/>
                  <a:pt x="3559629" y="225146"/>
                </a:cubicBezTo>
                <a:cubicBezTo>
                  <a:pt x="3718892" y="177368"/>
                  <a:pt x="3623327" y="234641"/>
                  <a:pt x="3739243" y="192489"/>
                </a:cubicBezTo>
                <a:cubicBezTo>
                  <a:pt x="3778199" y="178323"/>
                  <a:pt x="3815056" y="158898"/>
                  <a:pt x="3853543" y="143503"/>
                </a:cubicBezTo>
                <a:cubicBezTo>
                  <a:pt x="3869524" y="137111"/>
                  <a:pt x="3885329" y="127812"/>
                  <a:pt x="3902529" y="127175"/>
                </a:cubicBezTo>
                <a:cubicBezTo>
                  <a:pt x="4033068" y="122340"/>
                  <a:pt x="4188279" y="97239"/>
                  <a:pt x="4261757" y="94518"/>
                </a:cubicBezTo>
                <a:close/>
              </a:path>
            </a:pathLst>
          </a:custGeom>
          <a:solidFill>
            <a:srgbClr val="B7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71371" y="-538843"/>
            <a:ext cx="4965654" cy="4000500"/>
          </a:xfrm>
          <a:custGeom>
            <a:avLst/>
            <a:gdLst>
              <a:gd name="connsiteX0" fmla="*/ 4964115 w 4965654"/>
              <a:gd name="connsiteY0" fmla="*/ 3461657 h 4000500"/>
              <a:gd name="connsiteX1" fmla="*/ 4931458 w 4965654"/>
              <a:gd name="connsiteY1" fmla="*/ 3380014 h 4000500"/>
              <a:gd name="connsiteX2" fmla="*/ 4898800 w 4965654"/>
              <a:gd name="connsiteY2" fmla="*/ 3347357 h 4000500"/>
              <a:gd name="connsiteX3" fmla="*/ 4866143 w 4965654"/>
              <a:gd name="connsiteY3" fmla="*/ 3298372 h 4000500"/>
              <a:gd name="connsiteX4" fmla="*/ 4817158 w 4965654"/>
              <a:gd name="connsiteY4" fmla="*/ 3200400 h 4000500"/>
              <a:gd name="connsiteX5" fmla="*/ 4784500 w 4965654"/>
              <a:gd name="connsiteY5" fmla="*/ 3102429 h 4000500"/>
              <a:gd name="connsiteX6" fmla="*/ 4768172 w 4965654"/>
              <a:gd name="connsiteY6" fmla="*/ 3053443 h 4000500"/>
              <a:gd name="connsiteX7" fmla="*/ 4735515 w 4965654"/>
              <a:gd name="connsiteY7" fmla="*/ 3004457 h 4000500"/>
              <a:gd name="connsiteX8" fmla="*/ 4702858 w 4965654"/>
              <a:gd name="connsiteY8" fmla="*/ 2939143 h 4000500"/>
              <a:gd name="connsiteX9" fmla="*/ 4670200 w 4965654"/>
              <a:gd name="connsiteY9" fmla="*/ 2906486 h 4000500"/>
              <a:gd name="connsiteX10" fmla="*/ 4653872 w 4965654"/>
              <a:gd name="connsiteY10" fmla="*/ 2808514 h 4000500"/>
              <a:gd name="connsiteX11" fmla="*/ 4637543 w 4965654"/>
              <a:gd name="connsiteY11" fmla="*/ 2743200 h 4000500"/>
              <a:gd name="connsiteX12" fmla="*/ 4621215 w 4965654"/>
              <a:gd name="connsiteY12" fmla="*/ 2269672 h 4000500"/>
              <a:gd name="connsiteX13" fmla="*/ 4604886 w 4965654"/>
              <a:gd name="connsiteY13" fmla="*/ 2041072 h 4000500"/>
              <a:gd name="connsiteX14" fmla="*/ 4523243 w 4965654"/>
              <a:gd name="connsiteY14" fmla="*/ 1943100 h 4000500"/>
              <a:gd name="connsiteX15" fmla="*/ 4457929 w 4965654"/>
              <a:gd name="connsiteY15" fmla="*/ 1845129 h 4000500"/>
              <a:gd name="connsiteX16" fmla="*/ 4408943 w 4965654"/>
              <a:gd name="connsiteY16" fmla="*/ 1796143 h 4000500"/>
              <a:gd name="connsiteX17" fmla="*/ 4343629 w 4965654"/>
              <a:gd name="connsiteY17" fmla="*/ 1698172 h 4000500"/>
              <a:gd name="connsiteX18" fmla="*/ 4278315 w 4965654"/>
              <a:gd name="connsiteY18" fmla="*/ 1616529 h 4000500"/>
              <a:gd name="connsiteX19" fmla="*/ 4261986 w 4965654"/>
              <a:gd name="connsiteY19" fmla="*/ 1567543 h 4000500"/>
              <a:gd name="connsiteX20" fmla="*/ 4196672 w 4965654"/>
              <a:gd name="connsiteY20" fmla="*/ 1453243 h 4000500"/>
              <a:gd name="connsiteX21" fmla="*/ 4147686 w 4965654"/>
              <a:gd name="connsiteY21" fmla="*/ 1355272 h 4000500"/>
              <a:gd name="connsiteX22" fmla="*/ 4098700 w 4965654"/>
              <a:gd name="connsiteY22" fmla="*/ 1257300 h 4000500"/>
              <a:gd name="connsiteX23" fmla="*/ 4082372 w 4965654"/>
              <a:gd name="connsiteY23" fmla="*/ 1208314 h 4000500"/>
              <a:gd name="connsiteX24" fmla="*/ 4033386 w 4965654"/>
              <a:gd name="connsiteY24" fmla="*/ 1159329 h 4000500"/>
              <a:gd name="connsiteX25" fmla="*/ 3935415 w 4965654"/>
              <a:gd name="connsiteY25" fmla="*/ 1061357 h 4000500"/>
              <a:gd name="connsiteX26" fmla="*/ 3919086 w 4965654"/>
              <a:gd name="connsiteY26" fmla="*/ 1012372 h 4000500"/>
              <a:gd name="connsiteX27" fmla="*/ 3821115 w 4965654"/>
              <a:gd name="connsiteY27" fmla="*/ 930729 h 4000500"/>
              <a:gd name="connsiteX28" fmla="*/ 3772129 w 4965654"/>
              <a:gd name="connsiteY28" fmla="*/ 816429 h 4000500"/>
              <a:gd name="connsiteX29" fmla="*/ 3706815 w 4965654"/>
              <a:gd name="connsiteY29" fmla="*/ 751114 h 4000500"/>
              <a:gd name="connsiteX30" fmla="*/ 3641500 w 4965654"/>
              <a:gd name="connsiteY30" fmla="*/ 653143 h 4000500"/>
              <a:gd name="connsiteX31" fmla="*/ 3625172 w 4965654"/>
              <a:gd name="connsiteY31" fmla="*/ 604157 h 4000500"/>
              <a:gd name="connsiteX32" fmla="*/ 3543529 w 4965654"/>
              <a:gd name="connsiteY32" fmla="*/ 506186 h 4000500"/>
              <a:gd name="connsiteX33" fmla="*/ 3494543 w 4965654"/>
              <a:gd name="connsiteY33" fmla="*/ 473529 h 4000500"/>
              <a:gd name="connsiteX34" fmla="*/ 3461886 w 4965654"/>
              <a:gd name="connsiteY34" fmla="*/ 424543 h 4000500"/>
              <a:gd name="connsiteX35" fmla="*/ 3298600 w 4965654"/>
              <a:gd name="connsiteY35" fmla="*/ 342900 h 4000500"/>
              <a:gd name="connsiteX36" fmla="*/ 3249615 w 4965654"/>
              <a:gd name="connsiteY36" fmla="*/ 293914 h 4000500"/>
              <a:gd name="connsiteX37" fmla="*/ 3086329 w 4965654"/>
              <a:gd name="connsiteY37" fmla="*/ 212272 h 4000500"/>
              <a:gd name="connsiteX38" fmla="*/ 3037343 w 4965654"/>
              <a:gd name="connsiteY38" fmla="*/ 195943 h 4000500"/>
              <a:gd name="connsiteX39" fmla="*/ 2841400 w 4965654"/>
              <a:gd name="connsiteY39" fmla="*/ 114300 h 4000500"/>
              <a:gd name="connsiteX40" fmla="*/ 2792415 w 4965654"/>
              <a:gd name="connsiteY40" fmla="*/ 97972 h 4000500"/>
              <a:gd name="connsiteX41" fmla="*/ 2710772 w 4965654"/>
              <a:gd name="connsiteY41" fmla="*/ 81643 h 4000500"/>
              <a:gd name="connsiteX42" fmla="*/ 2596472 w 4965654"/>
              <a:gd name="connsiteY42" fmla="*/ 32657 h 4000500"/>
              <a:gd name="connsiteX43" fmla="*/ 2449515 w 4965654"/>
              <a:gd name="connsiteY43" fmla="*/ 0 h 4000500"/>
              <a:gd name="connsiteX44" fmla="*/ 1306515 w 4965654"/>
              <a:gd name="connsiteY44" fmla="*/ 16329 h 4000500"/>
              <a:gd name="connsiteX45" fmla="*/ 1175886 w 4965654"/>
              <a:gd name="connsiteY45" fmla="*/ 48986 h 4000500"/>
              <a:gd name="connsiteX46" fmla="*/ 1045258 w 4965654"/>
              <a:gd name="connsiteY46" fmla="*/ 97972 h 4000500"/>
              <a:gd name="connsiteX47" fmla="*/ 1012600 w 4965654"/>
              <a:gd name="connsiteY47" fmla="*/ 130629 h 4000500"/>
              <a:gd name="connsiteX48" fmla="*/ 898300 w 4965654"/>
              <a:gd name="connsiteY48" fmla="*/ 179614 h 4000500"/>
              <a:gd name="connsiteX49" fmla="*/ 816658 w 4965654"/>
              <a:gd name="connsiteY49" fmla="*/ 212272 h 4000500"/>
              <a:gd name="connsiteX50" fmla="*/ 718686 w 4965654"/>
              <a:gd name="connsiteY50" fmla="*/ 293914 h 4000500"/>
              <a:gd name="connsiteX51" fmla="*/ 637043 w 4965654"/>
              <a:gd name="connsiteY51" fmla="*/ 375557 h 4000500"/>
              <a:gd name="connsiteX52" fmla="*/ 588058 w 4965654"/>
              <a:gd name="connsiteY52" fmla="*/ 424543 h 4000500"/>
              <a:gd name="connsiteX53" fmla="*/ 539072 w 4965654"/>
              <a:gd name="connsiteY53" fmla="*/ 473529 h 4000500"/>
              <a:gd name="connsiteX54" fmla="*/ 490086 w 4965654"/>
              <a:gd name="connsiteY54" fmla="*/ 538843 h 4000500"/>
              <a:gd name="connsiteX55" fmla="*/ 473758 w 4965654"/>
              <a:gd name="connsiteY55" fmla="*/ 604157 h 4000500"/>
              <a:gd name="connsiteX56" fmla="*/ 408443 w 4965654"/>
              <a:gd name="connsiteY56" fmla="*/ 718457 h 4000500"/>
              <a:gd name="connsiteX57" fmla="*/ 375786 w 4965654"/>
              <a:gd name="connsiteY57" fmla="*/ 783772 h 4000500"/>
              <a:gd name="connsiteX58" fmla="*/ 310472 w 4965654"/>
              <a:gd name="connsiteY58" fmla="*/ 930729 h 4000500"/>
              <a:gd name="connsiteX59" fmla="*/ 261486 w 4965654"/>
              <a:gd name="connsiteY59" fmla="*/ 1028700 h 4000500"/>
              <a:gd name="connsiteX60" fmla="*/ 245158 w 4965654"/>
              <a:gd name="connsiteY60" fmla="*/ 1077686 h 4000500"/>
              <a:gd name="connsiteX61" fmla="*/ 196172 w 4965654"/>
              <a:gd name="connsiteY61" fmla="*/ 1159329 h 4000500"/>
              <a:gd name="connsiteX62" fmla="*/ 163515 w 4965654"/>
              <a:gd name="connsiteY62" fmla="*/ 1273629 h 4000500"/>
              <a:gd name="connsiteX63" fmla="*/ 98200 w 4965654"/>
              <a:gd name="connsiteY63" fmla="*/ 1371600 h 4000500"/>
              <a:gd name="connsiteX64" fmla="*/ 81872 w 4965654"/>
              <a:gd name="connsiteY64" fmla="*/ 1469572 h 4000500"/>
              <a:gd name="connsiteX65" fmla="*/ 49215 w 4965654"/>
              <a:gd name="connsiteY65" fmla="*/ 1518557 h 4000500"/>
              <a:gd name="connsiteX66" fmla="*/ 229 w 4965654"/>
              <a:gd name="connsiteY66" fmla="*/ 1796143 h 4000500"/>
              <a:gd name="connsiteX67" fmla="*/ 32886 w 4965654"/>
              <a:gd name="connsiteY67" fmla="*/ 2628900 h 4000500"/>
              <a:gd name="connsiteX68" fmla="*/ 65543 w 4965654"/>
              <a:gd name="connsiteY68" fmla="*/ 2759529 h 4000500"/>
              <a:gd name="connsiteX69" fmla="*/ 81872 w 4965654"/>
              <a:gd name="connsiteY69" fmla="*/ 3461657 h 4000500"/>
              <a:gd name="connsiteX70" fmla="*/ 163515 w 4965654"/>
              <a:gd name="connsiteY70" fmla="*/ 3559629 h 4000500"/>
              <a:gd name="connsiteX71" fmla="*/ 245158 w 4965654"/>
              <a:gd name="connsiteY71" fmla="*/ 3657600 h 4000500"/>
              <a:gd name="connsiteX72" fmla="*/ 310472 w 4965654"/>
              <a:gd name="connsiteY72" fmla="*/ 3690257 h 4000500"/>
              <a:gd name="connsiteX73" fmla="*/ 359458 w 4965654"/>
              <a:gd name="connsiteY73" fmla="*/ 3722914 h 4000500"/>
              <a:gd name="connsiteX74" fmla="*/ 849315 w 4965654"/>
              <a:gd name="connsiteY74" fmla="*/ 3771900 h 4000500"/>
              <a:gd name="connsiteX75" fmla="*/ 2090286 w 4965654"/>
              <a:gd name="connsiteY75" fmla="*/ 3788229 h 4000500"/>
              <a:gd name="connsiteX76" fmla="*/ 2188258 w 4965654"/>
              <a:gd name="connsiteY76" fmla="*/ 3820886 h 4000500"/>
              <a:gd name="connsiteX77" fmla="*/ 2367872 w 4965654"/>
              <a:gd name="connsiteY77" fmla="*/ 3967843 h 4000500"/>
              <a:gd name="connsiteX78" fmla="*/ 2498500 w 4965654"/>
              <a:gd name="connsiteY78" fmla="*/ 4000500 h 4000500"/>
              <a:gd name="connsiteX79" fmla="*/ 3396572 w 4965654"/>
              <a:gd name="connsiteY79" fmla="*/ 3984172 h 4000500"/>
              <a:gd name="connsiteX80" fmla="*/ 3461886 w 4965654"/>
              <a:gd name="connsiteY80" fmla="*/ 3951514 h 4000500"/>
              <a:gd name="connsiteX81" fmla="*/ 3510872 w 4965654"/>
              <a:gd name="connsiteY81" fmla="*/ 3935186 h 4000500"/>
              <a:gd name="connsiteX82" fmla="*/ 3559858 w 4965654"/>
              <a:gd name="connsiteY82" fmla="*/ 3902529 h 4000500"/>
              <a:gd name="connsiteX83" fmla="*/ 3739472 w 4965654"/>
              <a:gd name="connsiteY83" fmla="*/ 3837214 h 4000500"/>
              <a:gd name="connsiteX84" fmla="*/ 3739472 w 4965654"/>
              <a:gd name="connsiteY84" fmla="*/ 3477986 h 4000500"/>
              <a:gd name="connsiteX85" fmla="*/ 3902758 w 4965654"/>
              <a:gd name="connsiteY85" fmla="*/ 3429000 h 4000500"/>
              <a:gd name="connsiteX86" fmla="*/ 3935415 w 4965654"/>
              <a:gd name="connsiteY86" fmla="*/ 3380014 h 4000500"/>
              <a:gd name="connsiteX87" fmla="*/ 4066043 w 4965654"/>
              <a:gd name="connsiteY87" fmla="*/ 3347357 h 4000500"/>
              <a:gd name="connsiteX88" fmla="*/ 4213000 w 4965654"/>
              <a:gd name="connsiteY88" fmla="*/ 3282043 h 4000500"/>
              <a:gd name="connsiteX89" fmla="*/ 4261986 w 4965654"/>
              <a:gd name="connsiteY89" fmla="*/ 3265714 h 4000500"/>
              <a:gd name="connsiteX90" fmla="*/ 4294643 w 4965654"/>
              <a:gd name="connsiteY90" fmla="*/ 3216729 h 4000500"/>
              <a:gd name="connsiteX91" fmla="*/ 4457929 w 4965654"/>
              <a:gd name="connsiteY91" fmla="*/ 3233057 h 4000500"/>
              <a:gd name="connsiteX92" fmla="*/ 4653872 w 4965654"/>
              <a:gd name="connsiteY92" fmla="*/ 3282043 h 4000500"/>
              <a:gd name="connsiteX93" fmla="*/ 4702858 w 4965654"/>
              <a:gd name="connsiteY93" fmla="*/ 3298372 h 4000500"/>
              <a:gd name="connsiteX94" fmla="*/ 4751843 w 4965654"/>
              <a:gd name="connsiteY94" fmla="*/ 3331029 h 4000500"/>
              <a:gd name="connsiteX95" fmla="*/ 4849815 w 4965654"/>
              <a:gd name="connsiteY95" fmla="*/ 3363686 h 4000500"/>
              <a:gd name="connsiteX96" fmla="*/ 4882472 w 4965654"/>
              <a:gd name="connsiteY96" fmla="*/ 3412672 h 4000500"/>
              <a:gd name="connsiteX97" fmla="*/ 4964115 w 4965654"/>
              <a:gd name="connsiteY97" fmla="*/ 3461657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965654" h="4000500">
                <a:moveTo>
                  <a:pt x="4964115" y="3461657"/>
                </a:moveTo>
                <a:cubicBezTo>
                  <a:pt x="4972279" y="3456214"/>
                  <a:pt x="4946000" y="3405463"/>
                  <a:pt x="4931458" y="3380014"/>
                </a:cubicBezTo>
                <a:cubicBezTo>
                  <a:pt x="4923820" y="3366648"/>
                  <a:pt x="4908417" y="3359378"/>
                  <a:pt x="4898800" y="3347357"/>
                </a:cubicBezTo>
                <a:cubicBezTo>
                  <a:pt x="4886541" y="3332033"/>
                  <a:pt x="4877029" y="3314700"/>
                  <a:pt x="4866143" y="3298372"/>
                </a:cubicBezTo>
                <a:cubicBezTo>
                  <a:pt x="4806603" y="3119745"/>
                  <a:pt x="4901556" y="3390293"/>
                  <a:pt x="4817158" y="3200400"/>
                </a:cubicBezTo>
                <a:cubicBezTo>
                  <a:pt x="4803177" y="3168943"/>
                  <a:pt x="4795386" y="3135086"/>
                  <a:pt x="4784500" y="3102429"/>
                </a:cubicBezTo>
                <a:cubicBezTo>
                  <a:pt x="4779057" y="3086100"/>
                  <a:pt x="4777719" y="3067764"/>
                  <a:pt x="4768172" y="3053443"/>
                </a:cubicBezTo>
                <a:cubicBezTo>
                  <a:pt x="4757286" y="3037114"/>
                  <a:pt x="4745251" y="3021496"/>
                  <a:pt x="4735515" y="3004457"/>
                </a:cubicBezTo>
                <a:cubicBezTo>
                  <a:pt x="4723438" y="2983323"/>
                  <a:pt x="4716360" y="2959396"/>
                  <a:pt x="4702858" y="2939143"/>
                </a:cubicBezTo>
                <a:cubicBezTo>
                  <a:pt x="4694318" y="2926334"/>
                  <a:pt x="4681086" y="2917372"/>
                  <a:pt x="4670200" y="2906486"/>
                </a:cubicBezTo>
                <a:cubicBezTo>
                  <a:pt x="4664757" y="2873829"/>
                  <a:pt x="4660365" y="2840979"/>
                  <a:pt x="4653872" y="2808514"/>
                </a:cubicBezTo>
                <a:cubicBezTo>
                  <a:pt x="4649471" y="2786508"/>
                  <a:pt x="4638901" y="2765600"/>
                  <a:pt x="4637543" y="2743200"/>
                </a:cubicBezTo>
                <a:cubicBezTo>
                  <a:pt x="4627989" y="2585553"/>
                  <a:pt x="4628553" y="2427438"/>
                  <a:pt x="4621215" y="2269672"/>
                </a:cubicBezTo>
                <a:cubicBezTo>
                  <a:pt x="4617666" y="2193360"/>
                  <a:pt x="4618162" y="2116304"/>
                  <a:pt x="4604886" y="2041072"/>
                </a:cubicBezTo>
                <a:cubicBezTo>
                  <a:pt x="4599178" y="2008726"/>
                  <a:pt x="4539322" y="1963773"/>
                  <a:pt x="4523243" y="1943100"/>
                </a:cubicBezTo>
                <a:cubicBezTo>
                  <a:pt x="4499147" y="1912119"/>
                  <a:pt x="4485682" y="1872882"/>
                  <a:pt x="4457929" y="1845129"/>
                </a:cubicBezTo>
                <a:cubicBezTo>
                  <a:pt x="4441600" y="1828800"/>
                  <a:pt x="4423120" y="1814371"/>
                  <a:pt x="4408943" y="1796143"/>
                </a:cubicBezTo>
                <a:cubicBezTo>
                  <a:pt x="4384847" y="1765162"/>
                  <a:pt x="4371382" y="1725926"/>
                  <a:pt x="4343629" y="1698172"/>
                </a:cubicBezTo>
                <a:cubicBezTo>
                  <a:pt x="4313255" y="1667797"/>
                  <a:pt x="4298912" y="1657724"/>
                  <a:pt x="4278315" y="1616529"/>
                </a:cubicBezTo>
                <a:cubicBezTo>
                  <a:pt x="4270618" y="1601134"/>
                  <a:pt x="4269683" y="1582938"/>
                  <a:pt x="4261986" y="1567543"/>
                </a:cubicBezTo>
                <a:cubicBezTo>
                  <a:pt x="4242362" y="1528294"/>
                  <a:pt x="4216296" y="1492492"/>
                  <a:pt x="4196672" y="1453243"/>
                </a:cubicBezTo>
                <a:cubicBezTo>
                  <a:pt x="4129072" y="1318042"/>
                  <a:pt x="4241272" y="1495650"/>
                  <a:pt x="4147686" y="1355272"/>
                </a:cubicBezTo>
                <a:cubicBezTo>
                  <a:pt x="4106645" y="1232145"/>
                  <a:pt x="4162007" y="1383914"/>
                  <a:pt x="4098700" y="1257300"/>
                </a:cubicBezTo>
                <a:cubicBezTo>
                  <a:pt x="4091003" y="1241905"/>
                  <a:pt x="4091919" y="1222635"/>
                  <a:pt x="4082372" y="1208314"/>
                </a:cubicBezTo>
                <a:cubicBezTo>
                  <a:pt x="4069563" y="1189100"/>
                  <a:pt x="4048414" y="1176862"/>
                  <a:pt x="4033386" y="1159329"/>
                </a:cubicBezTo>
                <a:cubicBezTo>
                  <a:pt x="3952370" y="1064811"/>
                  <a:pt x="4021650" y="1118848"/>
                  <a:pt x="3935415" y="1061357"/>
                </a:cubicBezTo>
                <a:cubicBezTo>
                  <a:pt x="3929972" y="1045029"/>
                  <a:pt x="3927941" y="1027131"/>
                  <a:pt x="3919086" y="1012372"/>
                </a:cubicBezTo>
                <a:cubicBezTo>
                  <a:pt x="3904929" y="988778"/>
                  <a:pt x="3832025" y="938911"/>
                  <a:pt x="3821115" y="930729"/>
                </a:cubicBezTo>
                <a:cubicBezTo>
                  <a:pt x="3808503" y="892894"/>
                  <a:pt x="3796341" y="848712"/>
                  <a:pt x="3772129" y="816429"/>
                </a:cubicBezTo>
                <a:cubicBezTo>
                  <a:pt x="3753655" y="791797"/>
                  <a:pt x="3728586" y="772886"/>
                  <a:pt x="3706815" y="751114"/>
                </a:cubicBezTo>
                <a:cubicBezTo>
                  <a:pt x="3667987" y="634636"/>
                  <a:pt x="3723044" y="775461"/>
                  <a:pt x="3641500" y="653143"/>
                </a:cubicBezTo>
                <a:cubicBezTo>
                  <a:pt x="3631953" y="638822"/>
                  <a:pt x="3632869" y="619552"/>
                  <a:pt x="3625172" y="604157"/>
                </a:cubicBezTo>
                <a:cubicBezTo>
                  <a:pt x="3606824" y="567460"/>
                  <a:pt x="3574481" y="531979"/>
                  <a:pt x="3543529" y="506186"/>
                </a:cubicBezTo>
                <a:cubicBezTo>
                  <a:pt x="3528453" y="493623"/>
                  <a:pt x="3510872" y="484415"/>
                  <a:pt x="3494543" y="473529"/>
                </a:cubicBezTo>
                <a:cubicBezTo>
                  <a:pt x="3483657" y="457200"/>
                  <a:pt x="3476786" y="437315"/>
                  <a:pt x="3461886" y="424543"/>
                </a:cubicBezTo>
                <a:cubicBezTo>
                  <a:pt x="3415171" y="384501"/>
                  <a:pt x="3354241" y="365156"/>
                  <a:pt x="3298600" y="342900"/>
                </a:cubicBezTo>
                <a:cubicBezTo>
                  <a:pt x="3282272" y="326571"/>
                  <a:pt x="3268089" y="307769"/>
                  <a:pt x="3249615" y="293914"/>
                </a:cubicBezTo>
                <a:cubicBezTo>
                  <a:pt x="3193571" y="251881"/>
                  <a:pt x="3150584" y="236368"/>
                  <a:pt x="3086329" y="212272"/>
                </a:cubicBezTo>
                <a:cubicBezTo>
                  <a:pt x="3070213" y="206228"/>
                  <a:pt x="3053324" y="202335"/>
                  <a:pt x="3037343" y="195943"/>
                </a:cubicBezTo>
                <a:cubicBezTo>
                  <a:pt x="2971647" y="169664"/>
                  <a:pt x="2908526" y="136675"/>
                  <a:pt x="2841400" y="114300"/>
                </a:cubicBezTo>
                <a:cubicBezTo>
                  <a:pt x="2825072" y="108857"/>
                  <a:pt x="2809113" y="102146"/>
                  <a:pt x="2792415" y="97972"/>
                </a:cubicBezTo>
                <a:cubicBezTo>
                  <a:pt x="2765490" y="91241"/>
                  <a:pt x="2737697" y="88374"/>
                  <a:pt x="2710772" y="81643"/>
                </a:cubicBezTo>
                <a:cubicBezTo>
                  <a:pt x="2552563" y="42090"/>
                  <a:pt x="2798988" y="94969"/>
                  <a:pt x="2596472" y="32657"/>
                </a:cubicBezTo>
                <a:cubicBezTo>
                  <a:pt x="2548510" y="17900"/>
                  <a:pt x="2498501" y="10886"/>
                  <a:pt x="2449515" y="0"/>
                </a:cubicBezTo>
                <a:cubicBezTo>
                  <a:pt x="2068515" y="5443"/>
                  <a:pt x="1687272" y="1684"/>
                  <a:pt x="1306515" y="16329"/>
                </a:cubicBezTo>
                <a:cubicBezTo>
                  <a:pt x="1261665" y="18054"/>
                  <a:pt x="1218466" y="34793"/>
                  <a:pt x="1175886" y="48986"/>
                </a:cubicBezTo>
                <a:cubicBezTo>
                  <a:pt x="1099093" y="74582"/>
                  <a:pt x="1142881" y="58921"/>
                  <a:pt x="1045258" y="97972"/>
                </a:cubicBezTo>
                <a:cubicBezTo>
                  <a:pt x="1034372" y="108858"/>
                  <a:pt x="1025409" y="122090"/>
                  <a:pt x="1012600" y="130629"/>
                </a:cubicBezTo>
                <a:cubicBezTo>
                  <a:pt x="963442" y="163401"/>
                  <a:pt x="948068" y="160951"/>
                  <a:pt x="898300" y="179614"/>
                </a:cubicBezTo>
                <a:cubicBezTo>
                  <a:pt x="870856" y="189906"/>
                  <a:pt x="843872" y="201386"/>
                  <a:pt x="816658" y="212272"/>
                </a:cubicBezTo>
                <a:cubicBezTo>
                  <a:pt x="672860" y="404001"/>
                  <a:pt x="846923" y="197737"/>
                  <a:pt x="718686" y="293914"/>
                </a:cubicBezTo>
                <a:cubicBezTo>
                  <a:pt x="687896" y="317006"/>
                  <a:pt x="664257" y="348343"/>
                  <a:pt x="637043" y="375557"/>
                </a:cubicBezTo>
                <a:lnTo>
                  <a:pt x="588058" y="424543"/>
                </a:lnTo>
                <a:cubicBezTo>
                  <a:pt x="571729" y="440872"/>
                  <a:pt x="552927" y="455055"/>
                  <a:pt x="539072" y="473529"/>
                </a:cubicBezTo>
                <a:lnTo>
                  <a:pt x="490086" y="538843"/>
                </a:lnTo>
                <a:cubicBezTo>
                  <a:pt x="484643" y="560614"/>
                  <a:pt x="481638" y="583145"/>
                  <a:pt x="473758" y="604157"/>
                </a:cubicBezTo>
                <a:cubicBezTo>
                  <a:pt x="446843" y="675931"/>
                  <a:pt x="442897" y="658162"/>
                  <a:pt x="408443" y="718457"/>
                </a:cubicBezTo>
                <a:cubicBezTo>
                  <a:pt x="396366" y="739591"/>
                  <a:pt x="386672" y="762000"/>
                  <a:pt x="375786" y="783772"/>
                </a:cubicBezTo>
                <a:cubicBezTo>
                  <a:pt x="347428" y="925566"/>
                  <a:pt x="382673" y="810395"/>
                  <a:pt x="310472" y="930729"/>
                </a:cubicBezTo>
                <a:cubicBezTo>
                  <a:pt x="291687" y="962037"/>
                  <a:pt x="276315" y="995335"/>
                  <a:pt x="261486" y="1028700"/>
                </a:cubicBezTo>
                <a:cubicBezTo>
                  <a:pt x="254496" y="1044428"/>
                  <a:pt x="252855" y="1062291"/>
                  <a:pt x="245158" y="1077686"/>
                </a:cubicBezTo>
                <a:cubicBezTo>
                  <a:pt x="230965" y="1106073"/>
                  <a:pt x="212501" y="1132115"/>
                  <a:pt x="196172" y="1159329"/>
                </a:cubicBezTo>
                <a:cubicBezTo>
                  <a:pt x="192330" y="1174696"/>
                  <a:pt x="174160" y="1254467"/>
                  <a:pt x="163515" y="1273629"/>
                </a:cubicBezTo>
                <a:cubicBezTo>
                  <a:pt x="144454" y="1307939"/>
                  <a:pt x="98200" y="1371600"/>
                  <a:pt x="98200" y="1371600"/>
                </a:cubicBezTo>
                <a:cubicBezTo>
                  <a:pt x="92757" y="1404257"/>
                  <a:pt x="92341" y="1438163"/>
                  <a:pt x="81872" y="1469572"/>
                </a:cubicBezTo>
                <a:cubicBezTo>
                  <a:pt x="75666" y="1488189"/>
                  <a:pt x="53975" y="1499519"/>
                  <a:pt x="49215" y="1518557"/>
                </a:cubicBezTo>
                <a:cubicBezTo>
                  <a:pt x="26427" y="1609710"/>
                  <a:pt x="229" y="1796143"/>
                  <a:pt x="229" y="1796143"/>
                </a:cubicBezTo>
                <a:cubicBezTo>
                  <a:pt x="11990" y="2325361"/>
                  <a:pt x="-23000" y="2321526"/>
                  <a:pt x="32886" y="2628900"/>
                </a:cubicBezTo>
                <a:cubicBezTo>
                  <a:pt x="48648" y="2715594"/>
                  <a:pt x="42884" y="2691549"/>
                  <a:pt x="65543" y="2759529"/>
                </a:cubicBezTo>
                <a:cubicBezTo>
                  <a:pt x="70986" y="2993572"/>
                  <a:pt x="66636" y="3228047"/>
                  <a:pt x="81872" y="3461657"/>
                </a:cubicBezTo>
                <a:cubicBezTo>
                  <a:pt x="83570" y="3487698"/>
                  <a:pt x="152154" y="3546374"/>
                  <a:pt x="163515" y="3559629"/>
                </a:cubicBezTo>
                <a:cubicBezTo>
                  <a:pt x="179985" y="3578844"/>
                  <a:pt x="216875" y="3638745"/>
                  <a:pt x="245158" y="3657600"/>
                </a:cubicBezTo>
                <a:cubicBezTo>
                  <a:pt x="265411" y="3671102"/>
                  <a:pt x="289338" y="3678180"/>
                  <a:pt x="310472" y="3690257"/>
                </a:cubicBezTo>
                <a:cubicBezTo>
                  <a:pt x="327511" y="3699993"/>
                  <a:pt x="341525" y="3714944"/>
                  <a:pt x="359458" y="3722914"/>
                </a:cubicBezTo>
                <a:cubicBezTo>
                  <a:pt x="517620" y="3793209"/>
                  <a:pt x="665508" y="3768224"/>
                  <a:pt x="849315" y="3771900"/>
                </a:cubicBezTo>
                <a:lnTo>
                  <a:pt x="2090286" y="3788229"/>
                </a:lnTo>
                <a:cubicBezTo>
                  <a:pt x="2122943" y="3799115"/>
                  <a:pt x="2163917" y="3796544"/>
                  <a:pt x="2188258" y="3820886"/>
                </a:cubicBezTo>
                <a:cubicBezTo>
                  <a:pt x="2233559" y="3866188"/>
                  <a:pt x="2318167" y="3955417"/>
                  <a:pt x="2367872" y="3967843"/>
                </a:cubicBezTo>
                <a:lnTo>
                  <a:pt x="2498500" y="4000500"/>
                </a:lnTo>
                <a:cubicBezTo>
                  <a:pt x="2797857" y="3995057"/>
                  <a:pt x="3097552" y="3999377"/>
                  <a:pt x="3396572" y="3984172"/>
                </a:cubicBezTo>
                <a:cubicBezTo>
                  <a:pt x="3420882" y="3982936"/>
                  <a:pt x="3439513" y="3961103"/>
                  <a:pt x="3461886" y="3951514"/>
                </a:cubicBezTo>
                <a:cubicBezTo>
                  <a:pt x="3477706" y="3944734"/>
                  <a:pt x="3494543" y="3940629"/>
                  <a:pt x="3510872" y="3935186"/>
                </a:cubicBezTo>
                <a:cubicBezTo>
                  <a:pt x="3527201" y="3924300"/>
                  <a:pt x="3541241" y="3908735"/>
                  <a:pt x="3559858" y="3902529"/>
                </a:cubicBezTo>
                <a:cubicBezTo>
                  <a:pt x="3748839" y="3839536"/>
                  <a:pt x="3663050" y="3913638"/>
                  <a:pt x="3739472" y="3837214"/>
                </a:cubicBezTo>
                <a:cubicBezTo>
                  <a:pt x="3728914" y="3742193"/>
                  <a:pt x="3699769" y="3563063"/>
                  <a:pt x="3739472" y="3477986"/>
                </a:cubicBezTo>
                <a:cubicBezTo>
                  <a:pt x="3744722" y="3466735"/>
                  <a:pt x="3878375" y="3435096"/>
                  <a:pt x="3902758" y="3429000"/>
                </a:cubicBezTo>
                <a:cubicBezTo>
                  <a:pt x="3913644" y="3412671"/>
                  <a:pt x="3920091" y="3392273"/>
                  <a:pt x="3935415" y="3380014"/>
                </a:cubicBezTo>
                <a:cubicBezTo>
                  <a:pt x="3952654" y="3366223"/>
                  <a:pt x="4061168" y="3348819"/>
                  <a:pt x="4066043" y="3347357"/>
                </a:cubicBezTo>
                <a:cubicBezTo>
                  <a:pt x="4150441" y="3322037"/>
                  <a:pt x="4137950" y="3314207"/>
                  <a:pt x="4213000" y="3282043"/>
                </a:cubicBezTo>
                <a:cubicBezTo>
                  <a:pt x="4228820" y="3275263"/>
                  <a:pt x="4245657" y="3271157"/>
                  <a:pt x="4261986" y="3265714"/>
                </a:cubicBezTo>
                <a:cubicBezTo>
                  <a:pt x="4272872" y="3249386"/>
                  <a:pt x="4275286" y="3219955"/>
                  <a:pt x="4294643" y="3216729"/>
                </a:cubicBezTo>
                <a:cubicBezTo>
                  <a:pt x="4348599" y="3207736"/>
                  <a:pt x="4403651" y="3226272"/>
                  <a:pt x="4457929" y="3233057"/>
                </a:cubicBezTo>
                <a:cubicBezTo>
                  <a:pt x="4563465" y="3246249"/>
                  <a:pt x="4551932" y="3248063"/>
                  <a:pt x="4653872" y="3282043"/>
                </a:cubicBezTo>
                <a:cubicBezTo>
                  <a:pt x="4670201" y="3287486"/>
                  <a:pt x="4688537" y="3288824"/>
                  <a:pt x="4702858" y="3298372"/>
                </a:cubicBezTo>
                <a:cubicBezTo>
                  <a:pt x="4719186" y="3309258"/>
                  <a:pt x="4733910" y="3323059"/>
                  <a:pt x="4751843" y="3331029"/>
                </a:cubicBezTo>
                <a:cubicBezTo>
                  <a:pt x="4783300" y="3345010"/>
                  <a:pt x="4849815" y="3363686"/>
                  <a:pt x="4849815" y="3363686"/>
                </a:cubicBezTo>
                <a:cubicBezTo>
                  <a:pt x="4860701" y="3380015"/>
                  <a:pt x="4867148" y="3400413"/>
                  <a:pt x="4882472" y="3412672"/>
                </a:cubicBezTo>
                <a:cubicBezTo>
                  <a:pt x="4966543" y="3479929"/>
                  <a:pt x="4955951" y="3467100"/>
                  <a:pt x="4964115" y="3461657"/>
                </a:cubicBezTo>
                <a:close/>
              </a:path>
            </a:pathLst>
          </a:custGeom>
          <a:solidFill>
            <a:srgbClr val="B7B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44501-4904-2807-1783-4D34EF72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63" y="583783"/>
            <a:ext cx="7004796" cy="5293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1ECAC-3765-3A47-01B8-3EE0026C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60" y="1404204"/>
            <a:ext cx="5563140" cy="37973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4A821F-A9C0-4BAB-02AB-C306E3D87662}"/>
              </a:ext>
            </a:extLst>
          </p:cNvPr>
          <p:cNvSpPr txBox="1">
            <a:spLocks/>
          </p:cNvSpPr>
          <p:nvPr/>
        </p:nvSpPr>
        <p:spPr>
          <a:xfrm>
            <a:off x="503927" y="5409611"/>
            <a:ext cx="11185358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TASK 2: Swap your flashcard with the person next to you and try to answer their question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A821F-A9C0-4BAB-02AB-C306E3D8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5" y="65195"/>
            <a:ext cx="11405937" cy="63890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TASK 1: Create part of a flashcard for “Cell Structure”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04533" y="871268"/>
            <a:ext cx="581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These can be made, or can be bought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16" y="1588169"/>
            <a:ext cx="11189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2"/>
              </a:rPr>
              <a:t>https://</a:t>
            </a:r>
            <a:r>
              <a:rPr lang="en-GB" sz="3200" dirty="0" smtClean="0">
                <a:hlinkClick r:id="rId2"/>
              </a:rPr>
              <a:t>revisionworld.com/gcse-revision/gcse-exam-past-papers</a:t>
            </a:r>
            <a:endParaRPr lang="en-GB" sz="3200" dirty="0" smtClean="0"/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3453" y="673768"/>
            <a:ext cx="449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Exam practice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3453" y="3705726"/>
            <a:ext cx="315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Flashcards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3453" y="4884821"/>
            <a:ext cx="1078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linkClick r:id="rId3"/>
              </a:rPr>
              <a:t>https://</a:t>
            </a:r>
            <a:r>
              <a:rPr lang="en-GB" sz="3600" dirty="0" smtClean="0">
                <a:hlinkClick r:id="rId3"/>
              </a:rPr>
              <a:t>www.brainscape.com/learn/gcse-geography-aqa</a:t>
            </a:r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005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24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6632" y="1949116"/>
            <a:ext cx="8975557" cy="866273"/>
          </a:xfrm>
          <a:prstGeom prst="rect">
            <a:avLst/>
          </a:prstGeom>
          <a:solidFill>
            <a:srgbClr val="02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99546" y="-55641"/>
            <a:ext cx="452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Mnemonics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094" y="723275"/>
            <a:ext cx="1014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For list like information, such as steps, stages, parts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03" t="13980" r="2220" b="7731"/>
          <a:stretch/>
        </p:blipFill>
        <p:spPr>
          <a:xfrm>
            <a:off x="2262610" y="505326"/>
            <a:ext cx="9929390" cy="6352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10" t="16283" r="57977" b="68257"/>
          <a:stretch/>
        </p:blipFill>
        <p:spPr>
          <a:xfrm>
            <a:off x="0" y="0"/>
            <a:ext cx="3200400" cy="1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92" t="20536" r="34989" b="8302"/>
          <a:stretch/>
        </p:blipFill>
        <p:spPr>
          <a:xfrm>
            <a:off x="3135086" y="0"/>
            <a:ext cx="4441371" cy="690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547" t="20537" r="32143" b="12500"/>
          <a:stretch/>
        </p:blipFill>
        <p:spPr>
          <a:xfrm>
            <a:off x="7576457" y="54061"/>
            <a:ext cx="4408714" cy="685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2534" t="22098" r="31975" b="16964"/>
          <a:stretch/>
        </p:blipFill>
        <p:spPr>
          <a:xfrm>
            <a:off x="-114300" y="1012371"/>
            <a:ext cx="3461657" cy="4457701"/>
          </a:xfrm>
          <a:prstGeom prst="rect">
            <a:avLst/>
          </a:prstGeom>
        </p:spPr>
      </p:pic>
      <p:pic>
        <p:nvPicPr>
          <p:cNvPr id="1026" name="Picture 2" descr="100+ Free Tick Mark &amp; Tick Images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6" y="2436557"/>
            <a:ext cx="364444" cy="3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0+ Free Tick Mark &amp; Tick Images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00" y="6551357"/>
            <a:ext cx="364444" cy="3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00+ Free Tick Mark &amp; Tick Images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35" y="2208508"/>
            <a:ext cx="364444" cy="3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9305925" y="4327072"/>
            <a:ext cx="638175" cy="42590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305924" y="4835611"/>
            <a:ext cx="638175" cy="42590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05923" y="5943601"/>
            <a:ext cx="638176" cy="3905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5" t="77902" r="82701" b="12723"/>
          <a:stretch/>
        </p:blipFill>
        <p:spPr>
          <a:xfrm>
            <a:off x="189938" y="6172199"/>
            <a:ext cx="1616530" cy="68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4886" y="685800"/>
            <a:ext cx="922564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Today we will:</a:t>
            </a:r>
          </a:p>
          <a:p>
            <a:endParaRPr lang="en-GB" sz="3200" dirty="0"/>
          </a:p>
          <a:p>
            <a:pPr marL="285750" indent="-285750">
              <a:buFontTx/>
              <a:buChar char="-"/>
            </a:pPr>
            <a:r>
              <a:rPr lang="en-GB" sz="3200" dirty="0"/>
              <a:t>Understand what “average” strategies are</a:t>
            </a:r>
          </a:p>
          <a:p>
            <a:pPr marL="285750" indent="-285750">
              <a:buFontTx/>
              <a:buChar char="-"/>
            </a:pPr>
            <a:r>
              <a:rPr lang="en-GB" sz="3200" dirty="0"/>
              <a:t>Find out what the best proven strategies are.</a:t>
            </a:r>
          </a:p>
          <a:p>
            <a:pPr marL="285750" indent="-285750">
              <a:buFontTx/>
              <a:buChar char="-"/>
            </a:pPr>
            <a:r>
              <a:rPr lang="en-GB" sz="3200" dirty="0" smtClean="0"/>
              <a:t>Practice using strategies.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1735552" y="496227"/>
            <a:ext cx="8513110" cy="57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323652" y="1691081"/>
            <a:ext cx="9336910" cy="96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535654" y="2833336"/>
            <a:ext cx="8523514" cy="1053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323652" y="4116067"/>
            <a:ext cx="5257800" cy="456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065213" y="4901833"/>
            <a:ext cx="5257800" cy="63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3562350" cy="61247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Know when your exams are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Add them to a timetable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Create a revision timetable each week with specific priorities, using your learning checklists and revision guides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14775" y="609600"/>
            <a:ext cx="4267200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4. Attempt to learn material (</a:t>
            </a:r>
            <a:r>
              <a:rPr lang="en-GB" sz="2800" dirty="0" smtClean="0">
                <a:solidFill>
                  <a:srgbClr val="00B050"/>
                </a:solidFill>
              </a:rPr>
              <a:t>IN</a:t>
            </a:r>
            <a:r>
              <a:rPr lang="en-GB" sz="2800" dirty="0" smtClean="0"/>
              <a:t>) and test yourself (</a:t>
            </a:r>
            <a:r>
              <a:rPr lang="en-GB" sz="2800" dirty="0" smtClean="0">
                <a:solidFill>
                  <a:srgbClr val="FF0000"/>
                </a:solidFill>
              </a:rPr>
              <a:t>OUT</a:t>
            </a:r>
            <a:r>
              <a:rPr lang="en-GB" sz="2800" dirty="0" smtClean="0"/>
              <a:t>):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Braindumps</a:t>
            </a:r>
            <a:r>
              <a:rPr lang="en-GB" sz="2800" dirty="0" smtClean="0"/>
              <a:t>  </a:t>
            </a:r>
            <a:r>
              <a:rPr lang="en-GB" sz="2800" dirty="0" smtClean="0">
                <a:solidFill>
                  <a:srgbClr val="FF0000"/>
                </a:solidFill>
              </a:rPr>
              <a:t>OUT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Mind maps or flashcards  </a:t>
            </a:r>
            <a:r>
              <a:rPr lang="en-GB" sz="2800" dirty="0" smtClean="0">
                <a:solidFill>
                  <a:srgbClr val="00B050"/>
                </a:solidFill>
              </a:rPr>
              <a:t>IN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Reading</a:t>
            </a:r>
            <a:r>
              <a:rPr lang="en-GB" sz="2800" dirty="0" smtClean="0">
                <a:solidFill>
                  <a:srgbClr val="00B050"/>
                </a:solidFill>
              </a:rPr>
              <a:t> IN</a:t>
            </a:r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GCSEpods</a:t>
            </a:r>
            <a:r>
              <a:rPr lang="en-GB" sz="2800" dirty="0" smtClean="0">
                <a:solidFill>
                  <a:srgbClr val="00B050"/>
                </a:solidFill>
              </a:rPr>
              <a:t> IN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Testing (quizzes, exam questions) </a:t>
            </a:r>
            <a:r>
              <a:rPr lang="en-GB" sz="2800" dirty="0" smtClean="0">
                <a:solidFill>
                  <a:srgbClr val="FF0000"/>
                </a:solidFill>
              </a:rPr>
              <a:t>OUT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-762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OVERVIEW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9150" y="-36731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REVISING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91500" y="0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PERSONAL HABITS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72475" y="609600"/>
            <a:ext cx="3562350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5. Nutrition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6. Exercise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7. Sleep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4927908"/>
            <a:ext cx="356235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Getting these right will have a HUGE impact on your stress/anxiety levels 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123697" y="4518502"/>
            <a:ext cx="117" cy="4308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799972" y="4518502"/>
            <a:ext cx="117" cy="4308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0476130" y="4518502"/>
            <a:ext cx="117" cy="4308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152171" y="4518502"/>
            <a:ext cx="117" cy="4308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D285-537B-636C-747C-C6127141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90" y="0"/>
            <a:ext cx="430981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02864-D378-E5CB-278F-5377592B2BDF}"/>
              </a:ext>
            </a:extLst>
          </p:cNvPr>
          <p:cNvSpPr/>
          <p:nvPr/>
        </p:nvSpPr>
        <p:spPr>
          <a:xfrm>
            <a:off x="0" y="-296778"/>
            <a:ext cx="3944396" cy="7162800"/>
          </a:xfrm>
          <a:prstGeom prst="rect">
            <a:avLst/>
          </a:prstGeom>
          <a:solidFill>
            <a:srgbClr val="B5C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Good habits for revising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E98D2-E18D-2F34-8502-F6E2D022F2CA}"/>
              </a:ext>
            </a:extLst>
          </p:cNvPr>
          <p:cNvSpPr/>
          <p:nvPr/>
        </p:nvSpPr>
        <p:spPr>
          <a:xfrm>
            <a:off x="8250909" y="-56148"/>
            <a:ext cx="3941091" cy="7162800"/>
          </a:xfrm>
          <a:prstGeom prst="rect">
            <a:avLst/>
          </a:prstGeom>
          <a:solidFill>
            <a:srgbClr val="DF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Bad </a:t>
            </a:r>
            <a:r>
              <a:rPr lang="en-GB" sz="4000" dirty="0">
                <a:solidFill>
                  <a:schemeClr val="tx1"/>
                </a:solidFill>
              </a:rPr>
              <a:t>habits for revising</a:t>
            </a:r>
          </a:p>
          <a:p>
            <a:pPr algn="ctr"/>
            <a:endParaRPr lang="en-GB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B3130-121E-DF42-136E-53B2CCA093C0}"/>
              </a:ext>
            </a:extLst>
          </p:cNvPr>
          <p:cNvSpPr/>
          <p:nvPr/>
        </p:nvSpPr>
        <p:spPr>
          <a:xfrm>
            <a:off x="4368800" y="1130300"/>
            <a:ext cx="1397000" cy="317500"/>
          </a:xfrm>
          <a:prstGeom prst="rect">
            <a:avLst/>
          </a:prstGeom>
          <a:solidFill>
            <a:srgbClr val="7D9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186989" y="2005263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86989" y="2438401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86989" y="2807370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86989" y="3328739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86988" y="3697708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86988" y="4126837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186988" y="4495806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30434" y="4969048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30434" y="5398177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269873" y="5759119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30434" y="6292527"/>
            <a:ext cx="1594853" cy="368969"/>
          </a:xfrm>
          <a:prstGeom prst="rect">
            <a:avLst/>
          </a:prstGeom>
          <a:solidFill>
            <a:srgbClr val="7E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418144" y="1997245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413463" y="2462468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13462" y="2855504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413461" y="3320727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413460" y="3673659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413459" y="4126838"/>
            <a:ext cx="1754565" cy="381014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70018" y="4531918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429505" y="4969060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429505" y="5374140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413459" y="5783200"/>
            <a:ext cx="1594853" cy="368969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413458" y="6256453"/>
            <a:ext cx="1610900" cy="340887"/>
          </a:xfrm>
          <a:prstGeom prst="rect">
            <a:avLst/>
          </a:prstGeom>
          <a:solidFill>
            <a:srgbClr val="C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498" y="-1"/>
            <a:ext cx="4583502" cy="6875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2154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01" y="0"/>
            <a:ext cx="3317137" cy="203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2401" y="2037670"/>
            <a:ext cx="3317137" cy="584775"/>
          </a:xfrm>
          <a:prstGeom prst="rect">
            <a:avLst/>
          </a:prstGeom>
          <a:solidFill>
            <a:srgbClr val="A4C1D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769E8"/>
                </a:solidFill>
              </a:rPr>
              <a:t>Friday 17</a:t>
            </a:r>
            <a:r>
              <a:rPr lang="en-GB" sz="3200" b="1" baseline="30000" dirty="0">
                <a:solidFill>
                  <a:srgbClr val="1769E8"/>
                </a:solidFill>
              </a:rPr>
              <a:t>th</a:t>
            </a:r>
            <a:r>
              <a:rPr lang="en-GB" sz="3200" b="1" dirty="0">
                <a:solidFill>
                  <a:srgbClr val="1769E8"/>
                </a:solidFill>
              </a:rPr>
              <a:t> March</a:t>
            </a:r>
          </a:p>
        </p:txBody>
      </p:sp>
      <p:pic>
        <p:nvPicPr>
          <p:cNvPr id="1028" name="Picture 4" descr="Fullhurst on Twitter: &quot;Year 11 are receiving their mock exam results today.  Some happy faces here, and an opportunity for students to see their hard  work pay off! We're looking forward to">
            <a:extLst>
              <a:ext uri="{FF2B5EF4-FFF2-40B4-BE49-F238E27FC236}">
                <a16:creationId xmlns:a16="http://schemas.microsoft.com/office/drawing/2014/main" id="{30363FEE-E623-C91A-99F9-F7C627BD4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1706" r="15346" b="-251"/>
          <a:stretch/>
        </p:blipFill>
        <p:spPr bwMode="auto">
          <a:xfrm>
            <a:off x="4611028" y="2635375"/>
            <a:ext cx="4728843" cy="42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725" t="77902" r="82701" b="12723"/>
          <a:stretch/>
        </p:blipFill>
        <p:spPr>
          <a:xfrm>
            <a:off x="189938" y="6172199"/>
            <a:ext cx="1616530" cy="68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B4CFE3-BF9C-89DE-D8C4-CAC571DC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01" y="-2"/>
            <a:ext cx="3317137" cy="2037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29D4C-765A-2046-9723-39A4D65B8379}"/>
              </a:ext>
            </a:extLst>
          </p:cNvPr>
          <p:cNvSpPr txBox="1"/>
          <p:nvPr/>
        </p:nvSpPr>
        <p:spPr>
          <a:xfrm>
            <a:off x="6342401" y="2037668"/>
            <a:ext cx="3317137" cy="1569660"/>
          </a:xfrm>
          <a:prstGeom prst="rect">
            <a:avLst/>
          </a:prstGeom>
          <a:solidFill>
            <a:srgbClr val="A4C1D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769E8"/>
                </a:solidFill>
              </a:rPr>
              <a:t>Friday 24</a:t>
            </a:r>
            <a:r>
              <a:rPr lang="en-GB" sz="3200" b="1" baseline="30000" dirty="0">
                <a:solidFill>
                  <a:srgbClr val="1769E8"/>
                </a:solidFill>
              </a:rPr>
              <a:t>th</a:t>
            </a:r>
            <a:r>
              <a:rPr lang="en-GB" sz="3200" b="1" dirty="0">
                <a:solidFill>
                  <a:srgbClr val="1769E8"/>
                </a:solidFill>
              </a:rPr>
              <a:t> August</a:t>
            </a:r>
          </a:p>
          <a:p>
            <a:r>
              <a:rPr lang="en-GB" sz="3200" b="1" u="sng" dirty="0">
                <a:solidFill>
                  <a:srgbClr val="1769E8"/>
                </a:solidFill>
              </a:rPr>
              <a:t>168 days</a:t>
            </a:r>
          </a:p>
          <a:p>
            <a:r>
              <a:rPr lang="en-GB" sz="3200" b="1" u="sng" dirty="0">
                <a:solidFill>
                  <a:srgbClr val="1769E8"/>
                </a:solidFill>
              </a:rPr>
              <a:t>24 weeks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C81A2-317A-CE3D-C454-FADACE019D5B}"/>
              </a:ext>
            </a:extLst>
          </p:cNvPr>
          <p:cNvSpPr txBox="1"/>
          <p:nvPr/>
        </p:nvSpPr>
        <p:spPr>
          <a:xfrm>
            <a:off x="7166928" y="217701"/>
            <a:ext cx="26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1A6FED"/>
                </a:solidFill>
              </a:rPr>
              <a:t>REAL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593E81-4C7B-07E6-9709-63BEB763D6AA}"/>
              </a:ext>
            </a:extLst>
          </p:cNvPr>
          <p:cNvCxnSpPr/>
          <p:nvPr/>
        </p:nvCxnSpPr>
        <p:spPr>
          <a:xfrm>
            <a:off x="6507126" y="2806995"/>
            <a:ext cx="147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F80BF9-BD5B-7EA6-B367-63E54EE10ED0}"/>
              </a:ext>
            </a:extLst>
          </p:cNvPr>
          <p:cNvCxnSpPr/>
          <p:nvPr/>
        </p:nvCxnSpPr>
        <p:spPr>
          <a:xfrm>
            <a:off x="6427965" y="3352800"/>
            <a:ext cx="147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3C7383-5A2A-29A2-2259-A0B13F60F0D7}"/>
              </a:ext>
            </a:extLst>
          </p:cNvPr>
          <p:cNvSpPr txBox="1"/>
          <p:nvPr/>
        </p:nvSpPr>
        <p:spPr>
          <a:xfrm>
            <a:off x="8081847" y="2530110"/>
            <a:ext cx="1818402" cy="1077218"/>
          </a:xfrm>
          <a:prstGeom prst="rect">
            <a:avLst/>
          </a:prstGeom>
          <a:solidFill>
            <a:srgbClr val="A4C1D1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1769E8"/>
                </a:solidFill>
              </a:rPr>
              <a:t>155 days</a:t>
            </a:r>
          </a:p>
          <a:p>
            <a:r>
              <a:rPr lang="en-GB" sz="3200" b="1" u="sng" dirty="0">
                <a:solidFill>
                  <a:srgbClr val="1769E8"/>
                </a:solidFill>
              </a:rPr>
              <a:t>22 weeks</a:t>
            </a:r>
          </a:p>
        </p:txBody>
      </p:sp>
    </p:spTree>
    <p:extLst>
      <p:ext uri="{BB962C8B-B14F-4D97-AF65-F5344CB8AC3E}">
        <p14:creationId xmlns:p14="http://schemas.microsoft.com/office/powerpoint/2010/main" val="24447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98" t="521" r="8594" b="2865"/>
          <a:stretch/>
        </p:blipFill>
        <p:spPr>
          <a:xfrm>
            <a:off x="742950" y="0"/>
            <a:ext cx="105156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D25BF-3FA9-9C2B-7D11-2ABBAB666C28}"/>
              </a:ext>
            </a:extLst>
          </p:cNvPr>
          <p:cNvSpPr txBox="1"/>
          <p:nvPr/>
        </p:nvSpPr>
        <p:spPr>
          <a:xfrm>
            <a:off x="469900" y="286469"/>
            <a:ext cx="732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Science: Biology (Paper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65B46-EDFD-045A-B730-8ACB93E9585A}"/>
              </a:ext>
            </a:extLst>
          </p:cNvPr>
          <p:cNvSpPr txBox="1"/>
          <p:nvPr/>
        </p:nvSpPr>
        <p:spPr>
          <a:xfrm>
            <a:off x="469900" y="1168400"/>
            <a:ext cx="6108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Topic T4.1 Cell biology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Topic T4.2 Organisation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</a:rPr>
              <a:t>Topic T4.3 Infection and response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Topic T4.4 Bioenergetics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E46BC-3C93-60E9-C8B0-8404FACF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358" y="-31018"/>
            <a:ext cx="6305642" cy="68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D40CB-4F52-BE2D-9D71-0120C9DB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6" y="0"/>
            <a:ext cx="105031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36CC2-75CC-4746-D80A-A96135F060D5}"/>
              </a:ext>
            </a:extLst>
          </p:cNvPr>
          <p:cNvSpPr txBox="1"/>
          <p:nvPr/>
        </p:nvSpPr>
        <p:spPr>
          <a:xfrm>
            <a:off x="2369488" y="405517"/>
            <a:ext cx="20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Mon 13</a:t>
            </a:r>
            <a:r>
              <a:rPr lang="en-GB" b="1" baseline="30000" dirty="0"/>
              <a:t>th</a:t>
            </a:r>
            <a:r>
              <a:rPr lang="en-GB" b="1" dirty="0"/>
              <a:t> March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E085B-1696-CD47-2673-AA98734E99F3}"/>
              </a:ext>
            </a:extLst>
          </p:cNvPr>
          <p:cNvSpPr txBox="1"/>
          <p:nvPr/>
        </p:nvSpPr>
        <p:spPr>
          <a:xfrm>
            <a:off x="2283349" y="774849"/>
            <a:ext cx="419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- PPE2 results - Fri 17</a:t>
            </a:r>
            <a:r>
              <a:rPr lang="en-GB" sz="1400" b="1" baseline="30000" dirty="0"/>
              <a:t>th</a:t>
            </a:r>
            <a:r>
              <a:rPr lang="en-GB" sz="1400" b="1" dirty="0"/>
              <a:t> March</a:t>
            </a:r>
          </a:p>
          <a:p>
            <a:pPr marL="285750" indent="-285750">
              <a:buFontTx/>
              <a:buChar char="-"/>
            </a:pPr>
            <a:r>
              <a:rPr lang="en-GB" sz="1400" b="1" dirty="0"/>
              <a:t>Friends birthday Thurs</a:t>
            </a:r>
          </a:p>
          <a:p>
            <a:pPr marL="285750" indent="-285750">
              <a:buFontTx/>
              <a:buChar char="-"/>
            </a:pPr>
            <a:r>
              <a:rPr lang="en-GB" sz="1400" b="1" dirty="0"/>
              <a:t>Art exam preparation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03305-BB65-1F20-395B-63A7CC5E7D2A}"/>
              </a:ext>
            </a:extLst>
          </p:cNvPr>
          <p:cNvSpPr txBox="1"/>
          <p:nvPr/>
        </p:nvSpPr>
        <p:spPr>
          <a:xfrm>
            <a:off x="7642528" y="774849"/>
            <a:ext cx="153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Macbeth characters learn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917E9-6EE6-5873-51BD-DEFAC44E22D1}"/>
              </a:ext>
            </a:extLst>
          </p:cNvPr>
          <p:cNvSpPr txBox="1"/>
          <p:nvPr/>
        </p:nvSpPr>
        <p:spPr>
          <a:xfrm>
            <a:off x="9447473" y="774848"/>
            <a:ext cx="153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20</a:t>
            </a:r>
            <a:r>
              <a:rPr lang="en-GB" sz="1600" b="1" baseline="30000" dirty="0">
                <a:solidFill>
                  <a:srgbClr val="0070C0"/>
                </a:solidFill>
              </a:rPr>
              <a:t>th</a:t>
            </a:r>
            <a:r>
              <a:rPr lang="en-GB" sz="1600" b="1" dirty="0">
                <a:solidFill>
                  <a:srgbClr val="0070C0"/>
                </a:solidFill>
              </a:rPr>
              <a:t> C fiction reading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C818F-DF6A-ABDA-6A69-72EF8FA3E6F2}"/>
              </a:ext>
            </a:extLst>
          </p:cNvPr>
          <p:cNvSpPr txBox="1"/>
          <p:nvPr/>
        </p:nvSpPr>
        <p:spPr>
          <a:xfrm>
            <a:off x="7642528" y="1812579"/>
            <a:ext cx="304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Algebra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DC1B-C596-3C5E-2C16-C625A220FF35}"/>
              </a:ext>
            </a:extLst>
          </p:cNvPr>
          <p:cNvSpPr txBox="1"/>
          <p:nvPr/>
        </p:nvSpPr>
        <p:spPr>
          <a:xfrm>
            <a:off x="7516633" y="2477753"/>
            <a:ext cx="153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34179-CDE0-7309-CC5B-A90A724C9D9D}"/>
              </a:ext>
            </a:extLst>
          </p:cNvPr>
          <p:cNvSpPr txBox="1"/>
          <p:nvPr/>
        </p:nvSpPr>
        <p:spPr>
          <a:xfrm>
            <a:off x="8680834" y="2477753"/>
            <a:ext cx="130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Atomic structure &amp; periodic 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96BFF-5FE8-C9D4-3F97-8CCC422D8095}"/>
              </a:ext>
            </a:extLst>
          </p:cNvPr>
          <p:cNvSpPr txBox="1"/>
          <p:nvPr/>
        </p:nvSpPr>
        <p:spPr>
          <a:xfrm>
            <a:off x="9982529" y="2600863"/>
            <a:ext cx="9982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4.1 Cell 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EAA145-FF39-5C32-1D01-163D677F6F4C}"/>
              </a:ext>
            </a:extLst>
          </p:cNvPr>
          <p:cNvSpPr txBox="1"/>
          <p:nvPr/>
        </p:nvSpPr>
        <p:spPr>
          <a:xfrm>
            <a:off x="7538497" y="3272252"/>
            <a:ext cx="1533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Geography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FAC52-CC01-F6FD-D4DD-7C563EA6D43B}"/>
              </a:ext>
            </a:extLst>
          </p:cNvPr>
          <p:cNvSpPr txBox="1"/>
          <p:nvPr/>
        </p:nvSpPr>
        <p:spPr>
          <a:xfrm>
            <a:off x="7560361" y="3466092"/>
            <a:ext cx="15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River Landscapes – Long profile &amp; upper middle lower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83145-1209-B4E2-2662-F83467D256FD}"/>
              </a:ext>
            </a:extLst>
          </p:cNvPr>
          <p:cNvSpPr txBox="1"/>
          <p:nvPr/>
        </p:nvSpPr>
        <p:spPr>
          <a:xfrm>
            <a:off x="9320916" y="3276744"/>
            <a:ext cx="1533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History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43D08-BE8A-FCA9-EA5D-1366B24D763F}"/>
              </a:ext>
            </a:extLst>
          </p:cNvPr>
          <p:cNvSpPr txBox="1"/>
          <p:nvPr/>
        </p:nvSpPr>
        <p:spPr>
          <a:xfrm>
            <a:off x="9342780" y="3510259"/>
            <a:ext cx="153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Norman Conquest Part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D2941-9AF1-3352-C008-266F5C2B0DE2}"/>
              </a:ext>
            </a:extLst>
          </p:cNvPr>
          <p:cNvSpPr txBox="1"/>
          <p:nvPr/>
        </p:nvSpPr>
        <p:spPr>
          <a:xfrm>
            <a:off x="1453896" y="2062254"/>
            <a:ext cx="884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/>
              <a:t>GCSEpod</a:t>
            </a:r>
            <a:r>
              <a:rPr lang="en-GB" sz="1100" b="1" dirty="0"/>
              <a:t> x 1</a:t>
            </a:r>
          </a:p>
          <a:p>
            <a:r>
              <a:rPr lang="en-GB" sz="1100" b="1" dirty="0"/>
              <a:t>Cell biology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53D1A-0310-A03E-9E4B-480BEDAF2EA2}"/>
              </a:ext>
            </a:extLst>
          </p:cNvPr>
          <p:cNvSpPr txBox="1"/>
          <p:nvPr/>
        </p:nvSpPr>
        <p:spPr>
          <a:xfrm>
            <a:off x="1453896" y="4095034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4.1.1 Cell Structure</a:t>
            </a:r>
          </a:p>
          <a:p>
            <a:r>
              <a:rPr lang="en-GB" sz="1200" b="1" dirty="0"/>
              <a:t>20 mins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A5F34-25CA-B36B-EBE2-111B31C29FB7}"/>
              </a:ext>
            </a:extLst>
          </p:cNvPr>
          <p:cNvSpPr txBox="1"/>
          <p:nvPr/>
        </p:nvSpPr>
        <p:spPr>
          <a:xfrm>
            <a:off x="2294876" y="4103279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4.1.1 Cell Structure</a:t>
            </a:r>
          </a:p>
          <a:p>
            <a:r>
              <a:rPr lang="en-GB" sz="1200" b="1" dirty="0"/>
              <a:t>REVISIT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34085E-B9A6-A226-A65A-395A74493CB0}"/>
              </a:ext>
            </a:extLst>
          </p:cNvPr>
          <p:cNvSpPr txBox="1"/>
          <p:nvPr/>
        </p:nvSpPr>
        <p:spPr>
          <a:xfrm>
            <a:off x="2294876" y="4724672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4.1.2 Cell Division</a:t>
            </a:r>
          </a:p>
          <a:p>
            <a:r>
              <a:rPr lang="en-GB" sz="1200" b="1" dirty="0"/>
              <a:t>20 mins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84F53A-9EA8-FC21-C94F-FB44BB75A4D6}"/>
              </a:ext>
            </a:extLst>
          </p:cNvPr>
          <p:cNvSpPr txBox="1"/>
          <p:nvPr/>
        </p:nvSpPr>
        <p:spPr>
          <a:xfrm>
            <a:off x="4173844" y="4078341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4.1.2 Cell Division</a:t>
            </a:r>
          </a:p>
          <a:p>
            <a:r>
              <a:rPr lang="en-GB" sz="1200" b="1" dirty="0"/>
              <a:t>REVISIT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E32FD2-4397-090C-2DFC-3BC8D9369996}"/>
              </a:ext>
            </a:extLst>
          </p:cNvPr>
          <p:cNvSpPr txBox="1"/>
          <p:nvPr/>
        </p:nvSpPr>
        <p:spPr>
          <a:xfrm>
            <a:off x="4173844" y="4659770"/>
            <a:ext cx="91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4.1.3 Transport In Cells</a:t>
            </a:r>
          </a:p>
          <a:p>
            <a:r>
              <a:rPr lang="en-GB" sz="1200" b="1" dirty="0"/>
              <a:t>20 mins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F0423-F6B4-6B28-8F43-8425239DE724}"/>
              </a:ext>
            </a:extLst>
          </p:cNvPr>
          <p:cNvSpPr txBox="1"/>
          <p:nvPr/>
        </p:nvSpPr>
        <p:spPr>
          <a:xfrm>
            <a:off x="5014824" y="4103278"/>
            <a:ext cx="91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4.1.1 </a:t>
            </a:r>
          </a:p>
          <a:p>
            <a:r>
              <a:rPr lang="en-GB" sz="1200" b="1" dirty="0"/>
              <a:t>4.1.2</a:t>
            </a:r>
          </a:p>
          <a:p>
            <a:r>
              <a:rPr lang="en-GB" sz="1200" b="1" dirty="0"/>
              <a:t>4.1.3</a:t>
            </a:r>
          </a:p>
          <a:p>
            <a:r>
              <a:rPr lang="en-GB" sz="1200" b="1" dirty="0"/>
              <a:t>REVISIT ALL &amp; PRACTICE EXAM Q’s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6BB75-7185-232D-4C6A-2C340C76CD75}"/>
              </a:ext>
            </a:extLst>
          </p:cNvPr>
          <p:cNvSpPr txBox="1"/>
          <p:nvPr/>
        </p:nvSpPr>
        <p:spPr>
          <a:xfrm>
            <a:off x="1453896" y="4715645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Macbeth characters 20 mins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80090-048A-8E45-CEA7-4D6D03D7AC97}"/>
              </a:ext>
            </a:extLst>
          </p:cNvPr>
          <p:cNvSpPr txBox="1"/>
          <p:nvPr/>
        </p:nvSpPr>
        <p:spPr>
          <a:xfrm>
            <a:off x="1460389" y="5436820"/>
            <a:ext cx="9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0C0"/>
                </a:solidFill>
              </a:rPr>
              <a:t>Alegbra</a:t>
            </a:r>
            <a:endParaRPr lang="en-GB" sz="1200" b="1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20 mins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6E865B-06B7-CD1D-024A-1B14455CE462}"/>
              </a:ext>
            </a:extLst>
          </p:cNvPr>
          <p:cNvSpPr txBox="1"/>
          <p:nvPr/>
        </p:nvSpPr>
        <p:spPr>
          <a:xfrm>
            <a:off x="2301369" y="5380030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Macbeth characters REVISIT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A014F9-B35F-8724-4DE9-A75F6DF01F0E}"/>
              </a:ext>
            </a:extLst>
          </p:cNvPr>
          <p:cNvSpPr txBox="1"/>
          <p:nvPr/>
        </p:nvSpPr>
        <p:spPr>
          <a:xfrm>
            <a:off x="3258252" y="4149444"/>
            <a:ext cx="91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20</a:t>
            </a:r>
            <a:r>
              <a:rPr lang="en-GB" sz="1200" b="1" baseline="30000" dirty="0">
                <a:solidFill>
                  <a:srgbClr val="0070C0"/>
                </a:solidFill>
              </a:rPr>
              <a:t>th</a:t>
            </a:r>
            <a:r>
              <a:rPr lang="en-GB" sz="1200" b="1" dirty="0">
                <a:solidFill>
                  <a:srgbClr val="0070C0"/>
                </a:solidFill>
              </a:rPr>
              <a:t> C fiction reading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20 mins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BB94D0-7073-9957-CA4A-0EE1282626A1}"/>
              </a:ext>
            </a:extLst>
          </p:cNvPr>
          <p:cNvSpPr txBox="1"/>
          <p:nvPr/>
        </p:nvSpPr>
        <p:spPr>
          <a:xfrm>
            <a:off x="3264745" y="4955504"/>
            <a:ext cx="9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Algebra 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REVISIT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CA075E-07CA-7972-63FC-FEAE27BE4652}"/>
              </a:ext>
            </a:extLst>
          </p:cNvPr>
          <p:cNvSpPr txBox="1"/>
          <p:nvPr/>
        </p:nvSpPr>
        <p:spPr>
          <a:xfrm>
            <a:off x="3239722" y="5436820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River Landscapes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20 mins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6BC884-1CDC-FD43-4CC3-2A43E6C8EBD0}"/>
              </a:ext>
            </a:extLst>
          </p:cNvPr>
          <p:cNvSpPr txBox="1"/>
          <p:nvPr/>
        </p:nvSpPr>
        <p:spPr>
          <a:xfrm>
            <a:off x="4192374" y="5451593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Norman 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Conquest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20 mins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538801-1BFC-9339-0C0A-2D42726DA3A9}"/>
              </a:ext>
            </a:extLst>
          </p:cNvPr>
          <p:cNvSpPr txBox="1"/>
          <p:nvPr/>
        </p:nvSpPr>
        <p:spPr>
          <a:xfrm>
            <a:off x="5059740" y="5468686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River Landscapes 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REVISIT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6C8AA1-6B4A-F491-93EF-683744C60A41}"/>
              </a:ext>
            </a:extLst>
          </p:cNvPr>
          <p:cNvSpPr txBox="1"/>
          <p:nvPr/>
        </p:nvSpPr>
        <p:spPr>
          <a:xfrm>
            <a:off x="5096800" y="6100487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Norman Conquest 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REVISIT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5C1C83-DF38-6D5E-2171-A2E1923B2CDF}"/>
              </a:ext>
            </a:extLst>
          </p:cNvPr>
          <p:cNvSpPr txBox="1"/>
          <p:nvPr/>
        </p:nvSpPr>
        <p:spPr>
          <a:xfrm>
            <a:off x="5936676" y="2288362"/>
            <a:ext cx="9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20 C fiction REVISIT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5C067F-36BD-1700-0C92-D79A3004655E}"/>
              </a:ext>
            </a:extLst>
          </p:cNvPr>
          <p:cNvSpPr txBox="1"/>
          <p:nvPr/>
        </p:nvSpPr>
        <p:spPr>
          <a:xfrm>
            <a:off x="6668106" y="4355339"/>
            <a:ext cx="91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Choice of topic I had most difficulty with</a:t>
            </a:r>
          </a:p>
          <a:p>
            <a:endParaRPr lang="en-GB" sz="1200" b="1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GCSEPODS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883228-6E53-CF0F-A66D-321DC6D98AF6}"/>
              </a:ext>
            </a:extLst>
          </p:cNvPr>
          <p:cNvSpPr txBox="1"/>
          <p:nvPr/>
        </p:nvSpPr>
        <p:spPr>
          <a:xfrm>
            <a:off x="4217572" y="2016088"/>
            <a:ext cx="91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Remember birthday card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41AC32-E50F-A679-5D2A-3A3E32780F03}"/>
              </a:ext>
            </a:extLst>
          </p:cNvPr>
          <p:cNvSpPr txBox="1"/>
          <p:nvPr/>
        </p:nvSpPr>
        <p:spPr>
          <a:xfrm>
            <a:off x="5014458" y="2103429"/>
            <a:ext cx="9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PPE results today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F20B9F-B84B-D819-D96C-A91D741D48FA}"/>
              </a:ext>
            </a:extLst>
          </p:cNvPr>
          <p:cNvSpPr txBox="1"/>
          <p:nvPr/>
        </p:nvSpPr>
        <p:spPr>
          <a:xfrm>
            <a:off x="5903108" y="2758097"/>
            <a:ext cx="915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Football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3896" y="4078341"/>
            <a:ext cx="922085" cy="6712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714" b="7440"/>
          <a:stretch/>
        </p:blipFill>
        <p:spPr>
          <a:xfrm>
            <a:off x="2951188" y="84141"/>
            <a:ext cx="2459011" cy="2274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00" t="-1037" r="-714" b="11325"/>
          <a:stretch/>
        </p:blipFill>
        <p:spPr>
          <a:xfrm>
            <a:off x="5410199" y="4413466"/>
            <a:ext cx="2509157" cy="218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2523567"/>
            <a:ext cx="8858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smtClean="0"/>
              <a:t>KNOWLEDGE</a:t>
            </a:r>
            <a:endParaRPr lang="en-GB" sz="1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278" y="84141"/>
            <a:ext cx="316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Reading</a:t>
            </a:r>
          </a:p>
          <a:p>
            <a:r>
              <a:rPr lang="en-GB" sz="3200" dirty="0" smtClean="0"/>
              <a:t>Highlighting</a:t>
            </a:r>
          </a:p>
          <a:p>
            <a:r>
              <a:rPr lang="en-GB" sz="3200" dirty="0" smtClean="0"/>
              <a:t>Watching</a:t>
            </a:r>
          </a:p>
          <a:p>
            <a:r>
              <a:rPr lang="en-GB" sz="3200" dirty="0" smtClean="0"/>
              <a:t>Listening </a:t>
            </a:r>
          </a:p>
          <a:p>
            <a:r>
              <a:rPr lang="en-GB" sz="3200" dirty="0" smtClean="0"/>
              <a:t>Conversation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9356" y="4057152"/>
            <a:ext cx="4928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Brain dump</a:t>
            </a:r>
          </a:p>
          <a:p>
            <a:r>
              <a:rPr lang="en-GB" sz="3200" dirty="0" smtClean="0"/>
              <a:t>Quizzing</a:t>
            </a:r>
            <a:endParaRPr lang="en-GB" sz="3200" dirty="0"/>
          </a:p>
          <a:p>
            <a:r>
              <a:rPr lang="en-GB" sz="3200" dirty="0" smtClean="0"/>
              <a:t>Talking</a:t>
            </a:r>
          </a:p>
          <a:p>
            <a:r>
              <a:rPr lang="en-GB" sz="3200" dirty="0" smtClean="0"/>
              <a:t>Exam Question Practice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FINAL EXAMS</a:t>
            </a:r>
          </a:p>
        </p:txBody>
      </p:sp>
    </p:spTree>
    <p:extLst>
      <p:ext uri="{BB962C8B-B14F-4D97-AF65-F5344CB8AC3E}">
        <p14:creationId xmlns:p14="http://schemas.microsoft.com/office/powerpoint/2010/main" val="28130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575"/>
            <a:ext cx="12192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274" y="264695"/>
            <a:ext cx="11044989" cy="1938992"/>
          </a:xfrm>
          <a:prstGeom prst="rect">
            <a:avLst/>
          </a:prstGeom>
          <a:solidFill>
            <a:srgbClr val="5C606B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There is no perfect way to revise, but there are proven strategies.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274" y="2360244"/>
            <a:ext cx="11044989" cy="1938992"/>
          </a:xfrm>
          <a:prstGeom prst="rect">
            <a:avLst/>
          </a:prstGeom>
          <a:solidFill>
            <a:srgbClr val="5C606B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People have success with different strategies.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274" y="4556154"/>
            <a:ext cx="11044989" cy="1938992"/>
          </a:xfrm>
          <a:prstGeom prst="rect">
            <a:avLst/>
          </a:prstGeom>
          <a:solidFill>
            <a:srgbClr val="5C606B"/>
          </a:solidFill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GB" sz="6000" dirty="0" smtClean="0">
                <a:solidFill>
                  <a:schemeClr val="bg1"/>
                </a:solidFill>
              </a:rPr>
              <a:t>Make a start.</a:t>
            </a:r>
          </a:p>
          <a:p>
            <a:pPr marL="1143000" indent="-1143000">
              <a:buAutoNum type="arabicPeriod"/>
            </a:pPr>
            <a:r>
              <a:rPr lang="en-GB" sz="6000" dirty="0" smtClean="0">
                <a:solidFill>
                  <a:schemeClr val="bg1"/>
                </a:solidFill>
              </a:rPr>
              <a:t>Do some every day.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618728"/>
            <a:ext cx="12268200" cy="761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C4572-EB0F-C7FF-B27E-F6932E80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86469"/>
            <a:ext cx="4933858" cy="2688716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You could start with getting out what you already </a:t>
            </a:r>
            <a:r>
              <a:rPr lang="en-GB" dirty="0" smtClean="0"/>
              <a:t>know – Brain dump.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E46BC-3C93-60E9-C8B0-8404FACF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284" y="312717"/>
            <a:ext cx="5838724" cy="6304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" y="3186509"/>
            <a:ext cx="4933858" cy="353943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Check your learning checklist, and empty your brain</a:t>
            </a:r>
          </a:p>
          <a:p>
            <a:endParaRPr lang="en-GB" sz="3200" dirty="0"/>
          </a:p>
          <a:p>
            <a:r>
              <a:rPr lang="en-GB" sz="3200" b="1" dirty="0">
                <a:solidFill>
                  <a:srgbClr val="FF0000"/>
                </a:solidFill>
              </a:rPr>
              <a:t>But if you don’t know anything, that can be demoralising</a:t>
            </a:r>
            <a:r>
              <a:rPr lang="en-GB" sz="3200" b="1" dirty="0" smtClean="0">
                <a:solidFill>
                  <a:srgbClr val="FF0000"/>
                </a:solidFill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574</Words>
  <Application>Microsoft Office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could start with getting out what you already know – Brain dump.</vt:lpstr>
      <vt:lpstr>PowerPoint Presentation</vt:lpstr>
      <vt:lpstr>PowerPoint Presentation</vt:lpstr>
      <vt:lpstr>PowerPoint Presentation</vt:lpstr>
      <vt:lpstr>You have a choice</vt:lpstr>
      <vt:lpstr>PowerPoint Presentation</vt:lpstr>
      <vt:lpstr>TASK 1: Create part of a flashcard for “Cell Structure”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happen if I watered my garden once a month for the full day?</dc:title>
  <dc:creator>Nathan Moorby</dc:creator>
  <cp:lastModifiedBy>Mr M Auger</cp:lastModifiedBy>
  <cp:revision>53</cp:revision>
  <dcterms:created xsi:type="dcterms:W3CDTF">2018-12-05T16:55:41Z</dcterms:created>
  <dcterms:modified xsi:type="dcterms:W3CDTF">2023-03-29T09:54:02Z</dcterms:modified>
</cp:coreProperties>
</file>