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  <p:sldMasterId id="2147483658" r:id="rId6"/>
  </p:sldMasterIdLst>
  <p:notesMasterIdLst>
    <p:notesMasterId r:id="rId16"/>
  </p:notesMasterIdLst>
  <p:sldIdLst>
    <p:sldId id="256" r:id="rId7"/>
    <p:sldId id="265" r:id="rId8"/>
    <p:sldId id="258" r:id="rId9"/>
    <p:sldId id="259" r:id="rId10"/>
    <p:sldId id="262" r:id="rId11"/>
    <p:sldId id="261" r:id="rId12"/>
    <p:sldId id="260" r:id="rId13"/>
    <p:sldId id="263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B8C"/>
    <a:srgbClr val="95ADC5"/>
    <a:srgbClr val="9098B5"/>
    <a:srgbClr val="F38801"/>
    <a:srgbClr val="AC8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960BC-DD0D-02BD-A4EA-B77F2E0C5F4E}" v="45" dt="2026-02-03T18:07:17.560"/>
    <p1510:client id="{354E006A-3288-E1A3-8129-7F9D7B87CCAA}" v="7" dt="2026-02-02T15:28:40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/>
    <p:restoredTop sz="94659"/>
  </p:normalViewPr>
  <p:slideViewPr>
    <p:cSldViewPr snapToGrid="0" showGuides="1">
      <p:cViewPr varScale="1">
        <p:scale>
          <a:sx n="107" d="100"/>
          <a:sy n="107" d="100"/>
        </p:scale>
        <p:origin x="7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alone" userId="88f1bb2a-7472-4f9c-a94f-a6f8feec74a0" providerId="ADAL" clId="{073B1E25-94EC-43F8-A807-9C4145A31E21}"/>
    <pc:docChg chg="undo custSel addSld delSld modSld">
      <pc:chgData name="Colin Malone" userId="88f1bb2a-7472-4f9c-a94f-a6f8feec74a0" providerId="ADAL" clId="{073B1E25-94EC-43F8-A807-9C4145A31E21}" dt="2026-02-02T12:32:08.819" v="113" actId="404"/>
      <pc:docMkLst>
        <pc:docMk/>
      </pc:docMkLst>
      <pc:sldChg chg="delSp modSp mod">
        <pc:chgData name="Colin Malone" userId="88f1bb2a-7472-4f9c-a94f-a6f8feec74a0" providerId="ADAL" clId="{073B1E25-94EC-43F8-A807-9C4145A31E21}" dt="2026-02-02T12:28:28.324" v="28" actId="478"/>
        <pc:sldMkLst>
          <pc:docMk/>
          <pc:sldMk cId="2533284111" sldId="256"/>
        </pc:sldMkLst>
        <pc:spChg chg="del">
          <ac:chgData name="Colin Malone" userId="88f1bb2a-7472-4f9c-a94f-a6f8feec74a0" providerId="ADAL" clId="{073B1E25-94EC-43F8-A807-9C4145A31E21}" dt="2026-02-02T12:28:28.324" v="28" actId="478"/>
          <ac:spMkLst>
            <pc:docMk/>
            <pc:sldMk cId="2533284111" sldId="256"/>
            <ac:spMk id="6" creationId="{E53349A8-DAF8-43B3-ABAA-8A89D0DAABB4}"/>
          </ac:spMkLst>
        </pc:spChg>
        <pc:spChg chg="mod">
          <ac:chgData name="Colin Malone" userId="88f1bb2a-7472-4f9c-a94f-a6f8feec74a0" providerId="ADAL" clId="{073B1E25-94EC-43F8-A807-9C4145A31E21}" dt="2026-02-02T12:28:21.296" v="16" actId="20577"/>
          <ac:spMkLst>
            <pc:docMk/>
            <pc:sldMk cId="2533284111" sldId="256"/>
            <ac:spMk id="10" creationId="{A7554869-2C10-3B29-751C-14432DF59DAA}"/>
          </ac:spMkLst>
        </pc:spChg>
        <pc:spChg chg="mod">
          <ac:chgData name="Colin Malone" userId="88f1bb2a-7472-4f9c-a94f-a6f8feec74a0" providerId="ADAL" clId="{073B1E25-94EC-43F8-A807-9C4145A31E21}" dt="2026-02-02T12:28:24.279" v="22" actId="20577"/>
          <ac:spMkLst>
            <pc:docMk/>
            <pc:sldMk cId="2533284111" sldId="256"/>
            <ac:spMk id="11" creationId="{288A8EC7-270B-306B-4983-8F33A4953B92}"/>
          </ac:spMkLst>
        </pc:spChg>
        <pc:picChg chg="del">
          <ac:chgData name="Colin Malone" userId="88f1bb2a-7472-4f9c-a94f-a6f8feec74a0" providerId="ADAL" clId="{073B1E25-94EC-43F8-A807-9C4145A31E21}" dt="2026-02-02T12:28:27.352" v="27" actId="478"/>
          <ac:picMkLst>
            <pc:docMk/>
            <pc:sldMk cId="2533284111" sldId="256"/>
            <ac:picMk id="7" creationId="{2770254D-1775-45B7-B95D-C60642F3801E}"/>
          </ac:picMkLst>
        </pc:picChg>
        <pc:picChg chg="del">
          <ac:chgData name="Colin Malone" userId="88f1bb2a-7472-4f9c-a94f-a6f8feec74a0" providerId="ADAL" clId="{073B1E25-94EC-43F8-A807-9C4145A31E21}" dt="2026-02-02T12:28:26.552" v="25" actId="478"/>
          <ac:picMkLst>
            <pc:docMk/>
            <pc:sldMk cId="2533284111" sldId="256"/>
            <ac:picMk id="8" creationId="{DA3F77C8-7B25-48C0-B6AA-BAC3E162BC0B}"/>
          </ac:picMkLst>
        </pc:picChg>
        <pc:picChg chg="del">
          <ac:chgData name="Colin Malone" userId="88f1bb2a-7472-4f9c-a94f-a6f8feec74a0" providerId="ADAL" clId="{073B1E25-94EC-43F8-A807-9C4145A31E21}" dt="2026-02-02T12:28:26.222" v="24" actId="478"/>
          <ac:picMkLst>
            <pc:docMk/>
            <pc:sldMk cId="2533284111" sldId="256"/>
            <ac:picMk id="9" creationId="{19B2AD12-0430-4FE6-91D6-4880AA18BB61}"/>
          </ac:picMkLst>
        </pc:picChg>
        <pc:picChg chg="del">
          <ac:chgData name="Colin Malone" userId="88f1bb2a-7472-4f9c-a94f-a6f8feec74a0" providerId="ADAL" clId="{073B1E25-94EC-43F8-A807-9C4145A31E21}" dt="2026-02-02T12:28:26.948" v="26" actId="478"/>
          <ac:picMkLst>
            <pc:docMk/>
            <pc:sldMk cId="2533284111" sldId="256"/>
            <ac:picMk id="13" creationId="{DF80F3A1-2968-4CE2-84A3-88C464ECDB66}"/>
          </ac:picMkLst>
        </pc:picChg>
        <pc:picChg chg="del">
          <ac:chgData name="Colin Malone" userId="88f1bb2a-7472-4f9c-a94f-a6f8feec74a0" providerId="ADAL" clId="{073B1E25-94EC-43F8-A807-9C4145A31E21}" dt="2026-02-02T12:28:25.851" v="23" actId="478"/>
          <ac:picMkLst>
            <pc:docMk/>
            <pc:sldMk cId="2533284111" sldId="256"/>
            <ac:picMk id="14" creationId="{EE2E43AB-1164-41E7-AAD8-A26595DB003C}"/>
          </ac:picMkLst>
        </pc:picChg>
      </pc:sldChg>
      <pc:sldChg chg="addSp delSp modSp add mod modClrScheme delAnim chgLayout">
        <pc:chgData name="Colin Malone" userId="88f1bb2a-7472-4f9c-a94f-a6f8feec74a0" providerId="ADAL" clId="{073B1E25-94EC-43F8-A807-9C4145A31E21}" dt="2026-02-02T12:31:45.880" v="102" actId="20577"/>
        <pc:sldMkLst>
          <pc:docMk/>
          <pc:sldMk cId="1007212968" sldId="258"/>
        </pc:sldMkLst>
        <pc:spChg chg="del mod">
          <ac:chgData name="Colin Malone" userId="88f1bb2a-7472-4f9c-a94f-a6f8feec74a0" providerId="ADAL" clId="{073B1E25-94EC-43F8-A807-9C4145A31E21}" dt="2026-02-02T12:31:44.639" v="101" actId="478"/>
          <ac:spMkLst>
            <pc:docMk/>
            <pc:sldMk cId="1007212968" sldId="258"/>
            <ac:spMk id="2" creationId="{00000000-0000-0000-0000-000000000000}"/>
          </ac:spMkLst>
        </pc:spChg>
        <pc:spChg chg="del">
          <ac:chgData name="Colin Malone" userId="88f1bb2a-7472-4f9c-a94f-a6f8feec74a0" providerId="ADAL" clId="{073B1E25-94EC-43F8-A807-9C4145A31E21}" dt="2026-02-02T12:31:37.563" v="98" actId="478"/>
          <ac:spMkLst>
            <pc:docMk/>
            <pc:sldMk cId="1007212968" sldId="258"/>
            <ac:spMk id="3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1:45.880" v="102" actId="20577"/>
          <ac:spMkLst>
            <pc:docMk/>
            <pc:sldMk cId="1007212968" sldId="258"/>
            <ac:spMk id="5" creationId="{719A142C-BE59-4C7C-A617-236B348156ED}"/>
          </ac:spMkLst>
        </pc:spChg>
        <pc:spChg chg="add mod ord">
          <ac:chgData name="Colin Malone" userId="88f1bb2a-7472-4f9c-a94f-a6f8feec74a0" providerId="ADAL" clId="{073B1E25-94EC-43F8-A807-9C4145A31E21}" dt="2026-02-02T12:31:32.555" v="97"/>
          <ac:spMkLst>
            <pc:docMk/>
            <pc:sldMk cId="1007212968" sldId="258"/>
            <ac:spMk id="6" creationId="{F6C7BC23-80A1-4715-88BA-B82E8A66363B}"/>
          </ac:spMkLst>
        </pc:spChg>
        <pc:picChg chg="del">
          <ac:chgData name="Colin Malone" userId="88f1bb2a-7472-4f9c-a94f-a6f8feec74a0" providerId="ADAL" clId="{073B1E25-94EC-43F8-A807-9C4145A31E21}" dt="2026-02-02T12:31:26.531" v="96" actId="478"/>
          <ac:picMkLst>
            <pc:docMk/>
            <pc:sldMk cId="1007212968" sldId="258"/>
            <ac:picMk id="4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23.998" v="95" actId="478"/>
          <ac:picMkLst>
            <pc:docMk/>
            <pc:sldMk cId="1007212968" sldId="258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21.051" v="94" actId="478"/>
          <ac:picMkLst>
            <pc:docMk/>
            <pc:sldMk cId="1007212968" sldId="258"/>
            <ac:picMk id="11" creationId="{00000000-0000-0000-0000-000000000000}"/>
          </ac:picMkLst>
        </pc:picChg>
      </pc:sldChg>
      <pc:sldChg chg="addSp delSp modSp add mod modClrScheme chgLayout">
        <pc:chgData name="Colin Malone" userId="88f1bb2a-7472-4f9c-a94f-a6f8feec74a0" providerId="ADAL" clId="{073B1E25-94EC-43F8-A807-9C4145A31E21}" dt="2026-02-02T12:31:18.413" v="93" actId="20577"/>
        <pc:sldMkLst>
          <pc:docMk/>
          <pc:sldMk cId="1351750264" sldId="259"/>
        </pc:sldMkLst>
        <pc:spChg chg="add mod ord">
          <ac:chgData name="Colin Malone" userId="88f1bb2a-7472-4f9c-a94f-a6f8feec74a0" providerId="ADAL" clId="{073B1E25-94EC-43F8-A807-9C4145A31E21}" dt="2026-02-02T12:31:18.413" v="93" actId="20577"/>
          <ac:spMkLst>
            <pc:docMk/>
            <pc:sldMk cId="1351750264" sldId="259"/>
            <ac:spMk id="2" creationId="{5077367E-F01F-4AA7-BA6B-6CF391D4D387}"/>
          </ac:spMkLst>
        </pc:spChg>
        <pc:spChg chg="add mod ord">
          <ac:chgData name="Colin Malone" userId="88f1bb2a-7472-4f9c-a94f-a6f8feec74a0" providerId="ADAL" clId="{073B1E25-94EC-43F8-A807-9C4145A31E21}" dt="2026-02-02T12:28:38.364" v="30" actId="700"/>
          <ac:spMkLst>
            <pc:docMk/>
            <pc:sldMk cId="1351750264" sldId="259"/>
            <ac:spMk id="3" creationId="{EC18A248-255A-4ACB-98F4-9F6111C9540B}"/>
          </ac:spMkLst>
        </pc:spChg>
        <pc:spChg chg="del">
          <ac:chgData name="Colin Malone" userId="88f1bb2a-7472-4f9c-a94f-a6f8feec74a0" providerId="ADAL" clId="{073B1E25-94EC-43F8-A807-9C4145A31E21}" dt="2026-02-02T12:31:14.902" v="92" actId="478"/>
          <ac:spMkLst>
            <pc:docMk/>
            <pc:sldMk cId="1351750264" sldId="259"/>
            <ac:spMk id="4" creationId="{00000000-0000-0000-0000-000000000000}"/>
          </ac:spMkLst>
        </pc:spChg>
        <pc:picChg chg="mod">
          <ac:chgData name="Colin Malone" userId="88f1bb2a-7472-4f9c-a94f-a6f8feec74a0" providerId="ADAL" clId="{073B1E25-94EC-43F8-A807-9C4145A31E21}" dt="2026-02-02T12:31:06.719" v="90" actId="1076"/>
          <ac:picMkLst>
            <pc:docMk/>
            <pc:sldMk cId="1351750264" sldId="259"/>
            <ac:picMk id="5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01.570" v="89" actId="478"/>
          <ac:picMkLst>
            <pc:docMk/>
            <pc:sldMk cId="1351750264" sldId="259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00.823" v="88" actId="478"/>
          <ac:picMkLst>
            <pc:docMk/>
            <pc:sldMk cId="1351750264" sldId="259"/>
            <ac:picMk id="11" creationId="{00000000-0000-0000-0000-000000000000}"/>
          </ac:picMkLst>
        </pc:picChg>
      </pc:sldChg>
      <pc:sldChg chg="addSp delSp modSp add mod modClrScheme delAnim chgLayout">
        <pc:chgData name="Colin Malone" userId="88f1bb2a-7472-4f9c-a94f-a6f8feec74a0" providerId="ADAL" clId="{073B1E25-94EC-43F8-A807-9C4145A31E21}" dt="2026-02-02T12:29:49.848" v="53" actId="1076"/>
        <pc:sldMkLst>
          <pc:docMk/>
          <pc:sldMk cId="2912463549" sldId="260"/>
        </pc:sldMkLst>
        <pc:spChg chg="del">
          <ac:chgData name="Colin Malone" userId="88f1bb2a-7472-4f9c-a94f-a6f8feec74a0" providerId="ADAL" clId="{073B1E25-94EC-43F8-A807-9C4145A31E21}" dt="2026-02-02T12:29:34.871" v="48" actId="478"/>
          <ac:spMkLst>
            <pc:docMk/>
            <pc:sldMk cId="2912463549" sldId="260"/>
            <ac:spMk id="2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29:49.848" v="53" actId="1076"/>
          <ac:spMkLst>
            <pc:docMk/>
            <pc:sldMk cId="2912463549" sldId="260"/>
            <ac:spMk id="3" creationId="{18E29692-F471-4B63-96F0-C5F5C868D1BE}"/>
          </ac:spMkLst>
        </pc:spChg>
        <pc:spChg chg="del">
          <ac:chgData name="Colin Malone" userId="88f1bb2a-7472-4f9c-a94f-a6f8feec74a0" providerId="ADAL" clId="{073B1E25-94EC-43F8-A807-9C4145A31E21}" dt="2026-02-02T12:29:25.026" v="44" actId="478"/>
          <ac:spMkLst>
            <pc:docMk/>
            <pc:sldMk cId="2912463549" sldId="260"/>
            <ac:spMk id="4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29:43.372" v="51" actId="255"/>
          <ac:spMkLst>
            <pc:docMk/>
            <pc:sldMk cId="2912463549" sldId="260"/>
            <ac:spMk id="5" creationId="{DBC76B04-469B-49C3-B2DE-58F00EAC71B2}"/>
          </ac:spMkLst>
        </pc:spChg>
        <pc:picChg chg="del">
          <ac:chgData name="Colin Malone" userId="88f1bb2a-7472-4f9c-a94f-a6f8feec74a0" providerId="ADAL" clId="{073B1E25-94EC-43F8-A807-9C4145A31E21}" dt="2026-02-02T12:29:30.353" v="46" actId="478"/>
          <ac:picMkLst>
            <pc:docMk/>
            <pc:sldMk cId="2912463549" sldId="260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29:29.391" v="45" actId="478"/>
          <ac:picMkLst>
            <pc:docMk/>
            <pc:sldMk cId="2912463549" sldId="260"/>
            <ac:picMk id="11" creationId="{00000000-0000-0000-0000-000000000000}"/>
          </ac:picMkLst>
        </pc:picChg>
      </pc:sldChg>
      <pc:sldChg chg="addSp delSp modSp add mod modClrScheme delAnim chgLayout">
        <pc:chgData name="Colin Malone" userId="88f1bb2a-7472-4f9c-a94f-a6f8feec74a0" providerId="ADAL" clId="{073B1E25-94EC-43F8-A807-9C4145A31E21}" dt="2026-02-02T12:30:33.366" v="72" actId="20577"/>
        <pc:sldMkLst>
          <pc:docMk/>
          <pc:sldMk cId="1014430786" sldId="261"/>
        </pc:sldMkLst>
        <pc:spChg chg="del mod">
          <ac:chgData name="Colin Malone" userId="88f1bb2a-7472-4f9c-a94f-a6f8feec74a0" providerId="ADAL" clId="{073B1E25-94EC-43F8-A807-9C4145A31E21}" dt="2026-02-02T12:30:06.352" v="60" actId="478"/>
          <ac:spMkLst>
            <pc:docMk/>
            <pc:sldMk cId="1014430786" sldId="261"/>
            <ac:spMk id="2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0:33.366" v="72" actId="20577"/>
          <ac:spMkLst>
            <pc:docMk/>
            <pc:sldMk cId="1014430786" sldId="261"/>
            <ac:spMk id="3" creationId="{FA4DC851-BD6A-4733-B407-A06A6280FFAD}"/>
          </ac:spMkLst>
        </pc:spChg>
        <pc:spChg chg="del">
          <ac:chgData name="Colin Malone" userId="88f1bb2a-7472-4f9c-a94f-a6f8feec74a0" providerId="ADAL" clId="{073B1E25-94EC-43F8-A807-9C4145A31E21}" dt="2026-02-02T12:30:00.312" v="57" actId="478"/>
          <ac:spMkLst>
            <pc:docMk/>
            <pc:sldMk cId="1014430786" sldId="261"/>
            <ac:spMk id="4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0:23.033" v="68" actId="403"/>
          <ac:spMkLst>
            <pc:docMk/>
            <pc:sldMk cId="1014430786" sldId="261"/>
            <ac:spMk id="5" creationId="{98DA6C95-EB08-457C-B68A-9C1CA29BDD86}"/>
          </ac:spMkLst>
        </pc:spChg>
        <pc:picChg chg="del">
          <ac:chgData name="Colin Malone" userId="88f1bb2a-7472-4f9c-a94f-a6f8feec74a0" providerId="ADAL" clId="{073B1E25-94EC-43F8-A807-9C4145A31E21}" dt="2026-02-02T12:29:53.941" v="55" actId="478"/>
          <ac:picMkLst>
            <pc:docMk/>
            <pc:sldMk cId="1014430786" sldId="261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29:53.155" v="54" actId="478"/>
          <ac:picMkLst>
            <pc:docMk/>
            <pc:sldMk cId="1014430786" sldId="261"/>
            <ac:picMk id="11" creationId="{00000000-0000-0000-0000-000000000000}"/>
          </ac:picMkLst>
        </pc:picChg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3131995454" sldId="261"/>
        </pc:sldMkLst>
      </pc:sldChg>
      <pc:sldChg chg="addSp delSp modSp add mod modClrScheme addAnim delAnim modAnim chgLayout">
        <pc:chgData name="Colin Malone" userId="88f1bb2a-7472-4f9c-a94f-a6f8feec74a0" providerId="ADAL" clId="{073B1E25-94EC-43F8-A807-9C4145A31E21}" dt="2026-02-02T12:30:58.012" v="87"/>
        <pc:sldMkLst>
          <pc:docMk/>
          <pc:sldMk cId="782768210" sldId="262"/>
        </pc:sldMkLst>
        <pc:spChg chg="del mod">
          <ac:chgData name="Colin Malone" userId="88f1bb2a-7472-4f9c-a94f-a6f8feec74a0" providerId="ADAL" clId="{073B1E25-94EC-43F8-A807-9C4145A31E21}" dt="2026-02-02T12:30:58.012" v="87"/>
          <ac:spMkLst>
            <pc:docMk/>
            <pc:sldMk cId="782768210" sldId="262"/>
            <ac:spMk id="2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0:45.577" v="78" actId="20577"/>
          <ac:spMkLst>
            <pc:docMk/>
            <pc:sldMk cId="782768210" sldId="262"/>
            <ac:spMk id="3" creationId="{D7565A86-6FDD-49EC-B24D-2468B2C7CD2C}"/>
          </ac:spMkLst>
        </pc:spChg>
        <pc:spChg chg="del">
          <ac:chgData name="Colin Malone" userId="88f1bb2a-7472-4f9c-a94f-a6f8feec74a0" providerId="ADAL" clId="{073B1E25-94EC-43F8-A807-9C4145A31E21}" dt="2026-02-02T12:30:46.910" v="79" actId="478"/>
          <ac:spMkLst>
            <pc:docMk/>
            <pc:sldMk cId="782768210" sldId="262"/>
            <ac:spMk id="4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0:56.973" v="85" actId="404"/>
          <ac:spMkLst>
            <pc:docMk/>
            <pc:sldMk cId="782768210" sldId="262"/>
            <ac:spMk id="5" creationId="{23E3FD49-5756-472C-B342-23306A2A15B2}"/>
          </ac:spMkLst>
        </pc:spChg>
        <pc:picChg chg="del">
          <ac:chgData name="Colin Malone" userId="88f1bb2a-7472-4f9c-a94f-a6f8feec74a0" providerId="ADAL" clId="{073B1E25-94EC-43F8-A807-9C4145A31E21}" dt="2026-02-02T12:30:37.820" v="74" actId="478"/>
          <ac:picMkLst>
            <pc:docMk/>
            <pc:sldMk cId="782768210" sldId="262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0:36.838" v="73" actId="478"/>
          <ac:picMkLst>
            <pc:docMk/>
            <pc:sldMk cId="782768210" sldId="262"/>
            <ac:picMk id="11" creationId="{00000000-0000-0000-0000-000000000000}"/>
          </ac:picMkLst>
        </pc:picChg>
      </pc:sldChg>
      <pc:sldChg chg="addSp delSp modSp add mod modClrScheme chgLayout">
        <pc:chgData name="Colin Malone" userId="88f1bb2a-7472-4f9c-a94f-a6f8feec74a0" providerId="ADAL" clId="{073B1E25-94EC-43F8-A807-9C4145A31E21}" dt="2026-02-02T12:29:11.555" v="39" actId="1076"/>
        <pc:sldMkLst>
          <pc:docMk/>
          <pc:sldMk cId="1883308568" sldId="263"/>
        </pc:sldMkLst>
        <pc:spChg chg="add mod ord">
          <ac:chgData name="Colin Malone" userId="88f1bb2a-7472-4f9c-a94f-a6f8feec74a0" providerId="ADAL" clId="{073B1E25-94EC-43F8-A807-9C4145A31E21}" dt="2026-02-02T12:28:38.364" v="30" actId="700"/>
          <ac:spMkLst>
            <pc:docMk/>
            <pc:sldMk cId="1883308568" sldId="263"/>
            <ac:spMk id="2" creationId="{B5C36997-2DF9-44E2-8124-AEA0E25CB0AF}"/>
          </ac:spMkLst>
        </pc:spChg>
        <pc:spChg chg="mod">
          <ac:chgData name="Colin Malone" userId="88f1bb2a-7472-4f9c-a94f-a6f8feec74a0" providerId="ADAL" clId="{073B1E25-94EC-43F8-A807-9C4145A31E21}" dt="2026-02-02T12:29:11.555" v="39" actId="1076"/>
          <ac:spMkLst>
            <pc:docMk/>
            <pc:sldMk cId="1883308568" sldId="263"/>
            <ac:spMk id="4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28:38.364" v="30" actId="700"/>
          <ac:spMkLst>
            <pc:docMk/>
            <pc:sldMk cId="1883308568" sldId="263"/>
            <ac:spMk id="6" creationId="{4A3BC78A-9934-4AE0-B2D5-0C496051E19A}"/>
          </ac:spMkLst>
        </pc:spChg>
        <pc:picChg chg="del">
          <ac:chgData name="Colin Malone" userId="88f1bb2a-7472-4f9c-a94f-a6f8feec74a0" providerId="ADAL" clId="{073B1E25-94EC-43F8-A807-9C4145A31E21}" dt="2026-02-02T12:29:03.774" v="38" actId="478"/>
          <ac:picMkLst>
            <pc:docMk/>
            <pc:sldMk cId="1883308568" sldId="263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29:02.981" v="37" actId="478"/>
          <ac:picMkLst>
            <pc:docMk/>
            <pc:sldMk cId="1883308568" sldId="263"/>
            <ac:picMk id="11" creationId="{00000000-0000-0000-0000-000000000000}"/>
          </ac:picMkLst>
        </pc:picChg>
      </pc:sldChg>
      <pc:sldChg chg="addSp delSp modSp add mod modClrScheme delAnim chgLayout">
        <pc:chgData name="Colin Malone" userId="88f1bb2a-7472-4f9c-a94f-a6f8feec74a0" providerId="ADAL" clId="{073B1E25-94EC-43F8-A807-9C4145A31E21}" dt="2026-02-02T12:32:08.819" v="113" actId="404"/>
        <pc:sldMkLst>
          <pc:docMk/>
          <pc:sldMk cId="265835365" sldId="265"/>
        </pc:sldMkLst>
        <pc:spChg chg="del">
          <ac:chgData name="Colin Malone" userId="88f1bb2a-7472-4f9c-a94f-a6f8feec74a0" providerId="ADAL" clId="{073B1E25-94EC-43F8-A807-9C4145A31E21}" dt="2026-02-02T12:32:06.442" v="112" actId="478"/>
          <ac:spMkLst>
            <pc:docMk/>
            <pc:sldMk cId="265835365" sldId="265"/>
            <ac:spMk id="2" creationId="{00000000-0000-0000-0000-000000000000}"/>
          </ac:spMkLst>
        </pc:spChg>
        <pc:spChg chg="del">
          <ac:chgData name="Colin Malone" userId="88f1bb2a-7472-4f9c-a94f-a6f8feec74a0" providerId="ADAL" clId="{073B1E25-94EC-43F8-A807-9C4145A31E21}" dt="2026-02-02T12:32:05.239" v="111" actId="478"/>
          <ac:spMkLst>
            <pc:docMk/>
            <pc:sldMk cId="265835365" sldId="265"/>
            <ac:spMk id="3" creationId="{00000000-0000-0000-0000-000000000000}"/>
          </ac:spMkLst>
        </pc:spChg>
        <pc:spChg chg="add mod ord">
          <ac:chgData name="Colin Malone" userId="88f1bb2a-7472-4f9c-a94f-a6f8feec74a0" providerId="ADAL" clId="{073B1E25-94EC-43F8-A807-9C4145A31E21}" dt="2026-02-02T12:31:57.317" v="109" actId="20577"/>
          <ac:spMkLst>
            <pc:docMk/>
            <pc:sldMk cId="265835365" sldId="265"/>
            <ac:spMk id="5" creationId="{0977A58F-306D-42CC-9F16-9735503DD32F}"/>
          </ac:spMkLst>
        </pc:spChg>
        <pc:spChg chg="add mod ord">
          <ac:chgData name="Colin Malone" userId="88f1bb2a-7472-4f9c-a94f-a6f8feec74a0" providerId="ADAL" clId="{073B1E25-94EC-43F8-A807-9C4145A31E21}" dt="2026-02-02T12:32:08.819" v="113" actId="404"/>
          <ac:spMkLst>
            <pc:docMk/>
            <pc:sldMk cId="265835365" sldId="265"/>
            <ac:spMk id="6" creationId="{F5DDE941-6D4A-48C3-BEFD-0343DC21DC80}"/>
          </ac:spMkLst>
        </pc:spChg>
        <pc:picChg chg="del">
          <ac:chgData name="Colin Malone" userId="88f1bb2a-7472-4f9c-a94f-a6f8feec74a0" providerId="ADAL" clId="{073B1E25-94EC-43F8-A807-9C4145A31E21}" dt="2026-02-02T12:31:50.239" v="105" actId="478"/>
          <ac:picMkLst>
            <pc:docMk/>
            <pc:sldMk cId="265835365" sldId="265"/>
            <ac:picMk id="4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49.620" v="104" actId="478"/>
          <ac:picMkLst>
            <pc:docMk/>
            <pc:sldMk cId="265835365" sldId="265"/>
            <ac:picMk id="9" creationId="{00000000-0000-0000-0000-000000000000}"/>
          </ac:picMkLst>
        </pc:picChg>
        <pc:picChg chg="del">
          <ac:chgData name="Colin Malone" userId="88f1bb2a-7472-4f9c-a94f-a6f8feec74a0" providerId="ADAL" clId="{073B1E25-94EC-43F8-A807-9C4145A31E21}" dt="2026-02-02T12:31:47.614" v="103" actId="478"/>
          <ac:picMkLst>
            <pc:docMk/>
            <pc:sldMk cId="265835365" sldId="265"/>
            <ac:picMk id="11" creationId="{00000000-0000-0000-0000-000000000000}"/>
          </ac:picMkLst>
        </pc:picChg>
      </pc:sldChg>
      <pc:sldChg chg="modSp mod">
        <pc:chgData name="Colin Malone" userId="88f1bb2a-7472-4f9c-a94f-a6f8feec74a0" providerId="ADAL" clId="{073B1E25-94EC-43F8-A807-9C4145A31E21}" dt="2026-02-02T12:28:57.221" v="35" actId="20577"/>
        <pc:sldMkLst>
          <pc:docMk/>
          <pc:sldMk cId="74833247" sldId="266"/>
        </pc:sldMkLst>
        <pc:spChg chg="mod">
          <ac:chgData name="Colin Malone" userId="88f1bb2a-7472-4f9c-a94f-a6f8feec74a0" providerId="ADAL" clId="{073B1E25-94EC-43F8-A807-9C4145A31E21}" dt="2026-02-02T12:28:57.221" v="35" actId="20577"/>
          <ac:spMkLst>
            <pc:docMk/>
            <pc:sldMk cId="74833247" sldId="266"/>
            <ac:spMk id="3" creationId="{E5701F27-B79F-4BEF-BB82-12EB03974ED9}"/>
          </ac:spMkLst>
        </pc:spChg>
      </pc:sldChg>
      <pc:sldChg chg="add del">
        <pc:chgData name="Colin Malone" userId="88f1bb2a-7472-4f9c-a94f-a6f8feec74a0" providerId="ADAL" clId="{073B1E25-94EC-43F8-A807-9C4145A31E21}" dt="2026-02-02T12:28:29.588" v="29" actId="47"/>
        <pc:sldMkLst>
          <pc:docMk/>
          <pc:sldMk cId="3378818725" sldId="267"/>
        </pc:sldMkLst>
      </pc:sldChg>
      <pc:sldChg chg="modSp add del mod">
        <pc:chgData name="Colin Malone" userId="88f1bb2a-7472-4f9c-a94f-a6f8feec74a0" providerId="ADAL" clId="{073B1E25-94EC-43F8-A807-9C4145A31E21}" dt="2026-02-02T12:28:59.812" v="36" actId="47"/>
        <pc:sldMkLst>
          <pc:docMk/>
          <pc:sldMk cId="499470219" sldId="268"/>
        </pc:sldMkLst>
        <pc:spChg chg="mod">
          <ac:chgData name="Colin Malone" userId="88f1bb2a-7472-4f9c-a94f-a6f8feec74a0" providerId="ADAL" clId="{073B1E25-94EC-43F8-A807-9C4145A31E21}" dt="2026-02-02T12:28:10.930" v="2" actId="27636"/>
          <ac:spMkLst>
            <pc:docMk/>
            <pc:sldMk cId="499470219" sldId="268"/>
            <ac:spMk id="3" creationId="{E5701F27-B79F-4BEF-BB82-12EB03974ED9}"/>
          </ac:spMkLst>
        </pc:spChg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293400757" sldId="270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3142594734" sldId="272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2087186466" sldId="275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896070966" sldId="277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4018677654" sldId="284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1895201022" sldId="285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2624201651" sldId="286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923473571" sldId="289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2410482975" sldId="292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994231064" sldId="293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3323521349" sldId="294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185506740" sldId="295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4188730585" sldId="296"/>
        </pc:sldMkLst>
      </pc:sldChg>
      <pc:sldChg chg="del">
        <pc:chgData name="Colin Malone" userId="88f1bb2a-7472-4f9c-a94f-a6f8feec74a0" providerId="ADAL" clId="{073B1E25-94EC-43F8-A807-9C4145A31E21}" dt="2026-02-02T12:28:07.574" v="0" actId="47"/>
        <pc:sldMkLst>
          <pc:docMk/>
          <pc:sldMk cId="1047805270" sldId="297"/>
        </pc:sldMkLst>
      </pc:sldChg>
      <pc:sldMasterChg chg="delSldLayout">
        <pc:chgData name="Colin Malone" userId="88f1bb2a-7472-4f9c-a94f-a6f8feec74a0" providerId="ADAL" clId="{073B1E25-94EC-43F8-A807-9C4145A31E21}" dt="2026-02-02T12:28:59.812" v="36" actId="47"/>
        <pc:sldMasterMkLst>
          <pc:docMk/>
          <pc:sldMasterMk cId="3889520005" sldId="2147483648"/>
        </pc:sldMasterMkLst>
        <pc:sldLayoutChg chg="del">
          <pc:chgData name="Colin Malone" userId="88f1bb2a-7472-4f9c-a94f-a6f8feec74a0" providerId="ADAL" clId="{073B1E25-94EC-43F8-A807-9C4145A31E21}" dt="2026-02-02T12:28:59.812" v="36" actId="47"/>
          <pc:sldLayoutMkLst>
            <pc:docMk/>
            <pc:sldMasterMk cId="3889520005" sldId="2147483648"/>
            <pc:sldLayoutMk cId="298641472" sldId="2147483671"/>
          </pc:sldLayoutMkLst>
        </pc:sldLayoutChg>
      </pc:sldMasterChg>
    </pc:docChg>
  </pc:docChgLst>
  <pc:docChgLst>
    <pc:chgData name="Rob Kay" userId="S::rkay@lancasterhigh.lancs.sch.uk::17249c25-4e78-4ae1-9d40-2d10a57a27bb" providerId="AD" clId="Web-{354E006A-3288-E1A3-8129-7F9D7B87CCAA}"/>
    <pc:docChg chg="modSld">
      <pc:chgData name="Rob Kay" userId="S::rkay@lancasterhigh.lancs.sch.uk::17249c25-4e78-4ae1-9d40-2d10a57a27bb" providerId="AD" clId="Web-{354E006A-3288-E1A3-8129-7F9D7B87CCAA}" dt="2026-02-02T15:28:40.480" v="4" actId="20577"/>
      <pc:docMkLst>
        <pc:docMk/>
      </pc:docMkLst>
      <pc:sldChg chg="modSp">
        <pc:chgData name="Rob Kay" userId="S::rkay@lancasterhigh.lancs.sch.uk::17249c25-4e78-4ae1-9d40-2d10a57a27bb" providerId="AD" clId="Web-{354E006A-3288-E1A3-8129-7F9D7B87CCAA}" dt="2026-02-02T15:28:28.808" v="3" actId="20577"/>
        <pc:sldMkLst>
          <pc:docMk/>
          <pc:sldMk cId="1007212968" sldId="258"/>
        </pc:sldMkLst>
        <pc:spChg chg="mod">
          <ac:chgData name="Rob Kay" userId="S::rkay@lancasterhigh.lancs.sch.uk::17249c25-4e78-4ae1-9d40-2d10a57a27bb" providerId="AD" clId="Web-{354E006A-3288-E1A3-8129-7F9D7B87CCAA}" dt="2026-02-02T15:28:28.808" v="3" actId="20577"/>
          <ac:spMkLst>
            <pc:docMk/>
            <pc:sldMk cId="1007212968" sldId="258"/>
            <ac:spMk id="6" creationId="{F6C7BC23-80A1-4715-88BA-B82E8A66363B}"/>
          </ac:spMkLst>
        </pc:spChg>
      </pc:sldChg>
      <pc:sldChg chg="modSp">
        <pc:chgData name="Rob Kay" userId="S::rkay@lancasterhigh.lancs.sch.uk::17249c25-4e78-4ae1-9d40-2d10a57a27bb" providerId="AD" clId="Web-{354E006A-3288-E1A3-8129-7F9D7B87CCAA}" dt="2026-02-02T15:28:40.480" v="4" actId="20577"/>
        <pc:sldMkLst>
          <pc:docMk/>
          <pc:sldMk cId="782768210" sldId="262"/>
        </pc:sldMkLst>
        <pc:spChg chg="mod">
          <ac:chgData name="Rob Kay" userId="S::rkay@lancasterhigh.lancs.sch.uk::17249c25-4e78-4ae1-9d40-2d10a57a27bb" providerId="AD" clId="Web-{354E006A-3288-E1A3-8129-7F9D7B87CCAA}" dt="2026-02-02T15:28:40.480" v="4" actId="20577"/>
          <ac:spMkLst>
            <pc:docMk/>
            <pc:sldMk cId="782768210" sldId="262"/>
            <ac:spMk id="5" creationId="{23E3FD49-5756-472C-B342-23306A2A15B2}"/>
          </ac:spMkLst>
        </pc:spChg>
      </pc:sldChg>
    </pc:docChg>
  </pc:docChgLst>
  <pc:docChgLst>
    <pc:chgData name="Guest User" userId="S::urn:spo:tenantanon#ded737f2-3bdd-4777-80bd-5ef98f283c90::" providerId="AD" clId="Web-{05B960BC-DD0D-02BD-A4EA-B77F2E0C5F4E}"/>
    <pc:docChg chg="modSld">
      <pc:chgData name="Guest User" userId="S::urn:spo:tenantanon#ded737f2-3bdd-4777-80bd-5ef98f283c90::" providerId="AD" clId="Web-{05B960BC-DD0D-02BD-A4EA-B77F2E0C5F4E}" dt="2026-02-03T18:07:17.560" v="42" actId="20577"/>
      <pc:docMkLst>
        <pc:docMk/>
      </pc:docMkLst>
      <pc:sldChg chg="modSp">
        <pc:chgData name="Guest User" userId="S::urn:spo:tenantanon#ded737f2-3bdd-4777-80bd-5ef98f283c90::" providerId="AD" clId="Web-{05B960BC-DD0D-02BD-A4EA-B77F2E0C5F4E}" dt="2026-02-03T18:07:17.560" v="42" actId="20577"/>
        <pc:sldMkLst>
          <pc:docMk/>
          <pc:sldMk cId="1014430786" sldId="261"/>
        </pc:sldMkLst>
        <pc:spChg chg="mod">
          <ac:chgData name="Guest User" userId="S::urn:spo:tenantanon#ded737f2-3bdd-4777-80bd-5ef98f283c90::" providerId="AD" clId="Web-{05B960BC-DD0D-02BD-A4EA-B77F2E0C5F4E}" dt="2026-02-03T18:07:17.560" v="42" actId="20577"/>
          <ac:spMkLst>
            <pc:docMk/>
            <pc:sldMk cId="1014430786" sldId="261"/>
            <ac:spMk id="5" creationId="{98DA6C95-EB08-457C-B68A-9C1CA29BDD86}"/>
          </ac:spMkLst>
        </pc:spChg>
      </pc:sldChg>
      <pc:sldChg chg="modSp">
        <pc:chgData name="Guest User" userId="S::urn:spo:tenantanon#ded737f2-3bdd-4777-80bd-5ef98f283c90::" providerId="AD" clId="Web-{05B960BC-DD0D-02BD-A4EA-B77F2E0C5F4E}" dt="2026-02-03T18:05:58.340" v="19" actId="20577"/>
        <pc:sldMkLst>
          <pc:docMk/>
          <pc:sldMk cId="782768210" sldId="262"/>
        </pc:sldMkLst>
        <pc:spChg chg="mod">
          <ac:chgData name="Guest User" userId="S::urn:spo:tenantanon#ded737f2-3bdd-4777-80bd-5ef98f283c90::" providerId="AD" clId="Web-{05B960BC-DD0D-02BD-A4EA-B77F2E0C5F4E}" dt="2026-02-03T18:05:58.340" v="19" actId="20577"/>
          <ac:spMkLst>
            <pc:docMk/>
            <pc:sldMk cId="782768210" sldId="262"/>
            <ac:spMk id="5" creationId="{23E3FD49-5756-472C-B342-23306A2A15B2}"/>
          </ac:spMkLst>
        </pc:spChg>
      </pc:sldChg>
      <pc:sldChg chg="modSp">
        <pc:chgData name="Guest User" userId="S::urn:spo:tenantanon#ded737f2-3bdd-4777-80bd-5ef98f283c90::" providerId="AD" clId="Web-{05B960BC-DD0D-02BD-A4EA-B77F2E0C5F4E}" dt="2026-02-03T18:04:30.354" v="4" actId="20577"/>
        <pc:sldMkLst>
          <pc:docMk/>
          <pc:sldMk cId="265835365" sldId="265"/>
        </pc:sldMkLst>
        <pc:spChg chg="mod">
          <ac:chgData name="Guest User" userId="S::urn:spo:tenantanon#ded737f2-3bdd-4777-80bd-5ef98f283c90::" providerId="AD" clId="Web-{05B960BC-DD0D-02BD-A4EA-B77F2E0C5F4E}" dt="2026-02-03T18:04:30.354" v="4" actId="20577"/>
          <ac:spMkLst>
            <pc:docMk/>
            <pc:sldMk cId="265835365" sldId="265"/>
            <ac:spMk id="6" creationId="{F5DDE941-6D4A-48C3-BEFD-0343DC21DC8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000B-78CB-4D2A-93CB-CA1B40A5690B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2EEC-685A-490A-80F4-0F8061E4EB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33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a logo and text&#10;&#10;AI-generated content may be incorrect.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10" descr="Date">
            <a:extLst>
              <a:ext uri="{FF2B5EF4-FFF2-40B4-BE49-F238E27FC236}">
                <a16:creationId xmlns:a16="http://schemas.microsoft.com/office/drawing/2014/main" id="{EF2BB75A-4EAB-2293-C318-D1E83BCFA8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6235" y="4673428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1" name="Text Placeholder 10" descr="Presentation name">
            <a:extLst>
              <a:ext uri="{FF2B5EF4-FFF2-40B4-BE49-F238E27FC236}">
                <a16:creationId xmlns:a16="http://schemas.microsoft.com/office/drawing/2014/main" id="{3D122B7E-3782-B28C-5689-B02EF3576E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6235" y="4048717"/>
            <a:ext cx="3751574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53E71E6-66BD-FD01-AAA0-EBC6BD535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36236" y="3784005"/>
            <a:ext cx="3751574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3">
            <a:extLst>
              <a:ext uri="{FF2B5EF4-FFF2-40B4-BE49-F238E27FC236}">
                <a16:creationId xmlns:a16="http://schemas.microsoft.com/office/drawing/2014/main" id="{9D2A7AE0-94AD-4F83-40E2-EBA87749E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235" y="1245187"/>
            <a:ext cx="3751574" cy="2183813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0717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80BCAF70-4EC8-5EE4-2651-AA631FB9D6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5CC45E5-D8E4-9645-1268-B7F95A4AC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C474EB-D616-F383-6F9D-D87B813BE8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95FE24-F04D-EEF4-63DA-6B5D54948B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09501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A36F493-541E-F7CA-8A99-0AB27E5D1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B0AAC8-F1BB-CB9B-2B0C-F11CA42C5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67574108-26A1-679D-2752-697445EB3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2621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DDC707B-52D6-7F0C-B00C-6B5B116D73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A6B6D-6B31-D92D-6864-A31877A7E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0096F63A-692C-9D6D-EFFD-10164CA3C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0FF73CB-CAE5-8B6E-282D-52A42484F6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3523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6C4288-6F04-F1B9-1D14-23F3206299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C8A9F6E-A920-E283-4E4B-CD86F9A5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7074A3-67C9-7662-F007-25B24ADE4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E520A78-598E-1E57-808C-8F610A408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72247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5BF2FCC-7BD2-CB6F-603B-3D41E071E6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9637B72-8DC7-01BC-122C-CFFCF9F85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10DA2AE-8F4D-6C25-A009-2BF5889257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676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Curv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449CC1A-9C9D-EB20-D799-ACA8966B96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C037EC7-40F2-AEE1-644C-AF5D3AACD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3E4B136A-EC18-5E54-E6C5-E965BD006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00830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90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2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11F5624-A3E1-FAAA-07CB-7C239464FE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372" y="3279913"/>
            <a:ext cx="10799193" cy="7436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closing message</a:t>
            </a:r>
          </a:p>
        </p:txBody>
      </p:sp>
    </p:spTree>
    <p:extLst>
      <p:ext uri="{BB962C8B-B14F-4D97-AF65-F5344CB8AC3E}">
        <p14:creationId xmlns:p14="http://schemas.microsoft.com/office/powerpoint/2010/main" val="81117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 descr="Date">
            <a:extLst>
              <a:ext uri="{FF2B5EF4-FFF2-40B4-BE49-F238E27FC236}">
                <a16:creationId xmlns:a16="http://schemas.microsoft.com/office/drawing/2014/main" id="{51ABDD05-E274-0365-1341-38853DB2F6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3" name="Text Placeholder 10" descr="Presentation name">
            <a:extLst>
              <a:ext uri="{FF2B5EF4-FFF2-40B4-BE49-F238E27FC236}">
                <a16:creationId xmlns:a16="http://schemas.microsoft.com/office/drawing/2014/main" id="{F8B09800-D11A-E571-C35C-BDD0F2342C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821206-5D34-AE1D-8522-279C0509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3">
            <a:extLst>
              <a:ext uri="{FF2B5EF4-FFF2-40B4-BE49-F238E27FC236}">
                <a16:creationId xmlns:a16="http://schemas.microsoft.com/office/drawing/2014/main" id="{716855BA-9CAC-5E3F-61AE-3EF42EC38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45565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10" descr="Date">
            <a:extLst>
              <a:ext uri="{FF2B5EF4-FFF2-40B4-BE49-F238E27FC236}">
                <a16:creationId xmlns:a16="http://schemas.microsoft.com/office/drawing/2014/main" id="{A345C1EA-ACD1-292E-820A-E0054A959B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9148" y="4921906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" name="Text Placeholder 10" descr="Presentation name">
            <a:extLst>
              <a:ext uri="{FF2B5EF4-FFF2-40B4-BE49-F238E27FC236}">
                <a16:creationId xmlns:a16="http://schemas.microsoft.com/office/drawing/2014/main" id="{A1AC6634-1609-CB7C-945B-072BDA3529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9148" y="4297195"/>
            <a:ext cx="5878547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256F32-B616-7958-74F6-F3FF89BDC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29150" y="4032483"/>
            <a:ext cx="5878547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3">
            <a:extLst>
              <a:ext uri="{FF2B5EF4-FFF2-40B4-BE49-F238E27FC236}">
                <a16:creationId xmlns:a16="http://schemas.microsoft.com/office/drawing/2014/main" id="{8760D314-8CA9-569F-02D5-8E1E2138AF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9148" y="3001619"/>
            <a:ext cx="5878547" cy="675859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57260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4EAE-74C6-4087-A368-B69F34D41AC0}" type="datetimeFigureOut">
              <a:rPr lang="en-GB" smtClean="0"/>
              <a:t>03/02/2026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61ECE-CB89-4BF9-964B-27CE7DA019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57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5459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B9820D8-2A9D-E6D0-F6FF-9C2B65C1FD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171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4A35834-7665-A134-C94D-FF28175688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50340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1B33C1-5B4A-513A-1D49-4763F4C27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ED7543C9-A7CF-D1BE-6380-6A2228A3E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7" y="1629255"/>
            <a:ext cx="5034024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771E729-0898-9B66-4F3D-AD31018A7C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18243" y="0"/>
            <a:ext cx="5373757" cy="685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431661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B2DD7A5-4334-8413-905D-B45A939F4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10069850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5E6BDA-1C36-C091-5113-789280AE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3">
            <a:extLst>
              <a:ext uri="{FF2B5EF4-FFF2-40B4-BE49-F238E27FC236}">
                <a16:creationId xmlns:a16="http://schemas.microsoft.com/office/drawing/2014/main" id="{C18CC9AC-5F8B-FDA5-9057-45582A314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7775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d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172CF6-7389-0BDC-E8FD-FC587F821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C9395D-0216-EF0A-517C-87A1A6D32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976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14B4E7-F7A7-2329-3FA9-51025991D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80899" y="2441566"/>
            <a:ext cx="4769800" cy="0"/>
          </a:xfrm>
          <a:prstGeom prst="line">
            <a:avLst/>
          </a:prstGeom>
          <a:ln w="12700">
            <a:solidFill>
              <a:srgbClr val="AC875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>
            <a:extLst>
              <a:ext uri="{FF2B5EF4-FFF2-40B4-BE49-F238E27FC236}">
                <a16:creationId xmlns:a16="http://schemas.microsoft.com/office/drawing/2014/main" id="{88EE16AB-E968-B9C9-D32A-7203E191F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976" y="1629255"/>
            <a:ext cx="9360001" cy="533717"/>
          </a:xfrm>
          <a:prstGeom prst="rect">
            <a:avLst/>
          </a:prstGeom>
        </p:spPr>
        <p:txBody>
          <a:bodyPr anchor="b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E52847D-C5D2-2DDA-F557-4DF56D1306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0263" y="2753139"/>
            <a:ext cx="4888723" cy="37111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976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52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482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1" r:id="rId2"/>
    <p:sldLayoutId id="2147483662" r:id="rId3"/>
    <p:sldLayoutId id="2147483654" r:id="rId4"/>
    <p:sldLayoutId id="2147483664" r:id="rId5"/>
    <p:sldLayoutId id="2147483665" r:id="rId6"/>
    <p:sldLayoutId id="2147483655" r:id="rId7"/>
    <p:sldLayoutId id="2147483666" r:id="rId8"/>
    <p:sldLayoutId id="2147483667" r:id="rId9"/>
    <p:sldLayoutId id="2147483656" r:id="rId10"/>
    <p:sldLayoutId id="2147483657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69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ebecca.stephenson@lancasterhigh.lancs.sch.uk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0782F7-51F6-C3EA-8416-8CF4DE3AC1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Tuesday 3</a:t>
            </a:r>
            <a:r>
              <a:rPr lang="en-GB" baseline="30000" dirty="0"/>
              <a:t>rd</a:t>
            </a:r>
            <a:r>
              <a:rPr lang="en-GB" dirty="0"/>
              <a:t> February 2026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A8EC7-270B-306B-4983-8F33A4953B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Mr Kay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554869-2C10-3B29-751C-14432DF5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Sports Studies</a:t>
            </a:r>
          </a:p>
        </p:txBody>
      </p:sp>
    </p:spTree>
    <p:extLst>
      <p:ext uri="{BB962C8B-B14F-4D97-AF65-F5344CB8AC3E}">
        <p14:creationId xmlns:p14="http://schemas.microsoft.com/office/powerpoint/2010/main" val="25332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DDE941-6D4A-48C3-BEFD-0343DC21D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GB" sz="2000" dirty="0"/>
              <a:t>For any pupil who enjoys playing and learning about the world of sport, PE is a must!</a:t>
            </a:r>
          </a:p>
          <a:p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We combine </a:t>
            </a:r>
            <a:r>
              <a:rPr lang="en-GB" sz="2000" b="1" u="sng" dirty="0">
                <a:latin typeface="Arial"/>
                <a:cs typeface="Arial"/>
              </a:rPr>
              <a:t>theory</a:t>
            </a:r>
            <a:r>
              <a:rPr lang="en-GB" sz="2000" dirty="0">
                <a:latin typeface="Arial"/>
                <a:cs typeface="Arial"/>
              </a:rPr>
              <a:t> classes with practical elements to ensure that pupils are well prepared for their assessments.</a:t>
            </a:r>
          </a:p>
          <a:p>
            <a:r>
              <a:rPr lang="en-GB" sz="2000" dirty="0">
                <a:latin typeface="Arial"/>
                <a:cs typeface="Arial"/>
              </a:rPr>
              <a:t>Pupils will play in both team and individual sports and get the chance to develop their coaching skills. </a:t>
            </a:r>
          </a:p>
          <a:p>
            <a:r>
              <a:rPr lang="en-GB" sz="2000" dirty="0">
                <a:latin typeface="Arial"/>
                <a:cs typeface="Arial"/>
              </a:rPr>
              <a:t>Pupils will play a variety of sports and learn about a vast array of different issues the world of sport is facing. </a:t>
            </a:r>
          </a:p>
          <a:p>
            <a:endParaRPr lang="en-GB" sz="2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977A58F-306D-42CC-9F16-9735503D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study Sports Studies(PE)?</a:t>
            </a:r>
          </a:p>
        </p:txBody>
      </p:sp>
    </p:spTree>
    <p:extLst>
      <p:ext uri="{BB962C8B-B14F-4D97-AF65-F5344CB8AC3E}">
        <p14:creationId xmlns:p14="http://schemas.microsoft.com/office/powerpoint/2010/main" val="265835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7BC23-80A1-4715-88BA-B82E8A6636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latin typeface="Arial"/>
                <a:cs typeface="Arial"/>
              </a:rPr>
              <a:t>The exam board is OCR and the qualification is called a Cambridge National (Sports Studies).The overall grade will be at Pass, Merit, Distinction or Distinction * at either level 1 or 2.</a:t>
            </a:r>
          </a:p>
          <a:p>
            <a:r>
              <a:rPr lang="en-GB">
                <a:latin typeface="Arial"/>
                <a:cs typeface="Arial"/>
              </a:rPr>
              <a:t>There are 3 units:</a:t>
            </a:r>
            <a:endParaRPr lang="en-GB" dirty="0"/>
          </a:p>
          <a:p>
            <a:r>
              <a:rPr lang="en-GB" sz="1800" dirty="0">
                <a:latin typeface="Arial"/>
                <a:cs typeface="Arial"/>
              </a:rPr>
              <a:t>Unit 1: Assessed as an exam at the end of year 11.</a:t>
            </a:r>
            <a:endParaRPr lang="en-GB" dirty="0"/>
          </a:p>
          <a:p>
            <a:r>
              <a:rPr lang="en-GB" sz="1800" dirty="0">
                <a:latin typeface="Arial"/>
                <a:cs typeface="Arial"/>
              </a:rPr>
              <a:t>Unit 2: A coursework based unit, chosen by the exam board, assessed by the school and moderated by the exam board.</a:t>
            </a:r>
          </a:p>
          <a:p>
            <a:r>
              <a:rPr lang="en-GB" sz="1800" dirty="0">
                <a:latin typeface="Arial"/>
                <a:cs typeface="Arial"/>
              </a:rPr>
              <a:t>Unit 3: A coursework based unit, chosen by the school, assessed by the school and moderated by the  exam board.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19A142C-BE59-4C7C-A617-236B3481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 Board and Assessment</a:t>
            </a:r>
          </a:p>
        </p:txBody>
      </p:sp>
    </p:spTree>
    <p:extLst>
      <p:ext uri="{BB962C8B-B14F-4D97-AF65-F5344CB8AC3E}">
        <p14:creationId xmlns:p14="http://schemas.microsoft.com/office/powerpoint/2010/main" val="100721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35" t="25299" r="14108" b="55290"/>
          <a:stretch/>
        </p:blipFill>
        <p:spPr>
          <a:xfrm>
            <a:off x="855785" y="2753139"/>
            <a:ext cx="10159252" cy="21758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8A248-255A-4ACB-98F4-9F6111C954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7367E-F01F-4AA7-BA6B-6CF391D4D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course content</a:t>
            </a:r>
          </a:p>
        </p:txBody>
      </p:sp>
    </p:spTree>
    <p:extLst>
      <p:ext uri="{BB962C8B-B14F-4D97-AF65-F5344CB8AC3E}">
        <p14:creationId xmlns:p14="http://schemas.microsoft.com/office/powerpoint/2010/main" val="135175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3FD49-5756-472C-B342-23306A2A1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In this unit pupils will understand the different sides of a range of media sources and apply real life examples to show the nature of the relationship between media and sport.</a:t>
            </a:r>
          </a:p>
          <a:p>
            <a:endParaRPr lang="en-US" sz="1800" dirty="0"/>
          </a:p>
          <a:p>
            <a:r>
              <a:rPr lang="en-US" sz="1800" dirty="0"/>
              <a:t>They will also learn how rapid development in technology is enabling sport to be viewed, replayed and discussed whenever and wherever the spectator wants. </a:t>
            </a:r>
          </a:p>
          <a:p>
            <a:r>
              <a:rPr lang="en-US" sz="1800" dirty="0">
                <a:latin typeface="Arial"/>
                <a:cs typeface="Arial"/>
              </a:rPr>
              <a:t>Pupils will then develop their ability to evaluate and interpret the different ways in which sport is represented by the media. This is a typed coursework task.</a:t>
            </a:r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Topics include: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The different sources of media that cover sport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Positive effects of the media in sport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Negative effects of the media in sport.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565A86-6FDD-49EC-B24D-2468B2C7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Media in Sports (set assignment) 20%</a:t>
            </a:r>
          </a:p>
        </p:txBody>
      </p:sp>
    </p:spTree>
    <p:extLst>
      <p:ext uri="{BB962C8B-B14F-4D97-AF65-F5344CB8AC3E}">
        <p14:creationId xmlns:p14="http://schemas.microsoft.com/office/powerpoint/2010/main" val="78276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A6C95-EB08-457C-B68A-9C1CA29BDD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r>
              <a:rPr lang="en-US" sz="1600" dirty="0"/>
              <a:t>In this unit pupils will have an opportunity to develop their skills both as a performer in two different sporting activities, and as a leader, developing a range of transferable skills.</a:t>
            </a:r>
          </a:p>
          <a:p>
            <a:r>
              <a:rPr lang="en-US" sz="1600" dirty="0"/>
              <a:t>Pupils will work both independently and as part of a team, including communicating with team mates as well as being in front of an audience when they perform. </a:t>
            </a:r>
          </a:p>
          <a:p>
            <a:r>
              <a:rPr lang="en-US" sz="1600" dirty="0">
                <a:latin typeface="Arial"/>
                <a:cs typeface="Arial"/>
              </a:rPr>
              <a:t>They will perform under pressure, both as a participant and as a leader, and will use their initiative to solve problems and make decisions. </a:t>
            </a:r>
          </a:p>
          <a:p>
            <a:r>
              <a:rPr lang="en-US" sz="1600" dirty="0"/>
              <a:t>Topics include: </a:t>
            </a:r>
          </a:p>
          <a:p>
            <a:pPr marL="742950" lvl="1" indent="-285750"/>
            <a:r>
              <a:rPr lang="en-US" sz="1600" dirty="0"/>
              <a:t>Key components of performance (performance in two sports) </a:t>
            </a:r>
            <a:endParaRPr lang="en-US" sz="1600" dirty="0">
              <a:cs typeface="Arial"/>
            </a:endParaRPr>
          </a:p>
          <a:p>
            <a:pPr marL="742950" lvl="1" indent="-285750"/>
            <a:r>
              <a:rPr lang="en-US" sz="1600" dirty="0"/>
              <a:t>Applying practice methods to support improvement in a sporting activity (self review of your sporing ability)</a:t>
            </a:r>
            <a:endParaRPr lang="en-US" sz="1600" dirty="0">
              <a:cs typeface="Arial" panose="020B0604020202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Organising</a:t>
            </a:r>
            <a:r>
              <a:rPr lang="en-US" sz="1600" dirty="0"/>
              <a:t> and planning a sports activity session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Leading a sports activity session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Reviewing their own performance in planning and leading a sports activity session.</a:t>
            </a:r>
            <a:endParaRPr lang="en-GB" sz="1600" dirty="0"/>
          </a:p>
          <a:p>
            <a:endParaRPr lang="en-GB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DC851-BD6A-4733-B407-A06A6280F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and Leadership in Sports - 40%</a:t>
            </a:r>
          </a:p>
        </p:txBody>
      </p:sp>
    </p:spTree>
    <p:extLst>
      <p:ext uri="{BB962C8B-B14F-4D97-AF65-F5344CB8AC3E}">
        <p14:creationId xmlns:p14="http://schemas.microsoft.com/office/powerpoint/2010/main" val="101443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76B04-469B-49C3-B2DE-58F00EAC71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/>
              <a:t>By completing this unit pupils will understand a range of topical and contemporary issues in sport, including learning about participation levels and barriers to completing sporting activities. </a:t>
            </a:r>
          </a:p>
          <a:p>
            <a:r>
              <a:rPr lang="en-US" sz="1800" dirty="0"/>
              <a:t>They will also learn how participation is impacted by the promotion of values and ethical </a:t>
            </a:r>
            <a:r>
              <a:rPr lang="en-US" sz="1800" dirty="0" err="1"/>
              <a:t>behaviour</a:t>
            </a:r>
            <a:r>
              <a:rPr lang="en-US" sz="1800" dirty="0"/>
              <a:t>, about the role of high-profile sporting events, the role of national governing bodies and how technology is used in within sport.</a:t>
            </a:r>
          </a:p>
          <a:p>
            <a:endParaRPr lang="en-US" sz="1800" dirty="0"/>
          </a:p>
          <a:p>
            <a:r>
              <a:rPr lang="en-US" sz="1800" dirty="0"/>
              <a:t>Topics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Issues which affect participation in sport.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role of sport in promoting values.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implications of hosting a major sporting event for a city or country.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role National Governing Bodies (NGBs) play in the development of their sport.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use of technology in sport.</a:t>
            </a:r>
            <a:endParaRPr lang="en-GB" sz="1800" dirty="0"/>
          </a:p>
          <a:p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E29692-F471-4B63-96F0-C5F5C868D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976" y="1790619"/>
            <a:ext cx="9360001" cy="533717"/>
          </a:xfrm>
        </p:spPr>
        <p:txBody>
          <a:bodyPr/>
          <a:lstStyle/>
          <a:p>
            <a:r>
              <a:rPr lang="en-GB" dirty="0"/>
              <a:t>Contemporary Issues- </a:t>
            </a:r>
            <a:br>
              <a:rPr lang="en-GB" dirty="0"/>
            </a:br>
            <a:r>
              <a:rPr lang="en-GB" dirty="0"/>
              <a:t>Examined Unit- 40% of the course</a:t>
            </a:r>
          </a:p>
        </p:txBody>
      </p:sp>
    </p:spTree>
    <p:extLst>
      <p:ext uri="{BB962C8B-B14F-4D97-AF65-F5344CB8AC3E}">
        <p14:creationId xmlns:p14="http://schemas.microsoft.com/office/powerpoint/2010/main" val="291246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9150" y="132132"/>
            <a:ext cx="9976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Where can this qualification take you?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62" t="59696" r="14862" b="6590"/>
          <a:stretch/>
        </p:blipFill>
        <p:spPr>
          <a:xfrm>
            <a:off x="2070895" y="1390728"/>
            <a:ext cx="6541477" cy="24661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0451" t="30850" r="14681" b="48957"/>
          <a:stretch/>
        </p:blipFill>
        <p:spPr>
          <a:xfrm>
            <a:off x="2239108" y="3935934"/>
            <a:ext cx="6459415" cy="25805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3BC78A-9934-4AE0-B2D5-0C496051E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36997-2DF9-44E2-8124-AEA0E25CB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30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01F27-B79F-4BEF-BB82-12EB03974E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6403" y="2006925"/>
            <a:ext cx="10799193" cy="7436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en-GB" sz="2800" dirty="0"/>
              <a:t>For more information about the course,</a:t>
            </a:r>
          </a:p>
          <a:p>
            <a:pPr marL="0" indent="0" algn="r">
              <a:buNone/>
            </a:pPr>
            <a:r>
              <a:rPr lang="en-GB" sz="2800" dirty="0"/>
              <a:t> please speak to your child's teacher at progress evening </a:t>
            </a:r>
          </a:p>
          <a:p>
            <a:pPr marL="0" indent="0" algn="r">
              <a:buNone/>
            </a:pPr>
            <a:endParaRPr lang="en-GB" sz="2800" dirty="0"/>
          </a:p>
          <a:p>
            <a:pPr marL="0" indent="0" algn="r">
              <a:buNone/>
            </a:pPr>
            <a:r>
              <a:rPr lang="en-GB" sz="2800" dirty="0"/>
              <a:t>OR</a:t>
            </a:r>
          </a:p>
          <a:p>
            <a:pPr marL="0" indent="0" algn="ctr">
              <a:buNone/>
            </a:pPr>
            <a:endParaRPr lang="en-GB" sz="2800" dirty="0"/>
          </a:p>
          <a:p>
            <a:pPr marL="0" indent="0" algn="r">
              <a:buNone/>
            </a:pPr>
            <a:r>
              <a:rPr lang="en-GB" sz="2800" dirty="0"/>
              <a:t> contact me via email:</a:t>
            </a:r>
          </a:p>
          <a:p>
            <a:pPr marL="0" indent="0" algn="r">
              <a:buNone/>
            </a:pPr>
            <a:r>
              <a:rPr lang="en-GB" sz="2800" dirty="0">
                <a:hlinkClick r:id="rId2"/>
              </a:rPr>
              <a:t>rkay@lancasterhigh.lancs.sch.uk</a:t>
            </a:r>
            <a:endParaRPr lang="en-GB" sz="2800" dirty="0">
              <a:cs typeface="Calibri" panose="020F0502020204030204"/>
            </a:endParaRP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4833247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End Slid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9479c6-6b1a-4ef5-8c45-e30e5b486ca7">
      <Terms xmlns="http://schemas.microsoft.com/office/infopath/2007/PartnerControls"/>
    </lcf76f155ced4ddcb4097134ff3c332f>
    <TaxCatchAll xmlns="bc6c0341-a0df-4ae6-a569-88929d6d5a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142804346D284F988E82D5BA63A3D4" ma:contentTypeVersion="18" ma:contentTypeDescription="Create a new document." ma:contentTypeScope="" ma:versionID="9c453950a08605c10423751f7542da2e">
  <xsd:schema xmlns:xsd="http://www.w3.org/2001/XMLSchema" xmlns:xs="http://www.w3.org/2001/XMLSchema" xmlns:p="http://schemas.microsoft.com/office/2006/metadata/properties" xmlns:ns2="bc6c0341-a0df-4ae6-a569-88929d6d5a28" xmlns:ns3="439479c6-6b1a-4ef5-8c45-e30e5b486ca7" targetNamespace="http://schemas.microsoft.com/office/2006/metadata/properties" ma:root="true" ma:fieldsID="d3f5faa749c6938244a5f615bdf9b49e" ns2:_="" ns3:_="">
    <xsd:import namespace="bc6c0341-a0df-4ae6-a569-88929d6d5a28"/>
    <xsd:import namespace="439479c6-6b1a-4ef5-8c45-e30e5b486ca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OCR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c0341-a0df-4ae6-a569-88929d6d5a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48575cd-7e13-446c-a51a-574a3885ad83}" ma:internalName="TaxCatchAll" ma:showField="CatchAllData" ma:web="bc6c0341-a0df-4ae6-a569-88929d6d5a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9479c6-6b1a-4ef5-8c45-e30e5b486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232604e-ded1-4d87-9fd1-5b1610c5f5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6F1ED-66FB-4355-8022-BA3A49074D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6A66A8-FC7D-49EF-AE46-88E4D7CE7765}">
  <ds:schemaRefs>
    <ds:schemaRef ds:uri="http://schemas.microsoft.com/office/2006/metadata/properties"/>
    <ds:schemaRef ds:uri="http://schemas.microsoft.com/office/infopath/2007/PartnerControls"/>
    <ds:schemaRef ds:uri="439479c6-6b1a-4ef5-8c45-e30e5b486ca7"/>
    <ds:schemaRef ds:uri="bc6c0341-a0df-4ae6-a569-88929d6d5a28"/>
  </ds:schemaRefs>
</ds:datastoreItem>
</file>

<file path=customXml/itemProps3.xml><?xml version="1.0" encoding="utf-8"?>
<ds:datastoreItem xmlns:ds="http://schemas.openxmlformats.org/officeDocument/2006/customXml" ds:itemID="{B733DA95-81BD-4F53-8CDF-52D62AF1B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6c0341-a0df-4ae6-a569-88929d6d5a28"/>
    <ds:schemaRef ds:uri="439479c6-6b1a-4ef5-8c45-e30e5b486c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650</Words>
  <Application>Microsoft Office PowerPoint</Application>
  <PresentationFormat>Widescreen</PresentationFormat>
  <Paragraphs>62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Opening Slides</vt:lpstr>
      <vt:lpstr>Content Slides</vt:lpstr>
      <vt:lpstr>End Slides</vt:lpstr>
      <vt:lpstr>Sports Studies</vt:lpstr>
      <vt:lpstr>Why study Sports Studies(PE)?</vt:lpstr>
      <vt:lpstr>Exam Board and Assessment</vt:lpstr>
      <vt:lpstr>Overview of course content</vt:lpstr>
      <vt:lpstr>Media in Sports (set assignment) 20%</vt:lpstr>
      <vt:lpstr>Performance and Leadership in Sports - 40%</vt:lpstr>
      <vt:lpstr>Contemporary Issues-  Examined Unit- 40% of the course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back, Year 11!</dc:title>
  <dc:creator>Tom Grattan</dc:creator>
  <cp:lastModifiedBy>Colin Malone</cp:lastModifiedBy>
  <cp:revision>48</cp:revision>
  <dcterms:created xsi:type="dcterms:W3CDTF">2025-08-26T09:28:06Z</dcterms:created>
  <dcterms:modified xsi:type="dcterms:W3CDTF">2026-02-03T18:07:21Z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0x01010018142804346D284F988E82D5BA63A3D4</vt:lpwstr>
  </property>
</Properties>
</file>