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3" r:id="rId7"/>
    <p:sldId id="264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51"/>
    <a:srgbClr val="981239"/>
    <a:srgbClr val="A2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29A8C-FBC8-ED05-3C2A-C6DD14F2B738}" v="88" dt="2023-09-22T12:19:29.989"/>
    <p1510:client id="{5D53B4B3-064F-D39E-E0DC-C0B7A7A9FDA0}" v="4" dt="2023-09-22T12:10:28.385"/>
    <p1510:client id="{6DDED567-6B72-F861-AC9A-54484288CA5F}" v="2" dt="2023-09-30T09:08:26.738"/>
    <p1510:client id="{82EF417A-539C-479C-3128-2801D7BFD1FD}" v="34" dt="2023-09-30T09:10:26.442"/>
    <p1510:client id="{DAFED735-5BC3-7DC8-F4DC-14FC4B58DB33}" v="57" dt="2023-10-02T07:05:09.002"/>
    <p1510:client id="{EECA2D2E-207C-CBDD-E2E7-D074B414BA00}" v="69" dt="2023-03-10T14:03:28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heme" Target="theme/theme1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viewProps" Target="viewProps.xml" Id="rId12" /><Relationship Type="http://schemas.openxmlformats.org/officeDocument/2006/relationships/customXml" Target="../customXml/item2.xml" Id="rId2" /><Relationship Type="http://schemas.microsoft.com/office/2015/10/relationships/revisionInfo" Target="revisionInfo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presProps" Target="presProps.xml" Id="rId11" /><Relationship Type="http://schemas.openxmlformats.org/officeDocument/2006/relationships/slide" Target="slides/slide1.xml" Id="rId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ableStyles" Target="tableStyle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8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7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3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21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4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63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32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0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FF3B-57D0-4040-86F0-47AB87074E5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4044-FB60-45C4-BA9D-A9BED664CFE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75F764-B7A2-4161-BA49-10559DBFED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0"/>
            <a:ext cx="7937614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AEEEB1-14C5-48CC-8F9B-55829B8344A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3593BF-C046-4D95-97EE-7426D54DE88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083713"/>
            <a:ext cx="1701800" cy="68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6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2F4bZX2yU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82950" y="236919"/>
            <a:ext cx="56261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YEAR 10 </a:t>
            </a:r>
          </a:p>
          <a:p>
            <a:pPr algn="ctr"/>
            <a:r>
              <a:rPr lang="en-GB" sz="4400" dirty="0"/>
              <a:t>WORK EXPERIENCE</a:t>
            </a:r>
          </a:p>
        </p:txBody>
      </p:sp>
      <p:pic>
        <p:nvPicPr>
          <p:cNvPr id="11" name="Picture 10" descr="https://back-2-front.co.uk/wp-content/uploads/2016/07/Successful-Chef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098" y="2687230"/>
            <a:ext cx="2641600" cy="1762760"/>
          </a:xfrm>
          <a:prstGeom prst="rect">
            <a:avLst/>
          </a:prstGeom>
          <a:noFill/>
          <a:ln>
            <a:solidFill>
              <a:srgbClr val="981239"/>
            </a:solidFill>
          </a:ln>
        </p:spPr>
      </p:pic>
      <p:pic>
        <p:nvPicPr>
          <p:cNvPr id="12" name="Picture 11" descr="https://s-i.huffpost.com/gen/1408150/images/o-ENGINEERING-facebook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6" r="4338"/>
          <a:stretch/>
        </p:blipFill>
        <p:spPr bwMode="auto">
          <a:xfrm>
            <a:off x="1650423" y="2687865"/>
            <a:ext cx="2794000" cy="1762125"/>
          </a:xfrm>
          <a:prstGeom prst="rect">
            <a:avLst/>
          </a:prstGeom>
          <a:noFill/>
          <a:ln>
            <a:solidFill>
              <a:srgbClr val="98123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http://strongerunions.org/wp-content/uploads/2015/04/nhs-staff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373" y="2685960"/>
            <a:ext cx="3175692" cy="1764030"/>
          </a:xfrm>
          <a:prstGeom prst="rect">
            <a:avLst/>
          </a:prstGeom>
          <a:noFill/>
          <a:ln>
            <a:solidFill>
              <a:srgbClr val="981239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071E86-B8D0-9EE7-DE7D-601083C9479E}"/>
              </a:ext>
            </a:extLst>
          </p:cNvPr>
          <p:cNvSpPr txBox="1"/>
          <p:nvPr/>
        </p:nvSpPr>
        <p:spPr>
          <a:xfrm>
            <a:off x="1650125" y="4750676"/>
            <a:ext cx="899685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400" b="1" dirty="0">
                <a:solidFill>
                  <a:srgbClr val="E50051"/>
                </a:solidFill>
                <a:latin typeface="Arial"/>
              </a:rPr>
              <a:t>13 May – 17 May 2024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119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236919"/>
            <a:ext cx="1148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E50051"/>
                </a:solidFill>
              </a:rPr>
              <a:t>Work experience is a chance to..</a:t>
            </a:r>
            <a:endParaRPr lang="en-GB" sz="4400" dirty="0">
              <a:solidFill>
                <a:srgbClr val="E5005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58212"/>
            <a:ext cx="9296400" cy="4753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meet new people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find out more about industry and commerce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experience travelling to work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exercise more self-discipline and responsibility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improve your self-confidence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improve your social skills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learn the importance of punctuality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To gain transferable skills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algn="ctr"/>
            <a:endParaRPr lang="en-GB" sz="2000" dirty="0"/>
          </a:p>
        </p:txBody>
      </p:sp>
      <p:pic>
        <p:nvPicPr>
          <p:cNvPr id="1028" name="Picture 4" descr="http://mountsbay.org/wp-content/uploads/2018/08/Work-Experienc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4" y="2322797"/>
            <a:ext cx="3471439" cy="1735720"/>
          </a:xfrm>
          <a:prstGeom prst="rect">
            <a:avLst/>
          </a:prstGeom>
          <a:noFill/>
          <a:ln>
            <a:solidFill>
              <a:srgbClr val="98123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3-eu-west-1.amazonaws.com/bonacia-sites/young-writers/images/misc/work_ex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3" y="4285201"/>
            <a:ext cx="3471439" cy="1705029"/>
          </a:xfrm>
          <a:prstGeom prst="rect">
            <a:avLst/>
          </a:prstGeom>
          <a:noFill/>
          <a:ln>
            <a:solidFill>
              <a:srgbClr val="98123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7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45233" y="236919"/>
            <a:ext cx="11199067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E50051"/>
                </a:solidFill>
              </a:rPr>
              <a:t>Why go on work experience?</a:t>
            </a:r>
            <a:endParaRPr lang="en-GB" sz="4400" b="1" dirty="0">
              <a:solidFill>
                <a:srgbClr val="E5005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02229"/>
            <a:ext cx="10934700" cy="4593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Young people are more likely to be successful in their job hunt if they have done some good work experience. </a:t>
            </a:r>
            <a:endParaRPr lang="en-US" sz="28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E50051"/>
              </a:solidFill>
              <a:latin typeface="Calibri"/>
              <a:cs typeface="Calibri"/>
            </a:endParaRP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If you haven’t got a clue </a:t>
            </a:r>
            <a:r>
              <a:rPr lang="en-US" sz="2800" b="1" dirty="0">
                <a:solidFill>
                  <a:schemeClr val="tx1"/>
                </a:solidFill>
                <a:latin typeface="Calibri"/>
                <a:cs typeface="Calibri"/>
              </a:rPr>
              <a:t>what career you want to do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, work experience is a perfect way to sample all the </a:t>
            </a:r>
            <a:r>
              <a:rPr lang="en-US" sz="2800" b="1" dirty="0">
                <a:solidFill>
                  <a:schemeClr val="tx1"/>
                </a:solidFill>
                <a:latin typeface="Calibri"/>
                <a:cs typeface="Calibri"/>
              </a:rPr>
              <a:t>career options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 out there. It’s a way of exploring different jobs without actually committing to anything. You can dip your toe in the water without taking the full plunge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It enhances your understanding of the world of 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4122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1216" y="236919"/>
            <a:ext cx="11448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E50051"/>
                </a:solidFill>
              </a:rPr>
              <a:t>The Placement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65807" y="962447"/>
            <a:ext cx="10934700" cy="439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GB" sz="2800" cap="al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Ideally matched to individual career aspirations.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YOU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must be pro-active in your search for a work placement.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algn="ctr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placement must have up-to-date Employers Liability Insurance and a current risk-assessment. </a:t>
            </a:r>
            <a:endParaRPr lang="en-US" sz="32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Unfortunately, this rules out 'sole-traders'.</a:t>
            </a:r>
            <a:endParaRPr lang="en-US" sz="320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870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67AD1B60-A7A6-4D3C-A1BB-F3B50749E3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35915" y="574384"/>
            <a:ext cx="9358852" cy="526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1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6695" y="1326431"/>
            <a:ext cx="10934700" cy="364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514350" indent="-514350">
              <a:buFont typeface="+mj-lt"/>
              <a:buAutoNum type="arabicPeriod"/>
              <a:defRPr/>
            </a:pPr>
            <a:endParaRPr lang="en-GB" altLang="en-US" sz="2800" dirty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defRPr/>
            </a:pPr>
            <a:endParaRPr lang="en-GB" altLang="en-US" sz="2800" b="1" dirty="0">
              <a:solidFill>
                <a:srgbClr val="A22346"/>
              </a:solidFill>
              <a:latin typeface="Trebuchet MS" pitchFamily="34" charset="0"/>
              <a:cs typeface="Times New Roman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20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2645E1-3C8A-4BE4-B761-E91B88BE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60" y="287193"/>
            <a:ext cx="11417736" cy="1325563"/>
          </a:xfrm>
        </p:spPr>
        <p:txBody>
          <a:bodyPr/>
          <a:lstStyle/>
          <a:p>
            <a:r>
              <a:rPr lang="en-GB" b="1" dirty="0">
                <a:solidFill>
                  <a:srgbClr val="E50051"/>
                </a:solidFill>
                <a:latin typeface="Arial"/>
                <a:cs typeface="Arial"/>
              </a:rPr>
              <a:t>Placement dates: 13</a:t>
            </a:r>
            <a:r>
              <a:rPr lang="en-GB" b="1" baseline="30000" dirty="0">
                <a:solidFill>
                  <a:srgbClr val="E50051"/>
                </a:solidFill>
                <a:latin typeface="Arial"/>
                <a:cs typeface="Arial"/>
              </a:rPr>
              <a:t>th</a:t>
            </a:r>
            <a:r>
              <a:rPr lang="en-GB" b="1" dirty="0">
                <a:solidFill>
                  <a:srgbClr val="E50051"/>
                </a:solidFill>
                <a:latin typeface="Arial"/>
                <a:cs typeface="Arial"/>
              </a:rPr>
              <a:t> May – 17</a:t>
            </a:r>
            <a:r>
              <a:rPr lang="en-GB" b="1" baseline="30000" dirty="0">
                <a:solidFill>
                  <a:srgbClr val="E50051"/>
                </a:solidFill>
                <a:latin typeface="Arial"/>
                <a:cs typeface="Arial"/>
              </a:rPr>
              <a:t>th</a:t>
            </a:r>
            <a:r>
              <a:rPr lang="en-GB" b="1" dirty="0">
                <a:solidFill>
                  <a:srgbClr val="E50051"/>
                </a:solidFill>
                <a:latin typeface="Arial"/>
                <a:cs typeface="Arial"/>
              </a:rPr>
              <a:t> May 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C3683E-6790-1690-5338-35F130049378}"/>
              </a:ext>
            </a:extLst>
          </p:cNvPr>
          <p:cNvSpPr>
            <a:spLocks noGrp="1" noChangeArrowheads="1"/>
          </p:cNvSpPr>
          <p:nvPr/>
        </p:nvSpPr>
        <p:spPr>
          <a:xfrm>
            <a:off x="1977736" y="1899766"/>
            <a:ext cx="7924800" cy="234315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en-US" sz="4400" dirty="0">
                <a:latin typeface="Verdana"/>
                <a:ea typeface="Verdana"/>
              </a:rPr>
              <a:t>ALL PLACEMENTS MUST BE </a:t>
            </a:r>
            <a:r>
              <a:rPr lang="en-GB" altLang="en-US" sz="4400" b="1" dirty="0">
                <a:solidFill>
                  <a:srgbClr val="E50051"/>
                </a:solidFill>
                <a:latin typeface="Verdana"/>
                <a:ea typeface="Verdana"/>
              </a:rPr>
              <a:t>FINALISED by 19</a:t>
            </a:r>
            <a:r>
              <a:rPr lang="en-GB" altLang="en-US" sz="4400" b="1" baseline="30000" dirty="0">
                <a:solidFill>
                  <a:srgbClr val="E50051"/>
                </a:solidFill>
                <a:latin typeface="Verdana"/>
                <a:ea typeface="Verdana"/>
              </a:rPr>
              <a:t>th</a:t>
            </a:r>
            <a:r>
              <a:rPr lang="en-GB" altLang="en-US" sz="4400" b="1" dirty="0">
                <a:solidFill>
                  <a:srgbClr val="E50051"/>
                </a:solidFill>
                <a:latin typeface="Verdana"/>
                <a:ea typeface="Verdana"/>
              </a:rPr>
              <a:t> April 2024</a:t>
            </a:r>
            <a:endParaRPr lang="en-GB" altLang="en-US" sz="4400" dirty="0">
              <a:solidFill>
                <a:srgbClr val="E50051"/>
              </a:solidFill>
              <a:latin typeface="Verdana"/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BF7D4A-8A39-1D60-E1C0-43B57ABDCD63}"/>
              </a:ext>
            </a:extLst>
          </p:cNvPr>
          <p:cNvSpPr txBox="1"/>
          <p:nvPr/>
        </p:nvSpPr>
        <p:spPr>
          <a:xfrm>
            <a:off x="1008992" y="4808482"/>
            <a:ext cx="986921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cs typeface="Calibri"/>
              </a:rPr>
              <a:t>YOU ARE RESPONSIBLE FOR FINDING YOUR PLACEMENT </a:t>
            </a:r>
            <a:endParaRPr lang="en-US">
              <a:cs typeface="Calibri" panose="020F0502020204030204"/>
            </a:endParaRPr>
          </a:p>
          <a:p>
            <a:pPr algn="ctr"/>
            <a:r>
              <a:rPr lang="en-US" sz="3200" dirty="0">
                <a:cs typeface="Calibri"/>
              </a:rPr>
              <a:t>– SCHOOL DOES NOT ORGANISE PLACEMENTS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427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770d83-0845-438e-be82-5a6fbe893f0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10AB7B6BC7C45A2B8C70E9BADCA99" ma:contentTypeVersion="15" ma:contentTypeDescription="Create a new document." ma:contentTypeScope="" ma:versionID="8b710bf7fe7248ef4681e88ab1e74cb5">
  <xsd:schema xmlns:xsd="http://www.w3.org/2001/XMLSchema" xmlns:xs="http://www.w3.org/2001/XMLSchema" xmlns:p="http://schemas.microsoft.com/office/2006/metadata/properties" xmlns:ns3="11534c1b-ec35-447f-9875-6996bbace586" xmlns:ns4="23770d83-0845-438e-be82-5a6fbe893f07" targetNamespace="http://schemas.microsoft.com/office/2006/metadata/properties" ma:root="true" ma:fieldsID="3192e219d9c2f27a0081144319e01c9c" ns3:_="" ns4:_="">
    <xsd:import namespace="11534c1b-ec35-447f-9875-6996bbace586"/>
    <xsd:import namespace="23770d83-0845-438e-be82-5a6fbe893f0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34c1b-ec35-447f-9875-6996bbace5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70d83-0845-438e-be82-5a6fbe893f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EE6064-AFBC-4978-8CEC-053191FE6CDF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3770d83-0845-438e-be82-5a6fbe893f07"/>
    <ds:schemaRef ds:uri="11534c1b-ec35-447f-9875-6996bbace58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069BE5-A95E-4A69-8D27-8F7C52FAE7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2E8DBB-AB57-4420-A0EF-81D4AF308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534c1b-ec35-447f-9875-6996bbace586"/>
    <ds:schemaRef ds:uri="23770d83-0845-438e-be82-5a6fbe893f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414</TotalTime>
  <Words>342</Words>
  <Application>Microsoft Office PowerPoint</Application>
  <PresentationFormat>Widescreen</PresentationFormat>
  <Paragraphs>43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Placement dates: 13th May – 17th May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Rubery</dc:creator>
  <cp:lastModifiedBy>Jo Lilley</cp:lastModifiedBy>
  <cp:revision>94</cp:revision>
  <dcterms:created xsi:type="dcterms:W3CDTF">2018-11-15T12:36:16Z</dcterms:created>
  <dcterms:modified xsi:type="dcterms:W3CDTF">2023-10-02T07:05:09Z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0x0101006AD10AB7B6BC7C45A2B8C70E9BADCA99</vt:lpwstr>
  </property>
</Properties>
</file>