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7"/>
  </p:notesMasterIdLst>
  <p:sldIdLst>
    <p:sldId id="256" r:id="rId5"/>
    <p:sldId id="282" r:id="rId6"/>
    <p:sldId id="294" r:id="rId7"/>
    <p:sldId id="257" r:id="rId8"/>
    <p:sldId id="295" r:id="rId9"/>
    <p:sldId id="291" r:id="rId10"/>
    <p:sldId id="289" r:id="rId11"/>
    <p:sldId id="293" r:id="rId12"/>
    <p:sldId id="285" r:id="rId13"/>
    <p:sldId id="292" r:id="rId14"/>
    <p:sldId id="286" r:id="rId15"/>
    <p:sldId id="28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4091"/>
    <a:srgbClr val="FDBC26"/>
    <a:srgbClr val="0D004C"/>
    <a:srgbClr val="27AAE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8186F7-AF34-9D4D-660E-2B55583F81CA}" v="6" dt="2024-05-24T13:32:09.971"/>
    <p1510:client id="{785B1680-BEA7-3D64-6931-BF66483ED1EF}" v="951" dt="2024-05-22T15:52:43.479"/>
    <p1510:client id="{EC045FC9-EA8A-8946-B2FA-E482194A21EE}" v="307" dt="2024-05-22T14:40:51.0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3" d="100"/>
          <a:sy n="83" d="100"/>
        </p:scale>
        <p:origin x="572" y="2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E26370-A54A-4029-8E83-9CAEEE0D401F}" type="datetimeFigureOut">
              <a:t>11/2/2025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AE1A87-422F-4036-A6B6-CE4B8DC913E1}" type="slidenum">
              <a:t>‹#›</a:t>
            </a:fld>
            <a:endParaRPr lang="en-US"/>
          </a:p>
        </p:txBody>
      </p:sp>
    </p:spTree>
    <p:extLst>
      <p:ext uri="{BB962C8B-B14F-4D97-AF65-F5344CB8AC3E}">
        <p14:creationId xmlns:p14="http://schemas.microsoft.com/office/powerpoint/2010/main" val="3219178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01ED4-943C-1640-9B68-EDBFA884C48F}"/>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FB85AD60-AA1F-D94D-A357-715D37B0DA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19065E1C-DC1E-1A44-99E8-53B217790803}"/>
              </a:ext>
            </a:extLst>
          </p:cNvPr>
          <p:cNvSpPr>
            <a:spLocks noGrp="1"/>
          </p:cNvSpPr>
          <p:nvPr>
            <p:ph type="dt" sz="half" idx="10"/>
          </p:nvPr>
        </p:nvSpPr>
        <p:spPr/>
        <p:txBody>
          <a:bodyPr/>
          <a:lstStyle/>
          <a:p>
            <a:fld id="{DFFAD6C1-ADFD-4B4E-B888-6D151E350F29}" type="datetimeFigureOut">
              <a:rPr lang="en-US" smtClean="0"/>
              <a:t>11/2/2025</a:t>
            </a:fld>
            <a:endParaRPr lang="en-US"/>
          </a:p>
        </p:txBody>
      </p:sp>
      <p:sp>
        <p:nvSpPr>
          <p:cNvPr id="5" name="Footer Placeholder 4">
            <a:extLst>
              <a:ext uri="{FF2B5EF4-FFF2-40B4-BE49-F238E27FC236}">
                <a16:creationId xmlns:a16="http://schemas.microsoft.com/office/drawing/2014/main" id="{1F464875-2499-6447-9570-9E5E72BFBA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29B92D-8F3F-A24D-9517-247CF814706B}"/>
              </a:ext>
            </a:extLst>
          </p:cNvPr>
          <p:cNvSpPr>
            <a:spLocks noGrp="1"/>
          </p:cNvSpPr>
          <p:nvPr>
            <p:ph type="sldNum" sz="quarter" idx="12"/>
          </p:nvPr>
        </p:nvSpPr>
        <p:spPr/>
        <p:txBody>
          <a:bodyPr/>
          <a:lstStyle/>
          <a:p>
            <a:fld id="{E24D3760-CE2A-2040-97B1-B268620E2972}" type="slidenum">
              <a:rPr lang="en-US" smtClean="0"/>
              <a:t>‹#›</a:t>
            </a:fld>
            <a:endParaRPr lang="en-US"/>
          </a:p>
        </p:txBody>
      </p:sp>
    </p:spTree>
    <p:extLst>
      <p:ext uri="{BB962C8B-B14F-4D97-AF65-F5344CB8AC3E}">
        <p14:creationId xmlns:p14="http://schemas.microsoft.com/office/powerpoint/2010/main" val="1880723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A25AB-D3F1-4445-844B-6E7902BD3553}"/>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F2B96A4-2C61-1D4C-80C5-C93A0CC2757F}"/>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F22248F-1451-EE4E-AE6A-8534EEEDD898}"/>
              </a:ext>
            </a:extLst>
          </p:cNvPr>
          <p:cNvSpPr>
            <a:spLocks noGrp="1"/>
          </p:cNvSpPr>
          <p:nvPr>
            <p:ph type="dt" sz="half" idx="10"/>
          </p:nvPr>
        </p:nvSpPr>
        <p:spPr/>
        <p:txBody>
          <a:bodyPr/>
          <a:lstStyle/>
          <a:p>
            <a:fld id="{DFFAD6C1-ADFD-4B4E-B888-6D151E350F29}" type="datetimeFigureOut">
              <a:rPr lang="en-US" smtClean="0"/>
              <a:t>11/2/2025</a:t>
            </a:fld>
            <a:endParaRPr lang="en-US"/>
          </a:p>
        </p:txBody>
      </p:sp>
      <p:sp>
        <p:nvSpPr>
          <p:cNvPr id="5" name="Footer Placeholder 4">
            <a:extLst>
              <a:ext uri="{FF2B5EF4-FFF2-40B4-BE49-F238E27FC236}">
                <a16:creationId xmlns:a16="http://schemas.microsoft.com/office/drawing/2014/main" id="{3604032C-472B-A74B-A651-E22CB6D2F5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08E489-7FD9-D54A-B776-26CBE2156C3B}"/>
              </a:ext>
            </a:extLst>
          </p:cNvPr>
          <p:cNvSpPr>
            <a:spLocks noGrp="1"/>
          </p:cNvSpPr>
          <p:nvPr>
            <p:ph type="sldNum" sz="quarter" idx="12"/>
          </p:nvPr>
        </p:nvSpPr>
        <p:spPr/>
        <p:txBody>
          <a:bodyPr/>
          <a:lstStyle/>
          <a:p>
            <a:fld id="{E24D3760-CE2A-2040-97B1-B268620E2972}" type="slidenum">
              <a:rPr lang="en-US" smtClean="0"/>
              <a:t>‹#›</a:t>
            </a:fld>
            <a:endParaRPr lang="en-US"/>
          </a:p>
        </p:txBody>
      </p:sp>
    </p:spTree>
    <p:extLst>
      <p:ext uri="{BB962C8B-B14F-4D97-AF65-F5344CB8AC3E}">
        <p14:creationId xmlns:p14="http://schemas.microsoft.com/office/powerpoint/2010/main" val="948327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CA8C730-86BC-D84C-850F-D517CE93FBA2}"/>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A2FFA1F-3EB1-CC4C-9587-AD4F38747906}"/>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97854F2-CC4F-8046-BFEB-77D49713AC70}"/>
              </a:ext>
            </a:extLst>
          </p:cNvPr>
          <p:cNvSpPr>
            <a:spLocks noGrp="1"/>
          </p:cNvSpPr>
          <p:nvPr>
            <p:ph type="dt" sz="half" idx="10"/>
          </p:nvPr>
        </p:nvSpPr>
        <p:spPr/>
        <p:txBody>
          <a:bodyPr/>
          <a:lstStyle/>
          <a:p>
            <a:fld id="{DFFAD6C1-ADFD-4B4E-B888-6D151E350F29}" type="datetimeFigureOut">
              <a:rPr lang="en-US" smtClean="0"/>
              <a:t>11/2/2025</a:t>
            </a:fld>
            <a:endParaRPr lang="en-US"/>
          </a:p>
        </p:txBody>
      </p:sp>
      <p:sp>
        <p:nvSpPr>
          <p:cNvPr id="5" name="Footer Placeholder 4">
            <a:extLst>
              <a:ext uri="{FF2B5EF4-FFF2-40B4-BE49-F238E27FC236}">
                <a16:creationId xmlns:a16="http://schemas.microsoft.com/office/drawing/2014/main" id="{C47D0209-3D81-7E41-93D0-92F99B1E02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6BE556-B998-0746-9165-64FD700E0951}"/>
              </a:ext>
            </a:extLst>
          </p:cNvPr>
          <p:cNvSpPr>
            <a:spLocks noGrp="1"/>
          </p:cNvSpPr>
          <p:nvPr>
            <p:ph type="sldNum" sz="quarter" idx="12"/>
          </p:nvPr>
        </p:nvSpPr>
        <p:spPr/>
        <p:txBody>
          <a:bodyPr/>
          <a:lstStyle/>
          <a:p>
            <a:fld id="{E24D3760-CE2A-2040-97B1-B268620E2972}" type="slidenum">
              <a:rPr lang="en-US" smtClean="0"/>
              <a:t>‹#›</a:t>
            </a:fld>
            <a:endParaRPr lang="en-US"/>
          </a:p>
        </p:txBody>
      </p:sp>
    </p:spTree>
    <p:extLst>
      <p:ext uri="{BB962C8B-B14F-4D97-AF65-F5344CB8AC3E}">
        <p14:creationId xmlns:p14="http://schemas.microsoft.com/office/powerpoint/2010/main" val="1076708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B490B-BC47-FA4A-B6F4-D165D70F381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249B564A-248D-5340-8C31-F55368202739}"/>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95C0FDA-E1C5-5C40-95EB-EC67BC78D435}"/>
              </a:ext>
            </a:extLst>
          </p:cNvPr>
          <p:cNvSpPr>
            <a:spLocks noGrp="1"/>
          </p:cNvSpPr>
          <p:nvPr>
            <p:ph type="dt" sz="half" idx="10"/>
          </p:nvPr>
        </p:nvSpPr>
        <p:spPr/>
        <p:txBody>
          <a:bodyPr/>
          <a:lstStyle/>
          <a:p>
            <a:fld id="{DFFAD6C1-ADFD-4B4E-B888-6D151E350F29}" type="datetimeFigureOut">
              <a:rPr lang="en-US" smtClean="0"/>
              <a:t>11/2/2025</a:t>
            </a:fld>
            <a:endParaRPr lang="en-US"/>
          </a:p>
        </p:txBody>
      </p:sp>
      <p:sp>
        <p:nvSpPr>
          <p:cNvPr id="5" name="Footer Placeholder 4">
            <a:extLst>
              <a:ext uri="{FF2B5EF4-FFF2-40B4-BE49-F238E27FC236}">
                <a16:creationId xmlns:a16="http://schemas.microsoft.com/office/drawing/2014/main" id="{4EF40404-958F-DC48-B23D-355984CC08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1574B0-AB33-FA45-B1C2-F0DAA27D03C1}"/>
              </a:ext>
            </a:extLst>
          </p:cNvPr>
          <p:cNvSpPr>
            <a:spLocks noGrp="1"/>
          </p:cNvSpPr>
          <p:nvPr>
            <p:ph type="sldNum" sz="quarter" idx="12"/>
          </p:nvPr>
        </p:nvSpPr>
        <p:spPr/>
        <p:txBody>
          <a:bodyPr/>
          <a:lstStyle/>
          <a:p>
            <a:fld id="{E24D3760-CE2A-2040-97B1-B268620E2972}" type="slidenum">
              <a:rPr lang="en-US" smtClean="0"/>
              <a:t>‹#›</a:t>
            </a:fld>
            <a:endParaRPr lang="en-US"/>
          </a:p>
        </p:txBody>
      </p:sp>
    </p:spTree>
    <p:extLst>
      <p:ext uri="{BB962C8B-B14F-4D97-AF65-F5344CB8AC3E}">
        <p14:creationId xmlns:p14="http://schemas.microsoft.com/office/powerpoint/2010/main" val="796853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C6D9B-165C-794A-AF42-9499A01FA3BE}"/>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85174392-083F-4A48-A394-D5C23F43935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D860DE99-FA57-1347-A526-9AD6283ECF24}"/>
              </a:ext>
            </a:extLst>
          </p:cNvPr>
          <p:cNvSpPr>
            <a:spLocks noGrp="1"/>
          </p:cNvSpPr>
          <p:nvPr>
            <p:ph type="dt" sz="half" idx="10"/>
          </p:nvPr>
        </p:nvSpPr>
        <p:spPr/>
        <p:txBody>
          <a:bodyPr/>
          <a:lstStyle/>
          <a:p>
            <a:fld id="{DFFAD6C1-ADFD-4B4E-B888-6D151E350F29}" type="datetimeFigureOut">
              <a:rPr lang="en-US" smtClean="0"/>
              <a:t>11/2/2025</a:t>
            </a:fld>
            <a:endParaRPr lang="en-US"/>
          </a:p>
        </p:txBody>
      </p:sp>
      <p:sp>
        <p:nvSpPr>
          <p:cNvPr id="5" name="Footer Placeholder 4">
            <a:extLst>
              <a:ext uri="{FF2B5EF4-FFF2-40B4-BE49-F238E27FC236}">
                <a16:creationId xmlns:a16="http://schemas.microsoft.com/office/drawing/2014/main" id="{FECF0008-A576-6E48-9095-943C591FCD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49300F-5737-2745-B1CD-A20E4B10CCAA}"/>
              </a:ext>
            </a:extLst>
          </p:cNvPr>
          <p:cNvSpPr>
            <a:spLocks noGrp="1"/>
          </p:cNvSpPr>
          <p:nvPr>
            <p:ph type="sldNum" sz="quarter" idx="12"/>
          </p:nvPr>
        </p:nvSpPr>
        <p:spPr/>
        <p:txBody>
          <a:bodyPr/>
          <a:lstStyle/>
          <a:p>
            <a:fld id="{E24D3760-CE2A-2040-97B1-B268620E2972}" type="slidenum">
              <a:rPr lang="en-US" smtClean="0"/>
              <a:t>‹#›</a:t>
            </a:fld>
            <a:endParaRPr lang="en-US"/>
          </a:p>
        </p:txBody>
      </p:sp>
    </p:spTree>
    <p:extLst>
      <p:ext uri="{BB962C8B-B14F-4D97-AF65-F5344CB8AC3E}">
        <p14:creationId xmlns:p14="http://schemas.microsoft.com/office/powerpoint/2010/main" val="1369265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B68C3-5B4C-3A4A-9B59-6181FA516E9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F21E6D8-789A-2B4B-8CD7-977270D11E6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00C9975D-DEF3-7946-B83A-6B62F5A34782}"/>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FCC48C26-E968-404F-BE5D-CB79E32D4DD7}"/>
              </a:ext>
            </a:extLst>
          </p:cNvPr>
          <p:cNvSpPr>
            <a:spLocks noGrp="1"/>
          </p:cNvSpPr>
          <p:nvPr>
            <p:ph type="dt" sz="half" idx="10"/>
          </p:nvPr>
        </p:nvSpPr>
        <p:spPr/>
        <p:txBody>
          <a:bodyPr/>
          <a:lstStyle/>
          <a:p>
            <a:fld id="{DFFAD6C1-ADFD-4B4E-B888-6D151E350F29}" type="datetimeFigureOut">
              <a:rPr lang="en-US" smtClean="0"/>
              <a:t>11/2/2025</a:t>
            </a:fld>
            <a:endParaRPr lang="en-US"/>
          </a:p>
        </p:txBody>
      </p:sp>
      <p:sp>
        <p:nvSpPr>
          <p:cNvPr id="6" name="Footer Placeholder 5">
            <a:extLst>
              <a:ext uri="{FF2B5EF4-FFF2-40B4-BE49-F238E27FC236}">
                <a16:creationId xmlns:a16="http://schemas.microsoft.com/office/drawing/2014/main" id="{DCC26E52-CC0D-134B-B7E0-E67993F8DE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72674F-4E0E-E243-9035-9F3F7A27639B}"/>
              </a:ext>
            </a:extLst>
          </p:cNvPr>
          <p:cNvSpPr>
            <a:spLocks noGrp="1"/>
          </p:cNvSpPr>
          <p:nvPr>
            <p:ph type="sldNum" sz="quarter" idx="12"/>
          </p:nvPr>
        </p:nvSpPr>
        <p:spPr/>
        <p:txBody>
          <a:bodyPr/>
          <a:lstStyle/>
          <a:p>
            <a:fld id="{E24D3760-CE2A-2040-97B1-B268620E2972}" type="slidenum">
              <a:rPr lang="en-US" smtClean="0"/>
              <a:t>‹#›</a:t>
            </a:fld>
            <a:endParaRPr lang="en-US"/>
          </a:p>
        </p:txBody>
      </p:sp>
    </p:spTree>
    <p:extLst>
      <p:ext uri="{BB962C8B-B14F-4D97-AF65-F5344CB8AC3E}">
        <p14:creationId xmlns:p14="http://schemas.microsoft.com/office/powerpoint/2010/main" val="4140286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99645-F181-D247-A550-441225AAEF4B}"/>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5EA9BBCB-3695-7047-8BE1-939B3F73938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9D41E575-D14F-6841-B682-58DBB01CA325}"/>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60964698-F4A9-2940-A823-4E32CF084D1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72F63D1-47B6-DF46-8D03-39956DC56511}"/>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DA5C6E17-8AD2-6944-926E-50E6C2BB7CC1}"/>
              </a:ext>
            </a:extLst>
          </p:cNvPr>
          <p:cNvSpPr>
            <a:spLocks noGrp="1"/>
          </p:cNvSpPr>
          <p:nvPr>
            <p:ph type="dt" sz="half" idx="10"/>
          </p:nvPr>
        </p:nvSpPr>
        <p:spPr/>
        <p:txBody>
          <a:bodyPr/>
          <a:lstStyle/>
          <a:p>
            <a:fld id="{DFFAD6C1-ADFD-4B4E-B888-6D151E350F29}" type="datetimeFigureOut">
              <a:rPr lang="en-US" smtClean="0"/>
              <a:t>11/2/2025</a:t>
            </a:fld>
            <a:endParaRPr lang="en-US"/>
          </a:p>
        </p:txBody>
      </p:sp>
      <p:sp>
        <p:nvSpPr>
          <p:cNvPr id="8" name="Footer Placeholder 7">
            <a:extLst>
              <a:ext uri="{FF2B5EF4-FFF2-40B4-BE49-F238E27FC236}">
                <a16:creationId xmlns:a16="http://schemas.microsoft.com/office/drawing/2014/main" id="{F25B62E5-3892-9343-BB85-64AD2FDE243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7C6D236-2C01-384A-8929-997F266F27F4}"/>
              </a:ext>
            </a:extLst>
          </p:cNvPr>
          <p:cNvSpPr>
            <a:spLocks noGrp="1"/>
          </p:cNvSpPr>
          <p:nvPr>
            <p:ph type="sldNum" sz="quarter" idx="12"/>
          </p:nvPr>
        </p:nvSpPr>
        <p:spPr/>
        <p:txBody>
          <a:bodyPr/>
          <a:lstStyle/>
          <a:p>
            <a:fld id="{E24D3760-CE2A-2040-97B1-B268620E2972}" type="slidenum">
              <a:rPr lang="en-US" smtClean="0"/>
              <a:t>‹#›</a:t>
            </a:fld>
            <a:endParaRPr lang="en-US"/>
          </a:p>
        </p:txBody>
      </p:sp>
    </p:spTree>
    <p:extLst>
      <p:ext uri="{BB962C8B-B14F-4D97-AF65-F5344CB8AC3E}">
        <p14:creationId xmlns:p14="http://schemas.microsoft.com/office/powerpoint/2010/main" val="2504707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04EFB-3610-1B48-AD33-3FCEDD45605A}"/>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302644D5-3289-1C41-8683-FFD2E75A5CCA}"/>
              </a:ext>
            </a:extLst>
          </p:cNvPr>
          <p:cNvSpPr>
            <a:spLocks noGrp="1"/>
          </p:cNvSpPr>
          <p:nvPr>
            <p:ph type="dt" sz="half" idx="10"/>
          </p:nvPr>
        </p:nvSpPr>
        <p:spPr/>
        <p:txBody>
          <a:bodyPr/>
          <a:lstStyle/>
          <a:p>
            <a:fld id="{DFFAD6C1-ADFD-4B4E-B888-6D151E350F29}" type="datetimeFigureOut">
              <a:rPr lang="en-US" smtClean="0"/>
              <a:t>11/2/2025</a:t>
            </a:fld>
            <a:endParaRPr lang="en-US"/>
          </a:p>
        </p:txBody>
      </p:sp>
      <p:sp>
        <p:nvSpPr>
          <p:cNvPr id="4" name="Footer Placeholder 3">
            <a:extLst>
              <a:ext uri="{FF2B5EF4-FFF2-40B4-BE49-F238E27FC236}">
                <a16:creationId xmlns:a16="http://schemas.microsoft.com/office/drawing/2014/main" id="{E8A806D4-4E0E-F742-B7B6-EF0FEA43C51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C3AE8BF-646D-4242-9690-21BB4567A542}"/>
              </a:ext>
            </a:extLst>
          </p:cNvPr>
          <p:cNvSpPr>
            <a:spLocks noGrp="1"/>
          </p:cNvSpPr>
          <p:nvPr>
            <p:ph type="sldNum" sz="quarter" idx="12"/>
          </p:nvPr>
        </p:nvSpPr>
        <p:spPr/>
        <p:txBody>
          <a:bodyPr/>
          <a:lstStyle/>
          <a:p>
            <a:fld id="{E24D3760-CE2A-2040-97B1-B268620E2972}" type="slidenum">
              <a:rPr lang="en-US" smtClean="0"/>
              <a:t>‹#›</a:t>
            </a:fld>
            <a:endParaRPr lang="en-US"/>
          </a:p>
        </p:txBody>
      </p:sp>
    </p:spTree>
    <p:extLst>
      <p:ext uri="{BB962C8B-B14F-4D97-AF65-F5344CB8AC3E}">
        <p14:creationId xmlns:p14="http://schemas.microsoft.com/office/powerpoint/2010/main" val="1123895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2A69D94-D048-0941-B517-B1368A6141C2}"/>
              </a:ext>
            </a:extLst>
          </p:cNvPr>
          <p:cNvSpPr>
            <a:spLocks noGrp="1"/>
          </p:cNvSpPr>
          <p:nvPr>
            <p:ph type="dt" sz="half" idx="10"/>
          </p:nvPr>
        </p:nvSpPr>
        <p:spPr/>
        <p:txBody>
          <a:bodyPr/>
          <a:lstStyle/>
          <a:p>
            <a:fld id="{DFFAD6C1-ADFD-4B4E-B888-6D151E350F29}" type="datetimeFigureOut">
              <a:rPr lang="en-US" smtClean="0"/>
              <a:t>11/2/2025</a:t>
            </a:fld>
            <a:endParaRPr lang="en-US"/>
          </a:p>
        </p:txBody>
      </p:sp>
      <p:sp>
        <p:nvSpPr>
          <p:cNvPr id="3" name="Footer Placeholder 2">
            <a:extLst>
              <a:ext uri="{FF2B5EF4-FFF2-40B4-BE49-F238E27FC236}">
                <a16:creationId xmlns:a16="http://schemas.microsoft.com/office/drawing/2014/main" id="{F8F4954E-65DB-0F43-B9E4-C0A1B074CFB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C803A41-1879-8340-A031-4F94DC660639}"/>
              </a:ext>
            </a:extLst>
          </p:cNvPr>
          <p:cNvSpPr>
            <a:spLocks noGrp="1"/>
          </p:cNvSpPr>
          <p:nvPr>
            <p:ph type="sldNum" sz="quarter" idx="12"/>
          </p:nvPr>
        </p:nvSpPr>
        <p:spPr/>
        <p:txBody>
          <a:bodyPr/>
          <a:lstStyle/>
          <a:p>
            <a:fld id="{E24D3760-CE2A-2040-97B1-B268620E2972}" type="slidenum">
              <a:rPr lang="en-US" smtClean="0"/>
              <a:t>‹#›</a:t>
            </a:fld>
            <a:endParaRPr lang="en-US"/>
          </a:p>
        </p:txBody>
      </p:sp>
    </p:spTree>
    <p:extLst>
      <p:ext uri="{BB962C8B-B14F-4D97-AF65-F5344CB8AC3E}">
        <p14:creationId xmlns:p14="http://schemas.microsoft.com/office/powerpoint/2010/main" val="2695518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AAB4D-87AA-184A-9698-87DF7D2ABB9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44B964E6-5972-C041-9FF7-23C20752B9A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1078194B-123A-5C46-B71C-98A32C05F6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1397671-E8CB-3A44-97F9-BC2034CA5C66}"/>
              </a:ext>
            </a:extLst>
          </p:cNvPr>
          <p:cNvSpPr>
            <a:spLocks noGrp="1"/>
          </p:cNvSpPr>
          <p:nvPr>
            <p:ph type="dt" sz="half" idx="10"/>
          </p:nvPr>
        </p:nvSpPr>
        <p:spPr/>
        <p:txBody>
          <a:bodyPr/>
          <a:lstStyle/>
          <a:p>
            <a:fld id="{DFFAD6C1-ADFD-4B4E-B888-6D151E350F29}" type="datetimeFigureOut">
              <a:rPr lang="en-US" smtClean="0"/>
              <a:t>11/2/2025</a:t>
            </a:fld>
            <a:endParaRPr lang="en-US"/>
          </a:p>
        </p:txBody>
      </p:sp>
      <p:sp>
        <p:nvSpPr>
          <p:cNvPr id="6" name="Footer Placeholder 5">
            <a:extLst>
              <a:ext uri="{FF2B5EF4-FFF2-40B4-BE49-F238E27FC236}">
                <a16:creationId xmlns:a16="http://schemas.microsoft.com/office/drawing/2014/main" id="{D2E20150-644E-D848-B5F7-373872EE93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0FDE34-FC4A-7042-9E9B-A529D08E5B77}"/>
              </a:ext>
            </a:extLst>
          </p:cNvPr>
          <p:cNvSpPr>
            <a:spLocks noGrp="1"/>
          </p:cNvSpPr>
          <p:nvPr>
            <p:ph type="sldNum" sz="quarter" idx="12"/>
          </p:nvPr>
        </p:nvSpPr>
        <p:spPr/>
        <p:txBody>
          <a:bodyPr/>
          <a:lstStyle/>
          <a:p>
            <a:fld id="{E24D3760-CE2A-2040-97B1-B268620E2972}" type="slidenum">
              <a:rPr lang="en-US" smtClean="0"/>
              <a:t>‹#›</a:t>
            </a:fld>
            <a:endParaRPr lang="en-US"/>
          </a:p>
        </p:txBody>
      </p:sp>
    </p:spTree>
    <p:extLst>
      <p:ext uri="{BB962C8B-B14F-4D97-AF65-F5344CB8AC3E}">
        <p14:creationId xmlns:p14="http://schemas.microsoft.com/office/powerpoint/2010/main" val="3434522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B3213-CB3D-5E48-ABEC-E8EF233532C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58E18D5E-CD9E-7348-B139-54CF9ED988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79B8083-3913-C84B-80AD-7510F57EFB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79ACADB-1AA2-FD44-A5FD-15DA235F79AF}"/>
              </a:ext>
            </a:extLst>
          </p:cNvPr>
          <p:cNvSpPr>
            <a:spLocks noGrp="1"/>
          </p:cNvSpPr>
          <p:nvPr>
            <p:ph type="dt" sz="half" idx="10"/>
          </p:nvPr>
        </p:nvSpPr>
        <p:spPr/>
        <p:txBody>
          <a:bodyPr/>
          <a:lstStyle/>
          <a:p>
            <a:fld id="{DFFAD6C1-ADFD-4B4E-B888-6D151E350F29}" type="datetimeFigureOut">
              <a:rPr lang="en-US" smtClean="0"/>
              <a:t>11/2/2025</a:t>
            </a:fld>
            <a:endParaRPr lang="en-US"/>
          </a:p>
        </p:txBody>
      </p:sp>
      <p:sp>
        <p:nvSpPr>
          <p:cNvPr id="6" name="Footer Placeholder 5">
            <a:extLst>
              <a:ext uri="{FF2B5EF4-FFF2-40B4-BE49-F238E27FC236}">
                <a16:creationId xmlns:a16="http://schemas.microsoft.com/office/drawing/2014/main" id="{E773EB32-B05E-704D-A0CD-C5778E75D3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FD44A6-F7D9-654F-8F4F-05694ECE5D04}"/>
              </a:ext>
            </a:extLst>
          </p:cNvPr>
          <p:cNvSpPr>
            <a:spLocks noGrp="1"/>
          </p:cNvSpPr>
          <p:nvPr>
            <p:ph type="sldNum" sz="quarter" idx="12"/>
          </p:nvPr>
        </p:nvSpPr>
        <p:spPr/>
        <p:txBody>
          <a:bodyPr/>
          <a:lstStyle/>
          <a:p>
            <a:fld id="{E24D3760-CE2A-2040-97B1-B268620E2972}" type="slidenum">
              <a:rPr lang="en-US" smtClean="0"/>
              <a:t>‹#›</a:t>
            </a:fld>
            <a:endParaRPr lang="en-US"/>
          </a:p>
        </p:txBody>
      </p:sp>
    </p:spTree>
    <p:extLst>
      <p:ext uri="{BB962C8B-B14F-4D97-AF65-F5344CB8AC3E}">
        <p14:creationId xmlns:p14="http://schemas.microsoft.com/office/powerpoint/2010/main" val="3637396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81EBCC2-7A03-384D-AB94-70E90B80F6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BA14C9D2-1DCC-9C4A-8017-E250C5A7C24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DDB5300-5490-7942-98C9-DBCFE406F0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FAD6C1-ADFD-4B4E-B888-6D151E350F29}" type="datetimeFigureOut">
              <a:rPr lang="en-US" smtClean="0"/>
              <a:t>11/2/2025</a:t>
            </a:fld>
            <a:endParaRPr lang="en-US"/>
          </a:p>
        </p:txBody>
      </p:sp>
      <p:sp>
        <p:nvSpPr>
          <p:cNvPr id="5" name="Footer Placeholder 4">
            <a:extLst>
              <a:ext uri="{FF2B5EF4-FFF2-40B4-BE49-F238E27FC236}">
                <a16:creationId xmlns:a16="http://schemas.microsoft.com/office/drawing/2014/main" id="{F18B6D62-6A8D-294C-B997-55576CCB7F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406A4AD-9B3C-CC4A-A011-5CD148BEE8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4D3760-CE2A-2040-97B1-B268620E2972}" type="slidenum">
              <a:rPr lang="en-US" smtClean="0"/>
              <a:t>‹#›</a:t>
            </a:fld>
            <a:endParaRPr lang="en-US"/>
          </a:p>
        </p:txBody>
      </p:sp>
    </p:spTree>
    <p:extLst>
      <p:ext uri="{BB962C8B-B14F-4D97-AF65-F5344CB8AC3E}">
        <p14:creationId xmlns:p14="http://schemas.microsoft.com/office/powerpoint/2010/main" val="29702314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9F1419A-F57A-244B-8EB5-5D12F34FF34D}"/>
              </a:ext>
            </a:extLst>
          </p:cNvPr>
          <p:cNvPicPr>
            <a:picLocks noChangeAspect="1"/>
          </p:cNvPicPr>
          <p:nvPr/>
        </p:nvPicPr>
        <p:blipFill>
          <a:blip r:embed="rId2"/>
          <a:stretch>
            <a:fillRect/>
          </a:stretch>
        </p:blipFill>
        <p:spPr>
          <a:xfrm>
            <a:off x="-17778" y="-123825"/>
            <a:ext cx="12192000" cy="6851650"/>
          </a:xfrm>
          <a:prstGeom prst="rect">
            <a:avLst/>
          </a:prstGeom>
        </p:spPr>
      </p:pic>
      <p:sp>
        <p:nvSpPr>
          <p:cNvPr id="2" name="Title 1">
            <a:extLst>
              <a:ext uri="{FF2B5EF4-FFF2-40B4-BE49-F238E27FC236}">
                <a16:creationId xmlns:a16="http://schemas.microsoft.com/office/drawing/2014/main" id="{31CD4E44-A486-6D49-8749-0CDD2D3D68D0}"/>
              </a:ext>
            </a:extLst>
          </p:cNvPr>
          <p:cNvSpPr>
            <a:spLocks noGrp="1"/>
          </p:cNvSpPr>
          <p:nvPr>
            <p:ph type="ctrTitle"/>
          </p:nvPr>
        </p:nvSpPr>
        <p:spPr>
          <a:xfrm>
            <a:off x="2230566" y="3045900"/>
            <a:ext cx="7325710" cy="2387600"/>
          </a:xfrm>
        </p:spPr>
        <p:txBody>
          <a:bodyPr>
            <a:normAutofit/>
          </a:bodyPr>
          <a:lstStyle/>
          <a:p>
            <a:r>
              <a:rPr lang="en-US" sz="2800" spc="300" dirty="0">
                <a:solidFill>
                  <a:schemeClr val="bg1"/>
                </a:solidFill>
                <a:latin typeface="Barmeno Medium" pitchFamily="2" charset="0"/>
              </a:rPr>
              <a:t>Year 2 Gulliver’s World Residential: Parent Information</a:t>
            </a:r>
          </a:p>
        </p:txBody>
      </p:sp>
      <p:pic>
        <p:nvPicPr>
          <p:cNvPr id="7" name="Picture 6">
            <a:extLst>
              <a:ext uri="{FF2B5EF4-FFF2-40B4-BE49-F238E27FC236}">
                <a16:creationId xmlns:a16="http://schemas.microsoft.com/office/drawing/2014/main" id="{998F18B0-29C6-EF4B-9F2F-6398B8B3FE29}"/>
              </a:ext>
            </a:extLst>
          </p:cNvPr>
          <p:cNvPicPr>
            <a:picLocks noChangeAspect="1"/>
          </p:cNvPicPr>
          <p:nvPr/>
        </p:nvPicPr>
        <p:blipFill>
          <a:blip r:embed="rId3"/>
          <a:stretch>
            <a:fillRect/>
          </a:stretch>
        </p:blipFill>
        <p:spPr>
          <a:xfrm>
            <a:off x="1974922" y="4590926"/>
            <a:ext cx="622300" cy="622300"/>
          </a:xfrm>
          <a:prstGeom prst="rect">
            <a:avLst/>
          </a:prstGeom>
        </p:spPr>
      </p:pic>
      <p:pic>
        <p:nvPicPr>
          <p:cNvPr id="8" name="Picture 7">
            <a:extLst>
              <a:ext uri="{FF2B5EF4-FFF2-40B4-BE49-F238E27FC236}">
                <a16:creationId xmlns:a16="http://schemas.microsoft.com/office/drawing/2014/main" id="{05796E35-C6A6-D94A-9A7D-438189F87B14}"/>
              </a:ext>
            </a:extLst>
          </p:cNvPr>
          <p:cNvPicPr>
            <a:picLocks noChangeAspect="1"/>
          </p:cNvPicPr>
          <p:nvPr/>
        </p:nvPicPr>
        <p:blipFill>
          <a:blip r:embed="rId3"/>
          <a:stretch>
            <a:fillRect/>
          </a:stretch>
        </p:blipFill>
        <p:spPr>
          <a:xfrm>
            <a:off x="9245126" y="4590926"/>
            <a:ext cx="622300" cy="622300"/>
          </a:xfrm>
          <a:prstGeom prst="rect">
            <a:avLst/>
          </a:prstGeom>
        </p:spPr>
      </p:pic>
    </p:spTree>
    <p:extLst>
      <p:ext uri="{BB962C8B-B14F-4D97-AF65-F5344CB8AC3E}">
        <p14:creationId xmlns:p14="http://schemas.microsoft.com/office/powerpoint/2010/main" val="39471617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197C93A-4BF0-9A4B-A70C-3CD06B3099E7}"/>
              </a:ext>
            </a:extLst>
          </p:cNvPr>
          <p:cNvPicPr>
            <a:picLocks noChangeAspect="1"/>
          </p:cNvPicPr>
          <p:nvPr/>
        </p:nvPicPr>
        <p:blipFill>
          <a:blip r:embed="rId2"/>
          <a:stretch>
            <a:fillRect/>
          </a:stretch>
        </p:blipFill>
        <p:spPr>
          <a:xfrm>
            <a:off x="-98778" y="6350"/>
            <a:ext cx="12192000" cy="6851650"/>
          </a:xfrm>
          <a:prstGeom prst="rect">
            <a:avLst/>
          </a:prstGeom>
        </p:spPr>
      </p:pic>
      <p:sp>
        <p:nvSpPr>
          <p:cNvPr id="2" name="Title 1">
            <a:extLst>
              <a:ext uri="{FF2B5EF4-FFF2-40B4-BE49-F238E27FC236}">
                <a16:creationId xmlns:a16="http://schemas.microsoft.com/office/drawing/2014/main" id="{31CD4E44-A486-6D49-8749-0CDD2D3D68D0}"/>
              </a:ext>
            </a:extLst>
          </p:cNvPr>
          <p:cNvSpPr>
            <a:spLocks noGrp="1"/>
          </p:cNvSpPr>
          <p:nvPr>
            <p:ph type="ctrTitle"/>
          </p:nvPr>
        </p:nvSpPr>
        <p:spPr>
          <a:xfrm>
            <a:off x="3761197" y="372187"/>
            <a:ext cx="7941445" cy="738232"/>
          </a:xfrm>
        </p:spPr>
        <p:txBody>
          <a:bodyPr>
            <a:normAutofit fontScale="90000"/>
          </a:bodyPr>
          <a:lstStyle/>
          <a:p>
            <a:pPr algn="l"/>
            <a:r>
              <a:rPr lang="en-GB" sz="5000" b="1">
                <a:solidFill>
                  <a:srgbClr val="594091"/>
                </a:solidFill>
                <a:latin typeface="Barmeno" pitchFamily="2" charset="0"/>
              </a:rPr>
              <a:t>  </a:t>
            </a:r>
            <a:endParaRPr lang="en-US" sz="5000" b="1">
              <a:solidFill>
                <a:srgbClr val="594091"/>
              </a:solidFill>
              <a:latin typeface="Barmeno" pitchFamily="2" charset="0"/>
            </a:endParaRPr>
          </a:p>
        </p:txBody>
      </p:sp>
      <p:sp>
        <p:nvSpPr>
          <p:cNvPr id="3" name="Title 1">
            <a:extLst>
              <a:ext uri="{FF2B5EF4-FFF2-40B4-BE49-F238E27FC236}">
                <a16:creationId xmlns:a16="http://schemas.microsoft.com/office/drawing/2014/main" id="{C969BDD8-A8F1-4DB5-9230-E4B78858302F}"/>
              </a:ext>
            </a:extLst>
          </p:cNvPr>
          <p:cNvSpPr txBox="1">
            <a:spLocks/>
          </p:cNvSpPr>
          <p:nvPr/>
        </p:nvSpPr>
        <p:spPr>
          <a:xfrm>
            <a:off x="3977674" y="148537"/>
            <a:ext cx="7315200" cy="82468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5000" b="1">
                <a:solidFill>
                  <a:srgbClr val="594091"/>
                </a:solidFill>
                <a:latin typeface="Barmeno"/>
              </a:rPr>
              <a:t>Sleeping Arrangements</a:t>
            </a:r>
            <a:endParaRPr lang="en-US" sz="5000" b="1">
              <a:solidFill>
                <a:srgbClr val="594091"/>
              </a:solidFill>
              <a:latin typeface="Barmeno" pitchFamily="2" charset="0"/>
            </a:endParaRPr>
          </a:p>
        </p:txBody>
      </p:sp>
      <p:pic>
        <p:nvPicPr>
          <p:cNvPr id="4" name="Picture 3" descr="A room with beds and a window&#10;&#10;Description automatically generated">
            <a:extLst>
              <a:ext uri="{FF2B5EF4-FFF2-40B4-BE49-F238E27FC236}">
                <a16:creationId xmlns:a16="http://schemas.microsoft.com/office/drawing/2014/main" id="{9655ADAE-6C3A-30FB-9509-1E365B781D3F}"/>
              </a:ext>
            </a:extLst>
          </p:cNvPr>
          <p:cNvPicPr>
            <a:picLocks noChangeAspect="1"/>
          </p:cNvPicPr>
          <p:nvPr/>
        </p:nvPicPr>
        <p:blipFill>
          <a:blip r:embed="rId3"/>
          <a:stretch>
            <a:fillRect/>
          </a:stretch>
        </p:blipFill>
        <p:spPr>
          <a:xfrm>
            <a:off x="3116173" y="1153026"/>
            <a:ext cx="3994495" cy="2636922"/>
          </a:xfrm>
          <a:prstGeom prst="rect">
            <a:avLst/>
          </a:prstGeom>
        </p:spPr>
      </p:pic>
      <p:pic>
        <p:nvPicPr>
          <p:cNvPr id="9" name="Picture 8" descr="A room with two beds&#10;&#10;Description automatically generated">
            <a:extLst>
              <a:ext uri="{FF2B5EF4-FFF2-40B4-BE49-F238E27FC236}">
                <a16:creationId xmlns:a16="http://schemas.microsoft.com/office/drawing/2014/main" id="{BD8C7441-811B-FEDE-2E6C-F186748CEA9E}"/>
              </a:ext>
            </a:extLst>
          </p:cNvPr>
          <p:cNvPicPr>
            <a:picLocks noChangeAspect="1"/>
          </p:cNvPicPr>
          <p:nvPr/>
        </p:nvPicPr>
        <p:blipFill>
          <a:blip r:embed="rId4"/>
          <a:stretch>
            <a:fillRect/>
          </a:stretch>
        </p:blipFill>
        <p:spPr>
          <a:xfrm>
            <a:off x="7316280" y="1193131"/>
            <a:ext cx="4698176" cy="3128211"/>
          </a:xfrm>
          <a:prstGeom prst="rect">
            <a:avLst/>
          </a:prstGeom>
        </p:spPr>
      </p:pic>
      <p:pic>
        <p:nvPicPr>
          <p:cNvPr id="10" name="Picture 9" descr="A room with two beds and a mirror&#10;&#10;Description automatically generated">
            <a:extLst>
              <a:ext uri="{FF2B5EF4-FFF2-40B4-BE49-F238E27FC236}">
                <a16:creationId xmlns:a16="http://schemas.microsoft.com/office/drawing/2014/main" id="{51345A4F-4689-78A0-A49A-17F69F3EFAD2}"/>
              </a:ext>
            </a:extLst>
          </p:cNvPr>
          <p:cNvPicPr>
            <a:picLocks noChangeAspect="1"/>
          </p:cNvPicPr>
          <p:nvPr/>
        </p:nvPicPr>
        <p:blipFill>
          <a:blip r:embed="rId5"/>
          <a:stretch>
            <a:fillRect/>
          </a:stretch>
        </p:blipFill>
        <p:spPr>
          <a:xfrm>
            <a:off x="5202394" y="3789947"/>
            <a:ext cx="4233633" cy="2797343"/>
          </a:xfrm>
          <a:prstGeom prst="rect">
            <a:avLst/>
          </a:prstGeom>
        </p:spPr>
      </p:pic>
    </p:spTree>
    <p:extLst>
      <p:ext uri="{BB962C8B-B14F-4D97-AF65-F5344CB8AC3E}">
        <p14:creationId xmlns:p14="http://schemas.microsoft.com/office/powerpoint/2010/main" val="36284009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197C93A-4BF0-9A4B-A70C-3CD06B3099E7}"/>
              </a:ext>
            </a:extLst>
          </p:cNvPr>
          <p:cNvPicPr>
            <a:picLocks noChangeAspect="1"/>
          </p:cNvPicPr>
          <p:nvPr/>
        </p:nvPicPr>
        <p:blipFill>
          <a:blip r:embed="rId2"/>
          <a:stretch>
            <a:fillRect/>
          </a:stretch>
        </p:blipFill>
        <p:spPr>
          <a:xfrm>
            <a:off x="-98778" y="6350"/>
            <a:ext cx="12192000" cy="6851650"/>
          </a:xfrm>
          <a:prstGeom prst="rect">
            <a:avLst/>
          </a:prstGeom>
        </p:spPr>
      </p:pic>
      <p:sp>
        <p:nvSpPr>
          <p:cNvPr id="2" name="Title 1">
            <a:extLst>
              <a:ext uri="{FF2B5EF4-FFF2-40B4-BE49-F238E27FC236}">
                <a16:creationId xmlns:a16="http://schemas.microsoft.com/office/drawing/2014/main" id="{31CD4E44-A486-6D49-8749-0CDD2D3D68D0}"/>
              </a:ext>
            </a:extLst>
          </p:cNvPr>
          <p:cNvSpPr>
            <a:spLocks noGrp="1"/>
          </p:cNvSpPr>
          <p:nvPr>
            <p:ph type="ctrTitle"/>
          </p:nvPr>
        </p:nvSpPr>
        <p:spPr>
          <a:xfrm>
            <a:off x="3761197" y="302003"/>
            <a:ext cx="7941445" cy="738232"/>
          </a:xfrm>
        </p:spPr>
        <p:txBody>
          <a:bodyPr>
            <a:normAutofit fontScale="90000"/>
          </a:bodyPr>
          <a:lstStyle/>
          <a:p>
            <a:pPr algn="l"/>
            <a:r>
              <a:rPr lang="en-GB" sz="5000" b="1">
                <a:solidFill>
                  <a:srgbClr val="594091"/>
                </a:solidFill>
                <a:latin typeface="Barmeno" pitchFamily="2" charset="0"/>
              </a:rPr>
              <a:t>  </a:t>
            </a:r>
            <a:endParaRPr lang="en-US" sz="5000" b="1">
              <a:solidFill>
                <a:srgbClr val="594091"/>
              </a:solidFill>
              <a:latin typeface="Barmeno" pitchFamily="2" charset="0"/>
            </a:endParaRPr>
          </a:p>
        </p:txBody>
      </p:sp>
      <p:sp>
        <p:nvSpPr>
          <p:cNvPr id="3" name="Title 1">
            <a:extLst>
              <a:ext uri="{FF2B5EF4-FFF2-40B4-BE49-F238E27FC236}">
                <a16:creationId xmlns:a16="http://schemas.microsoft.com/office/drawing/2014/main" id="{C969BDD8-A8F1-4DB5-9230-E4B78858302F}"/>
              </a:ext>
            </a:extLst>
          </p:cNvPr>
          <p:cNvSpPr txBox="1">
            <a:spLocks/>
          </p:cNvSpPr>
          <p:nvPr/>
        </p:nvSpPr>
        <p:spPr>
          <a:xfrm>
            <a:off x="1004" y="4681"/>
            <a:ext cx="7315200" cy="82468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5000" b="1">
                <a:solidFill>
                  <a:srgbClr val="594091"/>
                </a:solidFill>
                <a:latin typeface="Barmeno"/>
              </a:rPr>
              <a:t>Health and Medical</a:t>
            </a:r>
            <a:endParaRPr lang="en-US" sz="5000" b="1">
              <a:solidFill>
                <a:srgbClr val="594091"/>
              </a:solidFill>
              <a:latin typeface="Barmeno" pitchFamily="2" charset="0"/>
            </a:endParaRPr>
          </a:p>
        </p:txBody>
      </p:sp>
      <p:sp>
        <p:nvSpPr>
          <p:cNvPr id="6" name="TextBox 5">
            <a:extLst>
              <a:ext uri="{FF2B5EF4-FFF2-40B4-BE49-F238E27FC236}">
                <a16:creationId xmlns:a16="http://schemas.microsoft.com/office/drawing/2014/main" id="{EEF26B2B-C249-7D15-9F36-08E15081B936}"/>
              </a:ext>
            </a:extLst>
          </p:cNvPr>
          <p:cNvSpPr txBox="1"/>
          <p:nvPr/>
        </p:nvSpPr>
        <p:spPr>
          <a:xfrm>
            <a:off x="5589005" y="8910"/>
            <a:ext cx="6602895" cy="5770811"/>
          </a:xfrm>
          <a:prstGeom prst="rect">
            <a:avLst/>
          </a:prstGeom>
          <a:noFill/>
        </p:spPr>
        <p:txBody>
          <a:bodyPr wrap="square" lIns="91440" tIns="45720" rIns="91440" bIns="45720" rtlCol="0" anchor="t">
            <a:spAutoFit/>
          </a:bodyPr>
          <a:lstStyle/>
          <a:p>
            <a:pPr marL="342900" indent="-342900">
              <a:lnSpc>
                <a:spcPct val="150000"/>
              </a:lnSpc>
              <a:buFont typeface="Arial"/>
              <a:buChar char="•"/>
            </a:pPr>
            <a:r>
              <a:rPr lang="en-GB" dirty="0">
                <a:latin typeface="Barmeno"/>
              </a:rPr>
              <a:t>If your child requires medication, or has a medical condition, please make us aware of it in advance of the trip.</a:t>
            </a:r>
            <a:endParaRPr lang="en-GB" sz="2200" dirty="0">
              <a:latin typeface="Barmeno"/>
            </a:endParaRPr>
          </a:p>
          <a:p>
            <a:pPr marL="342900" indent="-342900">
              <a:lnSpc>
                <a:spcPct val="150000"/>
              </a:lnSpc>
              <a:buFont typeface="Arial"/>
              <a:buChar char="•"/>
            </a:pPr>
            <a:r>
              <a:rPr lang="en-GB" dirty="0">
                <a:latin typeface="Barmeno"/>
              </a:rPr>
              <a:t>All medicines should be prescribed in the original packaging, labelled with the dosage and the child’s name.</a:t>
            </a:r>
            <a:endParaRPr lang="en-GB" sz="2200" dirty="0">
              <a:latin typeface="Barmeno"/>
            </a:endParaRPr>
          </a:p>
          <a:p>
            <a:pPr marL="342900" indent="-342900">
              <a:lnSpc>
                <a:spcPct val="150000"/>
              </a:lnSpc>
              <a:buFont typeface="Arial"/>
              <a:buChar char="•"/>
            </a:pPr>
            <a:r>
              <a:rPr lang="en-GB" dirty="0">
                <a:latin typeface="Barmeno"/>
              </a:rPr>
              <a:t>All medicines should be handed to staff prior to the trip, </a:t>
            </a:r>
            <a:r>
              <a:rPr lang="en-GB" b="1" dirty="0">
                <a:latin typeface="Barmeno"/>
              </a:rPr>
              <a:t>not packed in children’s bags.</a:t>
            </a:r>
            <a:endParaRPr lang="en-GB" dirty="0">
              <a:latin typeface="Barmeno"/>
            </a:endParaRPr>
          </a:p>
          <a:p>
            <a:pPr marL="342900" indent="-342900">
              <a:lnSpc>
                <a:spcPct val="150000"/>
              </a:lnSpc>
              <a:buFont typeface="Arial"/>
              <a:buChar char="•"/>
            </a:pPr>
            <a:r>
              <a:rPr lang="en-GB" dirty="0">
                <a:latin typeface="Barmeno"/>
              </a:rPr>
              <a:t>Please remember inhalers need to be labelled with child’s name and dosage.</a:t>
            </a:r>
            <a:endParaRPr lang="en-GB" b="1" dirty="0">
              <a:latin typeface="Barmeno"/>
            </a:endParaRPr>
          </a:p>
          <a:p>
            <a:pPr marL="342900" indent="-342900">
              <a:lnSpc>
                <a:spcPct val="150000"/>
              </a:lnSpc>
              <a:buFont typeface="Arial"/>
              <a:buChar char="•"/>
            </a:pPr>
            <a:r>
              <a:rPr lang="en-GB" dirty="0">
                <a:solidFill>
                  <a:srgbClr val="000000"/>
                </a:solidFill>
                <a:latin typeface="Barmeno"/>
                <a:cs typeface="Arial"/>
              </a:rPr>
              <a:t>Please note that all medicines, along with an administering medicine permission form, should be given to teachers in advance of the trip in order to allow this to be cross referenced against medical forms and the appropriate risk assessment and paperwork to be completed.</a:t>
            </a:r>
            <a:endParaRPr lang="en-GB" dirty="0">
              <a:solidFill>
                <a:srgbClr val="000000"/>
              </a:solidFill>
              <a:latin typeface="Barmeno"/>
            </a:endParaRPr>
          </a:p>
          <a:p>
            <a:pPr marL="342900" indent="-342900">
              <a:buFont typeface="Arial"/>
              <a:buChar char="•"/>
            </a:pPr>
            <a:endParaRPr lang="en-GB" dirty="0">
              <a:solidFill>
                <a:srgbClr val="FFFFFF"/>
              </a:solidFill>
              <a:latin typeface="Book Antiqua"/>
            </a:endParaRPr>
          </a:p>
        </p:txBody>
      </p:sp>
    </p:spTree>
    <p:extLst>
      <p:ext uri="{BB962C8B-B14F-4D97-AF65-F5344CB8AC3E}">
        <p14:creationId xmlns:p14="http://schemas.microsoft.com/office/powerpoint/2010/main" val="33116202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197C93A-4BF0-9A4B-A70C-3CD06B3099E7}"/>
              </a:ext>
            </a:extLst>
          </p:cNvPr>
          <p:cNvPicPr>
            <a:picLocks noChangeAspect="1"/>
          </p:cNvPicPr>
          <p:nvPr/>
        </p:nvPicPr>
        <p:blipFill>
          <a:blip r:embed="rId2"/>
          <a:stretch>
            <a:fillRect/>
          </a:stretch>
        </p:blipFill>
        <p:spPr>
          <a:xfrm>
            <a:off x="-98778" y="6350"/>
            <a:ext cx="12192000" cy="6851650"/>
          </a:xfrm>
          <a:prstGeom prst="rect">
            <a:avLst/>
          </a:prstGeom>
        </p:spPr>
      </p:pic>
      <p:sp>
        <p:nvSpPr>
          <p:cNvPr id="2" name="Title 1">
            <a:extLst>
              <a:ext uri="{FF2B5EF4-FFF2-40B4-BE49-F238E27FC236}">
                <a16:creationId xmlns:a16="http://schemas.microsoft.com/office/drawing/2014/main" id="{31CD4E44-A486-6D49-8749-0CDD2D3D68D0}"/>
              </a:ext>
            </a:extLst>
          </p:cNvPr>
          <p:cNvSpPr>
            <a:spLocks noGrp="1"/>
          </p:cNvSpPr>
          <p:nvPr>
            <p:ph type="ctrTitle"/>
          </p:nvPr>
        </p:nvSpPr>
        <p:spPr>
          <a:xfrm>
            <a:off x="3761197" y="302003"/>
            <a:ext cx="7941445" cy="738232"/>
          </a:xfrm>
        </p:spPr>
        <p:txBody>
          <a:bodyPr>
            <a:normAutofit fontScale="90000"/>
          </a:bodyPr>
          <a:lstStyle/>
          <a:p>
            <a:pPr algn="l"/>
            <a:r>
              <a:rPr lang="en-GB" sz="5000" b="1">
                <a:solidFill>
                  <a:srgbClr val="594091"/>
                </a:solidFill>
                <a:latin typeface="Barmeno" pitchFamily="2" charset="0"/>
              </a:rPr>
              <a:t>  </a:t>
            </a:r>
            <a:endParaRPr lang="en-US" sz="5000" b="1">
              <a:solidFill>
                <a:srgbClr val="594091"/>
              </a:solidFill>
              <a:latin typeface="Barmeno" pitchFamily="2" charset="0"/>
            </a:endParaRPr>
          </a:p>
        </p:txBody>
      </p:sp>
      <p:sp>
        <p:nvSpPr>
          <p:cNvPr id="3" name="Title 1">
            <a:extLst>
              <a:ext uri="{FF2B5EF4-FFF2-40B4-BE49-F238E27FC236}">
                <a16:creationId xmlns:a16="http://schemas.microsoft.com/office/drawing/2014/main" id="{C969BDD8-A8F1-4DB5-9230-E4B78858302F}"/>
              </a:ext>
            </a:extLst>
          </p:cNvPr>
          <p:cNvSpPr txBox="1">
            <a:spLocks/>
          </p:cNvSpPr>
          <p:nvPr/>
        </p:nvSpPr>
        <p:spPr>
          <a:xfrm>
            <a:off x="1004" y="129501"/>
            <a:ext cx="7315200" cy="82468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5000" b="1">
                <a:solidFill>
                  <a:srgbClr val="594091"/>
                </a:solidFill>
                <a:latin typeface="Barmeno"/>
              </a:rPr>
              <a:t>Additional Information</a:t>
            </a:r>
            <a:endParaRPr lang="en-US" sz="5000" b="1">
              <a:solidFill>
                <a:srgbClr val="594091"/>
              </a:solidFill>
              <a:latin typeface="Barmeno" pitchFamily="2" charset="0"/>
            </a:endParaRPr>
          </a:p>
        </p:txBody>
      </p:sp>
      <p:sp>
        <p:nvSpPr>
          <p:cNvPr id="6" name="TextBox 5">
            <a:extLst>
              <a:ext uri="{FF2B5EF4-FFF2-40B4-BE49-F238E27FC236}">
                <a16:creationId xmlns:a16="http://schemas.microsoft.com/office/drawing/2014/main" id="{EEF26B2B-C249-7D15-9F36-08E15081B936}"/>
              </a:ext>
            </a:extLst>
          </p:cNvPr>
          <p:cNvSpPr txBox="1"/>
          <p:nvPr/>
        </p:nvSpPr>
        <p:spPr>
          <a:xfrm>
            <a:off x="3993323" y="765307"/>
            <a:ext cx="8198677" cy="4431983"/>
          </a:xfrm>
          <a:prstGeom prst="rect">
            <a:avLst/>
          </a:prstGeom>
          <a:noFill/>
        </p:spPr>
        <p:txBody>
          <a:bodyPr wrap="square" lIns="91440" tIns="45720" rIns="91440" bIns="45720" rtlCol="0" anchor="t">
            <a:spAutoFit/>
          </a:bodyPr>
          <a:lstStyle/>
          <a:p>
            <a:pPr marL="342900" indent="-342900">
              <a:lnSpc>
                <a:spcPct val="150000"/>
              </a:lnSpc>
              <a:buFont typeface="Arial"/>
              <a:buChar char="•"/>
            </a:pPr>
            <a:r>
              <a:rPr lang="en-GB" sz="1600" dirty="0">
                <a:latin typeface="Barmeno"/>
              </a:rPr>
              <a:t>All staff are DBS checked</a:t>
            </a:r>
          </a:p>
          <a:p>
            <a:pPr marL="342900" indent="-342900">
              <a:lnSpc>
                <a:spcPct val="150000"/>
              </a:lnSpc>
              <a:buFont typeface="Arial"/>
              <a:buChar char="•"/>
            </a:pPr>
            <a:r>
              <a:rPr lang="en-GB" sz="1600" dirty="0">
                <a:latin typeface="Barmeno"/>
              </a:rPr>
              <a:t>The doors to the centre are locked at night and all adult staff stay in the centre overnight.</a:t>
            </a:r>
          </a:p>
          <a:p>
            <a:pPr marL="342900" indent="-342900">
              <a:lnSpc>
                <a:spcPct val="150000"/>
              </a:lnSpc>
              <a:buFont typeface="Arial"/>
              <a:buChar char="•"/>
            </a:pPr>
            <a:r>
              <a:rPr lang="en-GB" sz="1600" dirty="0">
                <a:latin typeface="Barmeno"/>
              </a:rPr>
              <a:t>Please do not send any toys or games with your child. They may bring a reading book and of course a cuddly toy!</a:t>
            </a:r>
          </a:p>
          <a:p>
            <a:pPr marL="342900" indent="-342900">
              <a:lnSpc>
                <a:spcPct val="150000"/>
              </a:lnSpc>
              <a:buFont typeface="Arial"/>
              <a:buChar char="•"/>
            </a:pPr>
            <a:r>
              <a:rPr lang="en-GB" sz="1600" dirty="0">
                <a:latin typeface="Barmeno"/>
              </a:rPr>
              <a:t>No mobile phones are to be taken. In the event of an emergency, we will contact you. No other technological devices are permitted. This also includes air tags. </a:t>
            </a:r>
            <a:endParaRPr lang="en-GB" sz="1600" b="1" dirty="0">
              <a:latin typeface="Barmeno"/>
            </a:endParaRPr>
          </a:p>
          <a:p>
            <a:pPr marL="342900" indent="-342900">
              <a:lnSpc>
                <a:spcPct val="150000"/>
              </a:lnSpc>
              <a:buFont typeface="Arial"/>
              <a:buChar char="•"/>
            </a:pPr>
            <a:r>
              <a:rPr lang="en-GB" sz="1600" dirty="0">
                <a:latin typeface="Barmeno"/>
              </a:rPr>
              <a:t>If you need to contact your child in an emergency, please contact school during normal office hours in the first instance. </a:t>
            </a:r>
          </a:p>
          <a:p>
            <a:pPr marL="342900" indent="-342900">
              <a:lnSpc>
                <a:spcPct val="150000"/>
              </a:lnSpc>
              <a:buFont typeface="Arial"/>
              <a:buChar char="•"/>
            </a:pPr>
            <a:r>
              <a:rPr lang="en-GB" sz="1600" dirty="0">
                <a:latin typeface="Barmeno"/>
              </a:rPr>
              <a:t>If you have an emergency during the evening, contact via email which will be checked regularly on </a:t>
            </a:r>
            <a:r>
              <a:rPr lang="en-GB" sz="1600" b="1" dirty="0">
                <a:latin typeface="Barmeno"/>
              </a:rPr>
              <a:t>n.stewart@cvps.omegamat.co.uk.</a:t>
            </a:r>
            <a:r>
              <a:rPr lang="en-GB" sz="1600" dirty="0">
                <a:latin typeface="Barmeno"/>
              </a:rPr>
              <a:t> They will contact staff at the centre. </a:t>
            </a:r>
            <a:endParaRPr lang="en-GB" sz="1600" dirty="0">
              <a:latin typeface="Barmeno"/>
              <a:ea typeface="Calibri"/>
              <a:cs typeface="Calibri"/>
            </a:endParaRPr>
          </a:p>
          <a:p>
            <a:pPr marL="342900" indent="-342900">
              <a:lnSpc>
                <a:spcPct val="150000"/>
              </a:lnSpc>
              <a:buFont typeface="Arial"/>
              <a:buChar char="•"/>
            </a:pPr>
            <a:r>
              <a:rPr lang="en-GB" sz="1600" dirty="0">
                <a:latin typeface="Barmeno"/>
              </a:rPr>
              <a:t>If there is an emergency with your child, please be assured staff will contact you.</a:t>
            </a:r>
          </a:p>
          <a:p>
            <a:pPr marL="342900" indent="-342900">
              <a:buFont typeface="Arial"/>
              <a:buChar char="•"/>
            </a:pPr>
            <a:endParaRPr lang="en-GB" dirty="0">
              <a:latin typeface="Book Antiqua"/>
            </a:endParaRPr>
          </a:p>
        </p:txBody>
      </p:sp>
    </p:spTree>
    <p:extLst>
      <p:ext uri="{BB962C8B-B14F-4D97-AF65-F5344CB8AC3E}">
        <p14:creationId xmlns:p14="http://schemas.microsoft.com/office/powerpoint/2010/main" val="934896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197C93A-4BF0-9A4B-A70C-3CD06B3099E7}"/>
              </a:ext>
            </a:extLst>
          </p:cNvPr>
          <p:cNvPicPr>
            <a:picLocks noChangeAspect="1"/>
          </p:cNvPicPr>
          <p:nvPr/>
        </p:nvPicPr>
        <p:blipFill>
          <a:blip r:embed="rId2"/>
          <a:stretch>
            <a:fillRect/>
          </a:stretch>
        </p:blipFill>
        <p:spPr>
          <a:xfrm>
            <a:off x="-98778" y="6350"/>
            <a:ext cx="12192000" cy="6851650"/>
          </a:xfrm>
          <a:prstGeom prst="rect">
            <a:avLst/>
          </a:prstGeom>
        </p:spPr>
      </p:pic>
      <p:sp>
        <p:nvSpPr>
          <p:cNvPr id="2" name="Title 1">
            <a:extLst>
              <a:ext uri="{FF2B5EF4-FFF2-40B4-BE49-F238E27FC236}">
                <a16:creationId xmlns:a16="http://schemas.microsoft.com/office/drawing/2014/main" id="{31CD4E44-A486-6D49-8749-0CDD2D3D68D0}"/>
              </a:ext>
            </a:extLst>
          </p:cNvPr>
          <p:cNvSpPr>
            <a:spLocks noGrp="1"/>
          </p:cNvSpPr>
          <p:nvPr>
            <p:ph type="ctrTitle"/>
          </p:nvPr>
        </p:nvSpPr>
        <p:spPr>
          <a:xfrm>
            <a:off x="-184417" y="-1659826"/>
            <a:ext cx="11487317" cy="2387600"/>
          </a:xfrm>
        </p:spPr>
        <p:txBody>
          <a:bodyPr>
            <a:normAutofit/>
          </a:bodyPr>
          <a:lstStyle/>
          <a:p>
            <a:pPr algn="l"/>
            <a:r>
              <a:rPr lang="en-GB" sz="4000" b="1" dirty="0">
                <a:solidFill>
                  <a:srgbClr val="594091"/>
                </a:solidFill>
                <a:latin typeface="Barmeno" pitchFamily="2" charset="0"/>
              </a:rPr>
              <a:t>Before the trip, you will be invited in to discuss:</a:t>
            </a:r>
            <a:endParaRPr lang="en-US" sz="4000" b="1" dirty="0">
              <a:solidFill>
                <a:srgbClr val="594091"/>
              </a:solidFill>
              <a:latin typeface="Barmeno" pitchFamily="2" charset="0"/>
            </a:endParaRPr>
          </a:p>
        </p:txBody>
      </p:sp>
      <p:sp>
        <p:nvSpPr>
          <p:cNvPr id="7" name="TextBox 6">
            <a:extLst>
              <a:ext uri="{FF2B5EF4-FFF2-40B4-BE49-F238E27FC236}">
                <a16:creationId xmlns:a16="http://schemas.microsoft.com/office/drawing/2014/main" id="{358A36BE-3EAC-9044-B3BF-4E4A3983C9C4}"/>
              </a:ext>
            </a:extLst>
          </p:cNvPr>
          <p:cNvSpPr txBox="1"/>
          <p:nvPr/>
        </p:nvSpPr>
        <p:spPr>
          <a:xfrm>
            <a:off x="3987701" y="1058040"/>
            <a:ext cx="7315199" cy="4832092"/>
          </a:xfrm>
          <a:prstGeom prst="rect">
            <a:avLst/>
          </a:prstGeom>
          <a:noFill/>
        </p:spPr>
        <p:txBody>
          <a:bodyPr wrap="square" lIns="91440" tIns="45720" rIns="91440" bIns="45720" rtlCol="0" anchor="t">
            <a:spAutoFit/>
          </a:bodyPr>
          <a:lstStyle/>
          <a:p>
            <a:pPr marL="457200" indent="-457200">
              <a:lnSpc>
                <a:spcPct val="200000"/>
              </a:lnSpc>
              <a:buAutoNum type="arabicPeriod"/>
            </a:pPr>
            <a:r>
              <a:rPr lang="en-GB" sz="2200" dirty="0">
                <a:latin typeface="Barmeno"/>
              </a:rPr>
              <a:t>The trip itinerary, including travel arrangements for pick up and drop off</a:t>
            </a:r>
            <a:endParaRPr lang="en-GB" sz="2200" dirty="0">
              <a:latin typeface="Barmeno" pitchFamily="2" charset="0"/>
            </a:endParaRPr>
          </a:p>
          <a:p>
            <a:pPr marL="457200" indent="-457200">
              <a:lnSpc>
                <a:spcPct val="200000"/>
              </a:lnSpc>
              <a:buAutoNum type="arabicPeriod"/>
            </a:pPr>
            <a:r>
              <a:rPr lang="en-GB" sz="2200" dirty="0">
                <a:latin typeface="Barmeno"/>
              </a:rPr>
              <a:t>The suggested activity timetable with learning links and sample menu</a:t>
            </a:r>
          </a:p>
          <a:p>
            <a:pPr marL="457200" indent="-457200">
              <a:lnSpc>
                <a:spcPct val="200000"/>
              </a:lnSpc>
              <a:buAutoNum type="arabicPeriod"/>
            </a:pPr>
            <a:r>
              <a:rPr lang="en-GB" sz="2200" dirty="0">
                <a:latin typeface="Barmeno"/>
              </a:rPr>
              <a:t>Hygiene, Health &amp; Safety and Medical</a:t>
            </a:r>
          </a:p>
          <a:p>
            <a:pPr marL="457200" indent="-457200">
              <a:lnSpc>
                <a:spcPct val="200000"/>
              </a:lnSpc>
              <a:buAutoNum type="arabicPeriod"/>
            </a:pPr>
            <a:r>
              <a:rPr lang="en-GB" sz="2200" dirty="0">
                <a:latin typeface="Barmeno"/>
              </a:rPr>
              <a:t>Q&amp;A Session</a:t>
            </a:r>
          </a:p>
          <a:p>
            <a:pPr marL="457200" indent="-457200">
              <a:buAutoNum type="arabicPeriod"/>
            </a:pPr>
            <a:endParaRPr lang="en-GB" sz="2200" dirty="0">
              <a:latin typeface="Barmeno" pitchFamily="2" charset="0"/>
            </a:endParaRPr>
          </a:p>
          <a:p>
            <a:endParaRPr lang="en-GB" sz="2200" dirty="0">
              <a:latin typeface="Barmeno" pitchFamily="2" charset="0"/>
            </a:endParaRPr>
          </a:p>
        </p:txBody>
      </p:sp>
    </p:spTree>
    <p:extLst>
      <p:ext uri="{BB962C8B-B14F-4D97-AF65-F5344CB8AC3E}">
        <p14:creationId xmlns:p14="http://schemas.microsoft.com/office/powerpoint/2010/main" val="2383098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197C93A-4BF0-9A4B-A70C-3CD06B3099E7}"/>
              </a:ext>
            </a:extLst>
          </p:cNvPr>
          <p:cNvPicPr>
            <a:picLocks noChangeAspect="1"/>
          </p:cNvPicPr>
          <p:nvPr/>
        </p:nvPicPr>
        <p:blipFill>
          <a:blip r:embed="rId2"/>
          <a:stretch>
            <a:fillRect/>
          </a:stretch>
        </p:blipFill>
        <p:spPr>
          <a:xfrm>
            <a:off x="-98778" y="6350"/>
            <a:ext cx="12192000" cy="6851650"/>
          </a:xfrm>
          <a:prstGeom prst="rect">
            <a:avLst/>
          </a:prstGeom>
        </p:spPr>
      </p:pic>
      <p:sp>
        <p:nvSpPr>
          <p:cNvPr id="2" name="Title 1">
            <a:extLst>
              <a:ext uri="{FF2B5EF4-FFF2-40B4-BE49-F238E27FC236}">
                <a16:creationId xmlns:a16="http://schemas.microsoft.com/office/drawing/2014/main" id="{31CD4E44-A486-6D49-8749-0CDD2D3D68D0}"/>
              </a:ext>
            </a:extLst>
          </p:cNvPr>
          <p:cNvSpPr>
            <a:spLocks noGrp="1"/>
          </p:cNvSpPr>
          <p:nvPr>
            <p:ph type="ctrTitle"/>
          </p:nvPr>
        </p:nvSpPr>
        <p:spPr>
          <a:xfrm>
            <a:off x="3761197" y="302003"/>
            <a:ext cx="7941445" cy="738232"/>
          </a:xfrm>
        </p:spPr>
        <p:txBody>
          <a:bodyPr>
            <a:normAutofit fontScale="90000"/>
          </a:bodyPr>
          <a:lstStyle/>
          <a:p>
            <a:pPr algn="l"/>
            <a:r>
              <a:rPr lang="en-GB" sz="5000" b="1">
                <a:solidFill>
                  <a:srgbClr val="594091"/>
                </a:solidFill>
                <a:latin typeface="Barmeno" pitchFamily="2" charset="0"/>
              </a:rPr>
              <a:t> </a:t>
            </a:r>
            <a:endParaRPr lang="en-US" sz="5000" b="1">
              <a:solidFill>
                <a:srgbClr val="594091"/>
              </a:solidFill>
              <a:latin typeface="Barmeno" pitchFamily="2" charset="0"/>
            </a:endParaRPr>
          </a:p>
        </p:txBody>
      </p:sp>
      <p:sp>
        <p:nvSpPr>
          <p:cNvPr id="3" name="Title 1">
            <a:extLst>
              <a:ext uri="{FF2B5EF4-FFF2-40B4-BE49-F238E27FC236}">
                <a16:creationId xmlns:a16="http://schemas.microsoft.com/office/drawing/2014/main" id="{C969BDD8-A8F1-4DB5-9230-E4B78858302F}"/>
              </a:ext>
            </a:extLst>
          </p:cNvPr>
          <p:cNvSpPr txBox="1">
            <a:spLocks/>
          </p:cNvSpPr>
          <p:nvPr/>
        </p:nvSpPr>
        <p:spPr>
          <a:xfrm>
            <a:off x="-98778" y="-58536"/>
            <a:ext cx="7315200" cy="82468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5000" b="1">
                <a:solidFill>
                  <a:srgbClr val="594091"/>
                </a:solidFill>
                <a:latin typeface="Barmeno"/>
              </a:rPr>
              <a:t>Suggested Kit List</a:t>
            </a:r>
            <a:endParaRPr lang="en-US" sz="5000" b="1">
              <a:solidFill>
                <a:srgbClr val="594091"/>
              </a:solidFill>
              <a:latin typeface="Barmeno" pitchFamily="2" charset="0"/>
            </a:endParaRPr>
          </a:p>
        </p:txBody>
      </p:sp>
      <p:sp>
        <p:nvSpPr>
          <p:cNvPr id="4" name="TextBox 3">
            <a:extLst>
              <a:ext uri="{FF2B5EF4-FFF2-40B4-BE49-F238E27FC236}">
                <a16:creationId xmlns:a16="http://schemas.microsoft.com/office/drawing/2014/main" id="{A80A6614-A49C-52A4-B89C-04AA269DE150}"/>
              </a:ext>
            </a:extLst>
          </p:cNvPr>
          <p:cNvSpPr txBox="1"/>
          <p:nvPr/>
        </p:nvSpPr>
        <p:spPr>
          <a:xfrm>
            <a:off x="3819330" y="766148"/>
            <a:ext cx="8030512" cy="42043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dirty="0">
                <a:latin typeface="Barmeno"/>
                <a:ea typeface="Calibri" panose="020F0502020204030204"/>
                <a:cs typeface="Calibri" panose="020F0502020204030204"/>
              </a:rPr>
              <a:t>When packing please check the weather forecast and pack accordingly. </a:t>
            </a:r>
            <a:endParaRPr lang="en-GB" dirty="0">
              <a:latin typeface="Barmeno"/>
              <a:ea typeface="Calibri" panose="020F0502020204030204"/>
              <a:cs typeface="Calibri" panose="020F0502020204030204"/>
            </a:endParaRPr>
          </a:p>
          <a:p>
            <a:pPr marL="285750" indent="-285750">
              <a:lnSpc>
                <a:spcPct val="150000"/>
              </a:lnSpc>
              <a:buFont typeface="Arial"/>
              <a:buChar char="•"/>
            </a:pPr>
            <a:r>
              <a:rPr lang="en-US" dirty="0">
                <a:latin typeface="Barmeno"/>
                <a:ea typeface="Calibri" panose="020F0502020204030204"/>
                <a:cs typeface="Calibri" panose="020F0502020204030204"/>
              </a:rPr>
              <a:t>Toiletries (toothbrush, toothpaste, flannel, hand towel)</a:t>
            </a:r>
            <a:endParaRPr lang="en-GB" dirty="0">
              <a:latin typeface="Barmeno"/>
              <a:ea typeface="Calibri" panose="020F0502020204030204"/>
              <a:cs typeface="Calibri" panose="020F0502020204030204"/>
            </a:endParaRPr>
          </a:p>
          <a:p>
            <a:pPr marL="285750" indent="-285750">
              <a:lnSpc>
                <a:spcPct val="150000"/>
              </a:lnSpc>
              <a:buFont typeface="Arial"/>
              <a:buChar char="•"/>
            </a:pPr>
            <a:r>
              <a:rPr lang="en-US" dirty="0">
                <a:latin typeface="Barmeno"/>
                <a:ea typeface="Calibri" panose="020F0502020204030204"/>
                <a:cs typeface="Calibri" panose="020F0502020204030204"/>
              </a:rPr>
              <a:t>Rain Jacket</a:t>
            </a:r>
            <a:endParaRPr lang="en-GB" dirty="0">
              <a:latin typeface="Barmeno"/>
              <a:ea typeface="Calibri" panose="020F0502020204030204"/>
              <a:cs typeface="Calibri" panose="020F0502020204030204"/>
            </a:endParaRPr>
          </a:p>
          <a:p>
            <a:pPr marL="285750" indent="-285750">
              <a:lnSpc>
                <a:spcPct val="150000"/>
              </a:lnSpc>
              <a:buFont typeface="Arial"/>
              <a:buChar char="•"/>
            </a:pPr>
            <a:r>
              <a:rPr lang="en-US" dirty="0">
                <a:latin typeface="Barmeno"/>
                <a:ea typeface="Calibri" panose="020F0502020204030204"/>
                <a:cs typeface="Calibri" panose="020F0502020204030204"/>
              </a:rPr>
              <a:t>Old Shoes, Trainers or boots (these may get dirty and wet).</a:t>
            </a:r>
            <a:endParaRPr lang="en-GB" dirty="0">
              <a:latin typeface="Barmeno"/>
              <a:ea typeface="Calibri" panose="020F0502020204030204"/>
              <a:cs typeface="Calibri" panose="020F0502020204030204"/>
            </a:endParaRPr>
          </a:p>
          <a:p>
            <a:pPr marL="285750" indent="-285750">
              <a:lnSpc>
                <a:spcPct val="150000"/>
              </a:lnSpc>
              <a:buFont typeface="Arial"/>
              <a:buChar char="•"/>
            </a:pPr>
            <a:r>
              <a:rPr lang="en-US" dirty="0">
                <a:latin typeface="Barmeno"/>
                <a:ea typeface="Calibri" panose="020F0502020204030204"/>
                <a:cs typeface="Calibri" panose="020F0502020204030204"/>
              </a:rPr>
              <a:t>The clothes the children wear on the first day will be the clothes they wear for the activities during the day.</a:t>
            </a:r>
            <a:endParaRPr lang="en-GB" dirty="0">
              <a:latin typeface="Barmeno"/>
              <a:ea typeface="Calibri" panose="020F0502020204030204"/>
              <a:cs typeface="Calibri" panose="020F0502020204030204"/>
            </a:endParaRPr>
          </a:p>
          <a:p>
            <a:pPr marL="285750" indent="-285750">
              <a:lnSpc>
                <a:spcPct val="150000"/>
              </a:lnSpc>
              <a:buFont typeface="Arial"/>
              <a:buChar char="•"/>
            </a:pPr>
            <a:r>
              <a:rPr lang="en-US" dirty="0">
                <a:latin typeface="Barmeno"/>
                <a:ea typeface="Calibri" panose="020F0502020204030204"/>
                <a:cs typeface="Calibri" panose="020F0502020204030204"/>
              </a:rPr>
              <a:t>A </a:t>
            </a:r>
            <a:r>
              <a:rPr lang="en-GB" dirty="0">
                <a:latin typeface="Barmeno"/>
                <a:ea typeface="Calibri" panose="020F0502020204030204"/>
                <a:cs typeface="Calibri" panose="020F0502020204030204"/>
              </a:rPr>
              <a:t>spare set of clothes. </a:t>
            </a:r>
          </a:p>
          <a:p>
            <a:pPr marL="285750" indent="-285750">
              <a:lnSpc>
                <a:spcPct val="150000"/>
              </a:lnSpc>
              <a:buFont typeface="Arial"/>
              <a:buChar char="•"/>
            </a:pPr>
            <a:r>
              <a:rPr lang="en-US" dirty="0">
                <a:latin typeface="Barmeno"/>
                <a:ea typeface="Calibri" panose="020F0502020204030204"/>
                <a:cs typeface="Calibri" panose="020F0502020204030204"/>
              </a:rPr>
              <a:t>Clothes for bedtime, PJs, Onesie, </a:t>
            </a:r>
            <a:r>
              <a:rPr lang="en-US" dirty="0" err="1">
                <a:latin typeface="Barmeno"/>
                <a:ea typeface="Calibri" panose="020F0502020204030204"/>
                <a:cs typeface="Calibri" panose="020F0502020204030204"/>
              </a:rPr>
              <a:t>etc</a:t>
            </a:r>
            <a:r>
              <a:rPr lang="en-US" dirty="0">
                <a:latin typeface="Barmeno"/>
                <a:ea typeface="Calibri" panose="020F0502020204030204"/>
                <a:cs typeface="Calibri" panose="020F0502020204030204"/>
              </a:rPr>
              <a:t>…. and a teddy of course!</a:t>
            </a:r>
            <a:endParaRPr lang="en-GB" dirty="0">
              <a:latin typeface="Barmeno"/>
              <a:ea typeface="Calibri" panose="020F0502020204030204"/>
              <a:cs typeface="Calibri" panose="020F0502020204030204"/>
            </a:endParaRPr>
          </a:p>
          <a:p>
            <a:pPr marL="285750" indent="-285750">
              <a:lnSpc>
                <a:spcPct val="150000"/>
              </a:lnSpc>
              <a:buFont typeface="Arial"/>
              <a:buChar char="•"/>
            </a:pPr>
            <a:r>
              <a:rPr lang="en-US" dirty="0">
                <a:latin typeface="Barmeno"/>
                <a:ea typeface="Calibri" panose="020F0502020204030204"/>
                <a:cs typeface="Calibri" panose="020F0502020204030204"/>
              </a:rPr>
              <a:t>A set of clothes for the theme park on Friday</a:t>
            </a:r>
            <a:endParaRPr lang="en-GB" dirty="0">
              <a:latin typeface="Barmeno"/>
              <a:ea typeface="Calibri" panose="020F0502020204030204"/>
              <a:cs typeface="Calibri" panose="020F0502020204030204"/>
            </a:endParaRPr>
          </a:p>
          <a:p>
            <a:pPr marL="285750" indent="-285750">
              <a:lnSpc>
                <a:spcPct val="150000"/>
              </a:lnSpc>
              <a:buFont typeface="Arial"/>
              <a:buChar char="•"/>
            </a:pPr>
            <a:r>
              <a:rPr lang="en-US" dirty="0">
                <a:latin typeface="Barmeno"/>
                <a:ea typeface="Calibri" panose="020F0502020204030204"/>
                <a:cs typeface="Calibri" panose="020F0502020204030204"/>
              </a:rPr>
              <a:t>Medication if required (clearly labelled and with the correct form)</a:t>
            </a:r>
            <a:endParaRPr lang="en-GB" dirty="0">
              <a:latin typeface="Barmeno"/>
              <a:ea typeface="Calibri" panose="020F0502020204030204"/>
              <a:cs typeface="Calibri" panose="020F0502020204030204"/>
            </a:endParaRPr>
          </a:p>
        </p:txBody>
      </p:sp>
    </p:spTree>
    <p:extLst>
      <p:ext uri="{BB962C8B-B14F-4D97-AF65-F5344CB8AC3E}">
        <p14:creationId xmlns:p14="http://schemas.microsoft.com/office/powerpoint/2010/main" val="38236167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197C93A-4BF0-9A4B-A70C-3CD06B3099E7}"/>
              </a:ext>
            </a:extLst>
          </p:cNvPr>
          <p:cNvPicPr>
            <a:picLocks noChangeAspect="1"/>
          </p:cNvPicPr>
          <p:nvPr/>
        </p:nvPicPr>
        <p:blipFill>
          <a:blip r:embed="rId2"/>
          <a:stretch>
            <a:fillRect/>
          </a:stretch>
        </p:blipFill>
        <p:spPr>
          <a:xfrm>
            <a:off x="-98778" y="6350"/>
            <a:ext cx="12192000" cy="6851650"/>
          </a:xfrm>
          <a:prstGeom prst="rect">
            <a:avLst/>
          </a:prstGeom>
        </p:spPr>
      </p:pic>
      <p:sp>
        <p:nvSpPr>
          <p:cNvPr id="2" name="Title 1">
            <a:extLst>
              <a:ext uri="{FF2B5EF4-FFF2-40B4-BE49-F238E27FC236}">
                <a16:creationId xmlns:a16="http://schemas.microsoft.com/office/drawing/2014/main" id="{31CD4E44-A486-6D49-8749-0CDD2D3D68D0}"/>
              </a:ext>
            </a:extLst>
          </p:cNvPr>
          <p:cNvSpPr>
            <a:spLocks noGrp="1"/>
          </p:cNvSpPr>
          <p:nvPr>
            <p:ph type="ctrTitle"/>
          </p:nvPr>
        </p:nvSpPr>
        <p:spPr>
          <a:xfrm>
            <a:off x="3761197" y="302003"/>
            <a:ext cx="7941445" cy="738232"/>
          </a:xfrm>
        </p:spPr>
        <p:txBody>
          <a:bodyPr>
            <a:normAutofit fontScale="90000"/>
          </a:bodyPr>
          <a:lstStyle/>
          <a:p>
            <a:pPr algn="l"/>
            <a:r>
              <a:rPr lang="en-GB" sz="5000" b="1" dirty="0">
                <a:solidFill>
                  <a:srgbClr val="594091"/>
                </a:solidFill>
                <a:latin typeface="Barmeno" pitchFamily="2" charset="0"/>
              </a:rPr>
              <a:t>  </a:t>
            </a:r>
            <a:endParaRPr lang="en-US" sz="5000" b="1" dirty="0">
              <a:solidFill>
                <a:srgbClr val="594091"/>
              </a:solidFill>
              <a:latin typeface="Barmeno" pitchFamily="2" charset="0"/>
            </a:endParaRPr>
          </a:p>
        </p:txBody>
      </p:sp>
      <p:sp>
        <p:nvSpPr>
          <p:cNvPr id="3" name="Title 1">
            <a:extLst>
              <a:ext uri="{FF2B5EF4-FFF2-40B4-BE49-F238E27FC236}">
                <a16:creationId xmlns:a16="http://schemas.microsoft.com/office/drawing/2014/main" id="{C969BDD8-A8F1-4DB5-9230-E4B78858302F}"/>
              </a:ext>
            </a:extLst>
          </p:cNvPr>
          <p:cNvSpPr txBox="1">
            <a:spLocks/>
          </p:cNvSpPr>
          <p:nvPr/>
        </p:nvSpPr>
        <p:spPr>
          <a:xfrm>
            <a:off x="98778" y="-12478"/>
            <a:ext cx="8885517" cy="824684"/>
          </a:xfrm>
          <a:prstGeom prst="rect">
            <a:avLst/>
          </a:prstGeom>
        </p:spPr>
        <p:txBody>
          <a:bodyPr vert="horz" lIns="91440" tIns="45720" rIns="91440" bIns="45720" rtlCol="0" anchor="b">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5000" b="1" dirty="0">
                <a:solidFill>
                  <a:srgbClr val="594091"/>
                </a:solidFill>
                <a:latin typeface="Barmeno" pitchFamily="2" charset="0"/>
              </a:rPr>
              <a:t>A Sample Itinerary (based on last year’s trip)</a:t>
            </a:r>
            <a:endParaRPr lang="en-US" sz="5000" b="1" dirty="0">
              <a:solidFill>
                <a:srgbClr val="594091"/>
              </a:solidFill>
              <a:latin typeface="Barmeno" pitchFamily="2" charset="0"/>
            </a:endParaRPr>
          </a:p>
        </p:txBody>
      </p:sp>
      <p:pic>
        <p:nvPicPr>
          <p:cNvPr id="1026" name="Picture 2" descr="A table with different colored text&#10;&#10;AI-generated content may be incorrect.">
            <a:extLst>
              <a:ext uri="{FF2B5EF4-FFF2-40B4-BE49-F238E27FC236}">
                <a16:creationId xmlns:a16="http://schemas.microsoft.com/office/drawing/2014/main" id="{7ABA606C-423E-5ACF-7C49-885DE0BBC5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2482" y="1861024"/>
            <a:ext cx="8318873" cy="25311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8721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197C93A-4BF0-9A4B-A70C-3CD06B3099E7}"/>
              </a:ext>
            </a:extLst>
          </p:cNvPr>
          <p:cNvPicPr>
            <a:picLocks noChangeAspect="1"/>
          </p:cNvPicPr>
          <p:nvPr/>
        </p:nvPicPr>
        <p:blipFill>
          <a:blip r:embed="rId2"/>
          <a:stretch>
            <a:fillRect/>
          </a:stretch>
        </p:blipFill>
        <p:spPr>
          <a:xfrm>
            <a:off x="-98778" y="6350"/>
            <a:ext cx="12192000" cy="6851650"/>
          </a:xfrm>
          <a:prstGeom prst="rect">
            <a:avLst/>
          </a:prstGeom>
        </p:spPr>
      </p:pic>
      <p:sp>
        <p:nvSpPr>
          <p:cNvPr id="2" name="Title 1">
            <a:extLst>
              <a:ext uri="{FF2B5EF4-FFF2-40B4-BE49-F238E27FC236}">
                <a16:creationId xmlns:a16="http://schemas.microsoft.com/office/drawing/2014/main" id="{31CD4E44-A486-6D49-8749-0CDD2D3D68D0}"/>
              </a:ext>
            </a:extLst>
          </p:cNvPr>
          <p:cNvSpPr>
            <a:spLocks noGrp="1"/>
          </p:cNvSpPr>
          <p:nvPr>
            <p:ph type="ctrTitle"/>
          </p:nvPr>
        </p:nvSpPr>
        <p:spPr>
          <a:xfrm>
            <a:off x="3761197" y="302003"/>
            <a:ext cx="7941445" cy="738232"/>
          </a:xfrm>
        </p:spPr>
        <p:txBody>
          <a:bodyPr>
            <a:normAutofit fontScale="90000"/>
          </a:bodyPr>
          <a:lstStyle/>
          <a:p>
            <a:pPr algn="l"/>
            <a:r>
              <a:rPr lang="en-GB" sz="5000" b="1">
                <a:solidFill>
                  <a:srgbClr val="594091"/>
                </a:solidFill>
                <a:latin typeface="Barmeno" pitchFamily="2" charset="0"/>
              </a:rPr>
              <a:t>  </a:t>
            </a:r>
            <a:endParaRPr lang="en-US" sz="5000" b="1">
              <a:solidFill>
                <a:srgbClr val="594091"/>
              </a:solidFill>
              <a:latin typeface="Barmeno" pitchFamily="2" charset="0"/>
            </a:endParaRPr>
          </a:p>
        </p:txBody>
      </p:sp>
      <p:sp>
        <p:nvSpPr>
          <p:cNvPr id="3" name="Title 1">
            <a:extLst>
              <a:ext uri="{FF2B5EF4-FFF2-40B4-BE49-F238E27FC236}">
                <a16:creationId xmlns:a16="http://schemas.microsoft.com/office/drawing/2014/main" id="{C969BDD8-A8F1-4DB5-9230-E4B78858302F}"/>
              </a:ext>
            </a:extLst>
          </p:cNvPr>
          <p:cNvSpPr txBox="1">
            <a:spLocks/>
          </p:cNvSpPr>
          <p:nvPr/>
        </p:nvSpPr>
        <p:spPr>
          <a:xfrm>
            <a:off x="-2774" y="218721"/>
            <a:ext cx="7315200" cy="82468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5000" b="1">
                <a:solidFill>
                  <a:srgbClr val="594091"/>
                </a:solidFill>
                <a:latin typeface="Barmeno"/>
              </a:rPr>
              <a:t>Sample Menu</a:t>
            </a:r>
            <a:endParaRPr lang="en-US" sz="5000" b="1" dirty="0">
              <a:solidFill>
                <a:srgbClr val="594091"/>
              </a:solidFill>
              <a:latin typeface="Barmeno" pitchFamily="2" charset="0"/>
            </a:endParaRPr>
          </a:p>
        </p:txBody>
      </p:sp>
      <p:pic>
        <p:nvPicPr>
          <p:cNvPr id="7" name="Picture 6">
            <a:extLst>
              <a:ext uri="{FF2B5EF4-FFF2-40B4-BE49-F238E27FC236}">
                <a16:creationId xmlns:a16="http://schemas.microsoft.com/office/drawing/2014/main" id="{46C44A61-DE60-A679-E291-02C5EAD6F620}"/>
              </a:ext>
            </a:extLst>
          </p:cNvPr>
          <p:cNvPicPr>
            <a:picLocks noChangeAspect="1"/>
          </p:cNvPicPr>
          <p:nvPr/>
        </p:nvPicPr>
        <p:blipFill>
          <a:blip r:embed="rId3"/>
          <a:stretch>
            <a:fillRect/>
          </a:stretch>
        </p:blipFill>
        <p:spPr>
          <a:xfrm>
            <a:off x="3761197" y="1719964"/>
            <a:ext cx="3330267" cy="1802621"/>
          </a:xfrm>
          <a:prstGeom prst="rect">
            <a:avLst/>
          </a:prstGeom>
        </p:spPr>
      </p:pic>
      <p:graphicFrame>
        <p:nvGraphicFramePr>
          <p:cNvPr id="8" name="Table 7">
            <a:extLst>
              <a:ext uri="{FF2B5EF4-FFF2-40B4-BE49-F238E27FC236}">
                <a16:creationId xmlns:a16="http://schemas.microsoft.com/office/drawing/2014/main" id="{BE96C7C2-C928-D117-B92B-EDAF34692BFA}"/>
              </a:ext>
            </a:extLst>
          </p:cNvPr>
          <p:cNvGraphicFramePr>
            <a:graphicFrameLocks noGrp="1"/>
          </p:cNvGraphicFramePr>
          <p:nvPr>
            <p:extLst>
              <p:ext uri="{D42A27DB-BD31-4B8C-83A1-F6EECF244321}">
                <p14:modId xmlns:p14="http://schemas.microsoft.com/office/powerpoint/2010/main" val="2893567398"/>
              </p:ext>
            </p:extLst>
          </p:nvPr>
        </p:nvGraphicFramePr>
        <p:xfrm>
          <a:off x="7198468" y="496111"/>
          <a:ext cx="4830034" cy="4345031"/>
        </p:xfrm>
        <a:graphic>
          <a:graphicData uri="http://schemas.openxmlformats.org/drawingml/2006/table">
            <a:tbl>
              <a:tblPr/>
              <a:tblGrid>
                <a:gridCol w="4830034">
                  <a:extLst>
                    <a:ext uri="{9D8B030D-6E8A-4147-A177-3AD203B41FA5}">
                      <a16:colId xmlns:a16="http://schemas.microsoft.com/office/drawing/2014/main" val="4177905081"/>
                    </a:ext>
                  </a:extLst>
                </a:gridCol>
              </a:tblGrid>
              <a:tr h="277752">
                <a:tc>
                  <a:txBody>
                    <a:bodyPr/>
                    <a:lstStyle/>
                    <a:p>
                      <a:pPr algn="l" rtl="0" fontAlgn="base">
                        <a:lnSpc>
                          <a:spcPts val="1275"/>
                        </a:lnSpc>
                      </a:pPr>
                      <a:r>
                        <a:rPr lang="en-GB" sz="1100" b="0" i="0">
                          <a:solidFill>
                            <a:srgbClr val="000000"/>
                          </a:solidFill>
                          <a:effectLst/>
                          <a:latin typeface="Aptos Narrow" panose="020B0004020202020204" pitchFamily="34" charset="0"/>
                        </a:rPr>
                        <a:t>Evening Meal Reminder </a:t>
                      </a:r>
                      <a:endParaRPr lang="en-GB" b="0" i="0">
                        <a:effectLst/>
                      </a:endParaRPr>
                    </a:p>
                  </a:txBody>
                  <a:tcPr anchor="b">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rgbClr val="D9D9D9"/>
                    </a:solidFill>
                  </a:tcPr>
                </a:tc>
                <a:extLst>
                  <a:ext uri="{0D108BD9-81ED-4DB2-BD59-A6C34878D82A}">
                    <a16:rowId xmlns:a16="http://schemas.microsoft.com/office/drawing/2014/main" val="3110613904"/>
                  </a:ext>
                </a:extLst>
              </a:tr>
              <a:tr h="277752">
                <a:tc>
                  <a:txBody>
                    <a:bodyPr/>
                    <a:lstStyle/>
                    <a:p>
                      <a:pPr algn="l" rtl="0" fontAlgn="base">
                        <a:lnSpc>
                          <a:spcPts val="1275"/>
                        </a:lnSpc>
                      </a:pPr>
                      <a:r>
                        <a:rPr lang="en-GB" sz="1100" b="0" i="0">
                          <a:solidFill>
                            <a:srgbClr val="000000"/>
                          </a:solidFill>
                          <a:effectLst/>
                          <a:latin typeface="Aptos Narrow" panose="020B0004020202020204" pitchFamily="34" charset="0"/>
                        </a:rPr>
                        <a:t>Tuesday &amp; Thursday Dinner </a:t>
                      </a:r>
                      <a:endParaRPr lang="en-GB" b="0" i="0">
                        <a:effectLst/>
                      </a:endParaRPr>
                    </a:p>
                  </a:txBody>
                  <a:tcPr anchor="b">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rgbClr val="FFFF00"/>
                    </a:solidFill>
                  </a:tcPr>
                </a:tc>
                <a:extLst>
                  <a:ext uri="{0D108BD9-81ED-4DB2-BD59-A6C34878D82A}">
                    <a16:rowId xmlns:a16="http://schemas.microsoft.com/office/drawing/2014/main" val="3485232517"/>
                  </a:ext>
                </a:extLst>
              </a:tr>
              <a:tr h="277752">
                <a:tc>
                  <a:txBody>
                    <a:bodyPr/>
                    <a:lstStyle/>
                    <a:p>
                      <a:pPr algn="l" rtl="0" fontAlgn="base">
                        <a:lnSpc>
                          <a:spcPts val="1275"/>
                        </a:lnSpc>
                      </a:pPr>
                      <a:r>
                        <a:rPr lang="en-GB" sz="1100" b="0" i="0">
                          <a:solidFill>
                            <a:srgbClr val="000000"/>
                          </a:solidFill>
                          <a:effectLst/>
                          <a:latin typeface="Aptos Narrow" panose="020B0004020202020204" pitchFamily="34" charset="0"/>
                        </a:rPr>
                        <a:t>Children's Options :- </a:t>
                      </a:r>
                      <a:endParaRPr lang="en-GB" b="0" i="0">
                        <a:effectLst/>
                      </a:endParaRPr>
                    </a:p>
                  </a:txBody>
                  <a:tcPr anchor="b">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rgbClr val="C0E6F5"/>
                    </a:solidFill>
                  </a:tcPr>
                </a:tc>
                <a:extLst>
                  <a:ext uri="{0D108BD9-81ED-4DB2-BD59-A6C34878D82A}">
                    <a16:rowId xmlns:a16="http://schemas.microsoft.com/office/drawing/2014/main" val="3104552451"/>
                  </a:ext>
                </a:extLst>
              </a:tr>
              <a:tr h="277752">
                <a:tc>
                  <a:txBody>
                    <a:bodyPr/>
                    <a:lstStyle/>
                    <a:p>
                      <a:pPr algn="l" rtl="0" fontAlgn="base">
                        <a:lnSpc>
                          <a:spcPts val="1275"/>
                        </a:lnSpc>
                      </a:pPr>
                      <a:r>
                        <a:rPr lang="it-IT" sz="1100" b="0" i="0">
                          <a:solidFill>
                            <a:srgbClr val="000000"/>
                          </a:solidFill>
                          <a:effectLst/>
                          <a:latin typeface="Aptos Narrow" panose="020B0004020202020204" pitchFamily="34" charset="0"/>
                        </a:rPr>
                        <a:t>Option 1 - Cheese &amp; Tomato Pizza &amp; Fries (V) </a:t>
                      </a:r>
                      <a:endParaRPr lang="it-IT" b="0" i="0">
                        <a:effectLst/>
                      </a:endParaRPr>
                    </a:p>
                  </a:txBody>
                  <a:tcPr anchor="b">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rgbClr val="C0E6F5"/>
                    </a:solidFill>
                  </a:tcPr>
                </a:tc>
                <a:extLst>
                  <a:ext uri="{0D108BD9-81ED-4DB2-BD59-A6C34878D82A}">
                    <a16:rowId xmlns:a16="http://schemas.microsoft.com/office/drawing/2014/main" val="2039156387"/>
                  </a:ext>
                </a:extLst>
              </a:tr>
              <a:tr h="277752">
                <a:tc>
                  <a:txBody>
                    <a:bodyPr/>
                    <a:lstStyle/>
                    <a:p>
                      <a:pPr algn="l" rtl="0" fontAlgn="base">
                        <a:lnSpc>
                          <a:spcPts val="1275"/>
                        </a:lnSpc>
                      </a:pPr>
                      <a:r>
                        <a:rPr lang="en-US" sz="1100" b="0" i="0">
                          <a:solidFill>
                            <a:srgbClr val="000000"/>
                          </a:solidFill>
                          <a:effectLst/>
                          <a:latin typeface="Aptos Narrow" panose="020B0004020202020204" pitchFamily="34" charset="0"/>
                        </a:rPr>
                        <a:t>Option 2 - Jacket Potato Served with Beans (Vegan, GF) </a:t>
                      </a:r>
                      <a:endParaRPr lang="en-US" b="0" i="0">
                        <a:effectLst/>
                      </a:endParaRPr>
                    </a:p>
                  </a:txBody>
                  <a:tcPr anchor="b">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rgbClr val="C0E6F5"/>
                    </a:solidFill>
                  </a:tcPr>
                </a:tc>
                <a:extLst>
                  <a:ext uri="{0D108BD9-81ED-4DB2-BD59-A6C34878D82A}">
                    <a16:rowId xmlns:a16="http://schemas.microsoft.com/office/drawing/2014/main" val="263160859"/>
                  </a:ext>
                </a:extLst>
              </a:tr>
              <a:tr h="277752">
                <a:tc>
                  <a:txBody>
                    <a:bodyPr/>
                    <a:lstStyle/>
                    <a:p>
                      <a:pPr algn="l" rtl="0" fontAlgn="base">
                        <a:lnSpc>
                          <a:spcPts val="1275"/>
                        </a:lnSpc>
                      </a:pPr>
                      <a:r>
                        <a:rPr lang="en-GB" sz="1100" b="0" i="0">
                          <a:solidFill>
                            <a:srgbClr val="000000"/>
                          </a:solidFill>
                          <a:effectLst/>
                          <a:latin typeface="Aptos Narrow" panose="020B0004020202020204" pitchFamily="34" charset="0"/>
                        </a:rPr>
                        <a:t>Adult Options :- </a:t>
                      </a:r>
                      <a:endParaRPr lang="en-GB" b="0" i="0">
                        <a:effectLst/>
                      </a:endParaRPr>
                    </a:p>
                  </a:txBody>
                  <a:tcPr anchor="b">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rgbClr val="FBE2D5"/>
                    </a:solidFill>
                  </a:tcPr>
                </a:tc>
                <a:extLst>
                  <a:ext uri="{0D108BD9-81ED-4DB2-BD59-A6C34878D82A}">
                    <a16:rowId xmlns:a16="http://schemas.microsoft.com/office/drawing/2014/main" val="2209010034"/>
                  </a:ext>
                </a:extLst>
              </a:tr>
              <a:tr h="277752">
                <a:tc>
                  <a:txBody>
                    <a:bodyPr/>
                    <a:lstStyle/>
                    <a:p>
                      <a:pPr algn="l" rtl="0" fontAlgn="base">
                        <a:lnSpc>
                          <a:spcPts val="1275"/>
                        </a:lnSpc>
                      </a:pPr>
                      <a:r>
                        <a:rPr lang="en-US" sz="1100" b="0" i="0">
                          <a:solidFill>
                            <a:srgbClr val="000000"/>
                          </a:solidFill>
                          <a:effectLst/>
                          <a:latin typeface="Aptos Narrow" panose="020B0004020202020204" pitchFamily="34" charset="0"/>
                        </a:rPr>
                        <a:t>Option 1 - Beef Chilli Rice, Fries and nachos </a:t>
                      </a:r>
                      <a:endParaRPr lang="en-US" b="0" i="0">
                        <a:effectLst/>
                      </a:endParaRPr>
                    </a:p>
                  </a:txBody>
                  <a:tcPr anchor="b">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rgbClr val="FBE2D5"/>
                    </a:solidFill>
                  </a:tcPr>
                </a:tc>
                <a:extLst>
                  <a:ext uri="{0D108BD9-81ED-4DB2-BD59-A6C34878D82A}">
                    <a16:rowId xmlns:a16="http://schemas.microsoft.com/office/drawing/2014/main" val="1916811989"/>
                  </a:ext>
                </a:extLst>
              </a:tr>
              <a:tr h="277752">
                <a:tc>
                  <a:txBody>
                    <a:bodyPr/>
                    <a:lstStyle/>
                    <a:p>
                      <a:pPr algn="l" rtl="0" fontAlgn="base">
                        <a:lnSpc>
                          <a:spcPts val="1275"/>
                        </a:lnSpc>
                      </a:pPr>
                      <a:r>
                        <a:rPr lang="en-US" sz="1100" b="0" i="0">
                          <a:solidFill>
                            <a:srgbClr val="000000"/>
                          </a:solidFill>
                          <a:effectLst/>
                          <a:latin typeface="Aptos Narrow" panose="020B0004020202020204" pitchFamily="34" charset="0"/>
                        </a:rPr>
                        <a:t>Option 2 - Jacket Potato Served with Beans (Vegan, GF) </a:t>
                      </a:r>
                      <a:endParaRPr lang="en-US" b="0" i="0">
                        <a:effectLst/>
                      </a:endParaRPr>
                    </a:p>
                  </a:txBody>
                  <a:tcPr anchor="b">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rgbClr val="FBE2D5"/>
                    </a:solidFill>
                  </a:tcPr>
                </a:tc>
                <a:extLst>
                  <a:ext uri="{0D108BD9-81ED-4DB2-BD59-A6C34878D82A}">
                    <a16:rowId xmlns:a16="http://schemas.microsoft.com/office/drawing/2014/main" val="2323062125"/>
                  </a:ext>
                </a:extLst>
              </a:tr>
              <a:tr h="456503">
                <a:tc>
                  <a:txBody>
                    <a:bodyPr/>
                    <a:lstStyle/>
                    <a:p>
                      <a:pPr algn="l" rtl="0" fontAlgn="base">
                        <a:lnSpc>
                          <a:spcPts val="1275"/>
                        </a:lnSpc>
                      </a:pPr>
                      <a:r>
                        <a:rPr lang="en-US" sz="1100" b="0" i="0" dirty="0">
                          <a:solidFill>
                            <a:srgbClr val="000000"/>
                          </a:solidFill>
                          <a:effectLst/>
                          <a:latin typeface="Aptos Narrow" panose="020B0004020202020204" pitchFamily="34" charset="0"/>
                        </a:rPr>
                        <a:t>Salad bar - Lettuce, Tomato, Cucumber sticks, sweetcorn &amp; GF plain pasta  </a:t>
                      </a:r>
                      <a:endParaRPr lang="en-US" b="0" i="0" dirty="0">
                        <a:effectLst/>
                      </a:endParaRPr>
                    </a:p>
                  </a:txBody>
                  <a:tcPr anchor="b">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rgbClr val="C1F0C8"/>
                    </a:solidFill>
                  </a:tcPr>
                </a:tc>
                <a:extLst>
                  <a:ext uri="{0D108BD9-81ED-4DB2-BD59-A6C34878D82A}">
                    <a16:rowId xmlns:a16="http://schemas.microsoft.com/office/drawing/2014/main" val="1637611716"/>
                  </a:ext>
                </a:extLst>
              </a:tr>
              <a:tr h="277752">
                <a:tc>
                  <a:txBody>
                    <a:bodyPr/>
                    <a:lstStyle/>
                    <a:p>
                      <a:pPr algn="l" rtl="0" fontAlgn="base">
                        <a:lnSpc>
                          <a:spcPts val="1275"/>
                        </a:lnSpc>
                      </a:pPr>
                      <a:r>
                        <a:rPr lang="en-GB" sz="1100" b="0" i="0">
                          <a:solidFill>
                            <a:srgbClr val="000000"/>
                          </a:solidFill>
                          <a:effectLst/>
                          <a:latin typeface="Aptos Narrow" panose="020B0004020202020204" pitchFamily="34" charset="0"/>
                        </a:rPr>
                        <a:t>Dessert - Strawberry Mousse </a:t>
                      </a:r>
                      <a:endParaRPr lang="en-GB" b="0" i="0">
                        <a:effectLst/>
                      </a:endParaRPr>
                    </a:p>
                  </a:txBody>
                  <a:tcPr anchor="b">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rgbClr val="CAEDFB"/>
                    </a:solidFill>
                  </a:tcPr>
                </a:tc>
                <a:extLst>
                  <a:ext uri="{0D108BD9-81ED-4DB2-BD59-A6C34878D82A}">
                    <a16:rowId xmlns:a16="http://schemas.microsoft.com/office/drawing/2014/main" val="1759169494"/>
                  </a:ext>
                </a:extLst>
              </a:tr>
              <a:tr h="277752">
                <a:tc>
                  <a:txBody>
                    <a:bodyPr/>
                    <a:lstStyle/>
                    <a:p>
                      <a:pPr algn="l" rtl="0" fontAlgn="base">
                        <a:lnSpc>
                          <a:spcPts val="1275"/>
                        </a:lnSpc>
                      </a:pPr>
                      <a:r>
                        <a:rPr lang="en-US" sz="1100" b="0" i="0">
                          <a:solidFill>
                            <a:srgbClr val="000000"/>
                          </a:solidFill>
                          <a:effectLst/>
                          <a:latin typeface="Aptos Narrow" panose="020B0004020202020204" pitchFamily="34" charset="0"/>
                        </a:rPr>
                        <a:t>Ice Lolly - GF Free &amp; Dairy Free </a:t>
                      </a:r>
                      <a:endParaRPr lang="en-US" b="0" i="0">
                        <a:effectLst/>
                      </a:endParaRPr>
                    </a:p>
                  </a:txBody>
                  <a:tcPr anchor="b">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rgbClr val="CAEDFB"/>
                    </a:solidFill>
                  </a:tcPr>
                </a:tc>
                <a:extLst>
                  <a:ext uri="{0D108BD9-81ED-4DB2-BD59-A6C34878D82A}">
                    <a16:rowId xmlns:a16="http://schemas.microsoft.com/office/drawing/2014/main" val="515463670"/>
                  </a:ext>
                </a:extLst>
              </a:tr>
              <a:tr h="277752">
                <a:tc>
                  <a:txBody>
                    <a:bodyPr/>
                    <a:lstStyle/>
                    <a:p>
                      <a:pPr algn="l" rtl="0" fontAlgn="base">
                        <a:lnSpc>
                          <a:spcPts val="1275"/>
                        </a:lnSpc>
                      </a:pPr>
                      <a:r>
                        <a:rPr lang="en-US" sz="1100" b="0" i="0">
                          <a:solidFill>
                            <a:srgbClr val="000000"/>
                          </a:solidFill>
                          <a:effectLst/>
                          <a:latin typeface="Aptos Narrow" panose="020B0004020202020204" pitchFamily="34" charset="0"/>
                        </a:rPr>
                        <a:t>Water &amp; Cordial,Chance to refill your water bottles if needed  </a:t>
                      </a:r>
                      <a:endParaRPr lang="en-US" b="0" i="0">
                        <a:effectLst/>
                      </a:endParaRPr>
                    </a:p>
                  </a:txBody>
                  <a:tcPr anchor="b">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rgbClr val="F2CEEF"/>
                    </a:solidFill>
                  </a:tcPr>
                </a:tc>
                <a:extLst>
                  <a:ext uri="{0D108BD9-81ED-4DB2-BD59-A6C34878D82A}">
                    <a16:rowId xmlns:a16="http://schemas.microsoft.com/office/drawing/2014/main" val="529433937"/>
                  </a:ext>
                </a:extLst>
              </a:tr>
              <a:tr h="277752">
                <a:tc>
                  <a:txBody>
                    <a:bodyPr/>
                    <a:lstStyle/>
                    <a:p>
                      <a:pPr algn="l" rtl="0" fontAlgn="base">
                        <a:lnSpc>
                          <a:spcPts val="1275"/>
                        </a:lnSpc>
                      </a:pPr>
                      <a:r>
                        <a:rPr lang="en-US" sz="1100" b="0" i="0">
                          <a:solidFill>
                            <a:srgbClr val="000000"/>
                          </a:solidFill>
                          <a:effectLst/>
                          <a:latin typeface="Aptos Narrow" panose="020B0004020202020204" pitchFamily="34" charset="0"/>
                        </a:rPr>
                        <a:t>Vegetarian - All menu items suitable </a:t>
                      </a:r>
                      <a:endParaRPr lang="en-US" b="0" i="0">
                        <a:effectLst/>
                      </a:endParaRPr>
                    </a:p>
                  </a:txBody>
                  <a:tcPr anchor="b">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rgbClr val="DAF2D0"/>
                    </a:solidFill>
                  </a:tcPr>
                </a:tc>
                <a:extLst>
                  <a:ext uri="{0D108BD9-81ED-4DB2-BD59-A6C34878D82A}">
                    <a16:rowId xmlns:a16="http://schemas.microsoft.com/office/drawing/2014/main" val="1297004562"/>
                  </a:ext>
                </a:extLst>
              </a:tr>
              <a:tr h="277752">
                <a:tc>
                  <a:txBody>
                    <a:bodyPr/>
                    <a:lstStyle/>
                    <a:p>
                      <a:pPr algn="l" rtl="0" fontAlgn="base">
                        <a:lnSpc>
                          <a:spcPts val="1275"/>
                        </a:lnSpc>
                      </a:pPr>
                      <a:r>
                        <a:rPr lang="it-IT" sz="1100" b="0" i="0">
                          <a:solidFill>
                            <a:srgbClr val="000000"/>
                          </a:solidFill>
                          <a:effectLst/>
                          <a:latin typeface="Aptos Narrow" panose="020B0004020202020204" pitchFamily="34" charset="0"/>
                        </a:rPr>
                        <a:t>Vegan &amp; Dairy - Tomato &amp; Basil Pasta &amp; ice lolly </a:t>
                      </a:r>
                      <a:endParaRPr lang="it-IT" b="0" i="0">
                        <a:effectLst/>
                      </a:endParaRPr>
                    </a:p>
                  </a:txBody>
                  <a:tcPr anchor="b">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rgbClr val="DAF2D0"/>
                    </a:solidFill>
                  </a:tcPr>
                </a:tc>
                <a:extLst>
                  <a:ext uri="{0D108BD9-81ED-4DB2-BD59-A6C34878D82A}">
                    <a16:rowId xmlns:a16="http://schemas.microsoft.com/office/drawing/2014/main" val="3583386352"/>
                  </a:ext>
                </a:extLst>
              </a:tr>
              <a:tr h="277752">
                <a:tc>
                  <a:txBody>
                    <a:bodyPr/>
                    <a:lstStyle/>
                    <a:p>
                      <a:pPr algn="l" rtl="0" fontAlgn="base">
                        <a:lnSpc>
                          <a:spcPts val="1275"/>
                        </a:lnSpc>
                      </a:pPr>
                      <a:r>
                        <a:rPr lang="en-US" sz="1100" b="0" i="0" dirty="0">
                          <a:solidFill>
                            <a:srgbClr val="000000"/>
                          </a:solidFill>
                          <a:effectLst/>
                          <a:latin typeface="Aptos Narrow" panose="020B0004020202020204" pitchFamily="34" charset="0"/>
                        </a:rPr>
                        <a:t>Gluten - GF Cheese &amp; Tomato Pizza or Jacket Potato &amp; Ice </a:t>
                      </a:r>
                      <a:r>
                        <a:rPr lang="en-US" sz="1100" b="0" i="0" dirty="0" err="1">
                          <a:solidFill>
                            <a:srgbClr val="000000"/>
                          </a:solidFill>
                          <a:effectLst/>
                          <a:latin typeface="Aptos Narrow" panose="020B0004020202020204" pitchFamily="34" charset="0"/>
                        </a:rPr>
                        <a:t>lolly</a:t>
                      </a:r>
                      <a:r>
                        <a:rPr lang="en-US" sz="1100" b="0" i="0" dirty="0">
                          <a:solidFill>
                            <a:srgbClr val="000000"/>
                          </a:solidFill>
                          <a:effectLst/>
                          <a:latin typeface="Aptos Narrow" panose="020B0004020202020204" pitchFamily="34" charset="0"/>
                        </a:rPr>
                        <a:t> </a:t>
                      </a:r>
                      <a:endParaRPr lang="en-US" b="0" i="0" dirty="0">
                        <a:effectLst/>
                      </a:endParaRPr>
                    </a:p>
                  </a:txBody>
                  <a:tcPr anchor="b">
                    <a:lnL w="7620" cap="flat" cmpd="sng" algn="ctr">
                      <a:solidFill>
                        <a:schemeClr val="bg1"/>
                      </a:solidFill>
                      <a:prstDash val="solid"/>
                      <a:round/>
                      <a:headEnd type="none" w="med" len="med"/>
                      <a:tailEnd type="none" w="med" len="med"/>
                    </a:lnL>
                    <a:lnR w="7620" cap="flat" cmpd="sng" algn="ctr">
                      <a:solidFill>
                        <a:schemeClr val="bg1"/>
                      </a:solidFill>
                      <a:prstDash val="solid"/>
                      <a:round/>
                      <a:headEnd type="none" w="med" len="med"/>
                      <a:tailEnd type="none" w="med" len="med"/>
                    </a:lnR>
                    <a:lnT w="7620" cap="flat" cmpd="sng" algn="ctr">
                      <a:solidFill>
                        <a:schemeClr val="bg1"/>
                      </a:solidFill>
                      <a:prstDash val="solid"/>
                      <a:round/>
                      <a:headEnd type="none" w="med" len="med"/>
                      <a:tailEnd type="none" w="med" len="med"/>
                    </a:lnT>
                    <a:lnB w="7620" cap="flat" cmpd="sng" algn="ctr">
                      <a:solidFill>
                        <a:schemeClr val="bg1"/>
                      </a:solidFill>
                      <a:prstDash val="solid"/>
                      <a:round/>
                      <a:headEnd type="none" w="med" len="med"/>
                      <a:tailEnd type="none" w="med" len="med"/>
                    </a:lnB>
                    <a:solidFill>
                      <a:srgbClr val="DAF2D0"/>
                    </a:solidFill>
                  </a:tcPr>
                </a:tc>
                <a:extLst>
                  <a:ext uri="{0D108BD9-81ED-4DB2-BD59-A6C34878D82A}">
                    <a16:rowId xmlns:a16="http://schemas.microsoft.com/office/drawing/2014/main" val="534390720"/>
                  </a:ext>
                </a:extLst>
              </a:tr>
            </a:tbl>
          </a:graphicData>
        </a:graphic>
      </p:graphicFrame>
    </p:spTree>
    <p:extLst>
      <p:ext uri="{BB962C8B-B14F-4D97-AF65-F5344CB8AC3E}">
        <p14:creationId xmlns:p14="http://schemas.microsoft.com/office/powerpoint/2010/main" val="9274589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197C93A-4BF0-9A4B-A70C-3CD06B3099E7}"/>
              </a:ext>
            </a:extLst>
          </p:cNvPr>
          <p:cNvPicPr>
            <a:picLocks noChangeAspect="1"/>
          </p:cNvPicPr>
          <p:nvPr/>
        </p:nvPicPr>
        <p:blipFill>
          <a:blip r:embed="rId2"/>
          <a:stretch>
            <a:fillRect/>
          </a:stretch>
        </p:blipFill>
        <p:spPr>
          <a:xfrm>
            <a:off x="-98778" y="6350"/>
            <a:ext cx="12192000" cy="6851650"/>
          </a:xfrm>
          <a:prstGeom prst="rect">
            <a:avLst/>
          </a:prstGeom>
        </p:spPr>
      </p:pic>
      <p:sp>
        <p:nvSpPr>
          <p:cNvPr id="2" name="Title 1">
            <a:extLst>
              <a:ext uri="{FF2B5EF4-FFF2-40B4-BE49-F238E27FC236}">
                <a16:creationId xmlns:a16="http://schemas.microsoft.com/office/drawing/2014/main" id="{31CD4E44-A486-6D49-8749-0CDD2D3D68D0}"/>
              </a:ext>
            </a:extLst>
          </p:cNvPr>
          <p:cNvSpPr>
            <a:spLocks noGrp="1"/>
          </p:cNvSpPr>
          <p:nvPr>
            <p:ph type="ctrTitle"/>
          </p:nvPr>
        </p:nvSpPr>
        <p:spPr>
          <a:xfrm>
            <a:off x="3761197" y="302003"/>
            <a:ext cx="7941445" cy="738232"/>
          </a:xfrm>
        </p:spPr>
        <p:txBody>
          <a:bodyPr>
            <a:normAutofit fontScale="90000"/>
          </a:bodyPr>
          <a:lstStyle/>
          <a:p>
            <a:pPr algn="l"/>
            <a:r>
              <a:rPr lang="en-GB" sz="5000" b="1">
                <a:solidFill>
                  <a:srgbClr val="594091"/>
                </a:solidFill>
                <a:latin typeface="Barmeno" pitchFamily="2" charset="0"/>
              </a:rPr>
              <a:t>  </a:t>
            </a:r>
            <a:endParaRPr lang="en-US" sz="5000" b="1">
              <a:solidFill>
                <a:srgbClr val="594091"/>
              </a:solidFill>
              <a:latin typeface="Barmeno" pitchFamily="2" charset="0"/>
            </a:endParaRPr>
          </a:p>
        </p:txBody>
      </p:sp>
      <p:sp>
        <p:nvSpPr>
          <p:cNvPr id="3" name="Title 1">
            <a:extLst>
              <a:ext uri="{FF2B5EF4-FFF2-40B4-BE49-F238E27FC236}">
                <a16:creationId xmlns:a16="http://schemas.microsoft.com/office/drawing/2014/main" id="{C969BDD8-A8F1-4DB5-9230-E4B78858302F}"/>
              </a:ext>
            </a:extLst>
          </p:cNvPr>
          <p:cNvSpPr txBox="1">
            <a:spLocks/>
          </p:cNvSpPr>
          <p:nvPr/>
        </p:nvSpPr>
        <p:spPr>
          <a:xfrm>
            <a:off x="328094" y="88379"/>
            <a:ext cx="7315200" cy="82468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5000" b="1">
                <a:solidFill>
                  <a:srgbClr val="594091"/>
                </a:solidFill>
                <a:latin typeface="Barmeno"/>
              </a:rPr>
              <a:t>Suggested Activities</a:t>
            </a:r>
          </a:p>
        </p:txBody>
      </p:sp>
      <p:pic>
        <p:nvPicPr>
          <p:cNvPr id="7" name="Picture 6">
            <a:extLst>
              <a:ext uri="{FF2B5EF4-FFF2-40B4-BE49-F238E27FC236}">
                <a16:creationId xmlns:a16="http://schemas.microsoft.com/office/drawing/2014/main" id="{45ABB3AC-811E-02D4-8B5D-9D8DBFB0A973}"/>
              </a:ext>
            </a:extLst>
          </p:cNvPr>
          <p:cNvPicPr>
            <a:picLocks noChangeAspect="1"/>
          </p:cNvPicPr>
          <p:nvPr/>
        </p:nvPicPr>
        <p:blipFill>
          <a:blip r:embed="rId3"/>
          <a:stretch>
            <a:fillRect/>
          </a:stretch>
        </p:blipFill>
        <p:spPr>
          <a:xfrm>
            <a:off x="4086427" y="1093737"/>
            <a:ext cx="6905827" cy="1188340"/>
          </a:xfrm>
          <a:prstGeom prst="rect">
            <a:avLst/>
          </a:prstGeom>
        </p:spPr>
      </p:pic>
      <p:pic>
        <p:nvPicPr>
          <p:cNvPr id="9" name="Picture 8">
            <a:extLst>
              <a:ext uri="{FF2B5EF4-FFF2-40B4-BE49-F238E27FC236}">
                <a16:creationId xmlns:a16="http://schemas.microsoft.com/office/drawing/2014/main" id="{33F90514-7EF0-C067-5B80-8332BE38DB8A}"/>
              </a:ext>
            </a:extLst>
          </p:cNvPr>
          <p:cNvPicPr>
            <a:picLocks noChangeAspect="1"/>
          </p:cNvPicPr>
          <p:nvPr/>
        </p:nvPicPr>
        <p:blipFill>
          <a:blip r:embed="rId4"/>
          <a:stretch>
            <a:fillRect/>
          </a:stretch>
        </p:blipFill>
        <p:spPr>
          <a:xfrm>
            <a:off x="4086427" y="2335579"/>
            <a:ext cx="6420973" cy="2702465"/>
          </a:xfrm>
          <a:prstGeom prst="rect">
            <a:avLst/>
          </a:prstGeom>
        </p:spPr>
      </p:pic>
    </p:spTree>
    <p:extLst>
      <p:ext uri="{BB962C8B-B14F-4D97-AF65-F5344CB8AC3E}">
        <p14:creationId xmlns:p14="http://schemas.microsoft.com/office/powerpoint/2010/main" val="21966156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197C93A-4BF0-9A4B-A70C-3CD06B3099E7}"/>
              </a:ext>
            </a:extLst>
          </p:cNvPr>
          <p:cNvPicPr>
            <a:picLocks noChangeAspect="1"/>
          </p:cNvPicPr>
          <p:nvPr/>
        </p:nvPicPr>
        <p:blipFill>
          <a:blip r:embed="rId2"/>
          <a:stretch>
            <a:fillRect/>
          </a:stretch>
        </p:blipFill>
        <p:spPr>
          <a:xfrm>
            <a:off x="-98778" y="6350"/>
            <a:ext cx="12192000" cy="6851650"/>
          </a:xfrm>
          <a:prstGeom prst="rect">
            <a:avLst/>
          </a:prstGeom>
        </p:spPr>
      </p:pic>
      <p:sp>
        <p:nvSpPr>
          <p:cNvPr id="2" name="Title 1">
            <a:extLst>
              <a:ext uri="{FF2B5EF4-FFF2-40B4-BE49-F238E27FC236}">
                <a16:creationId xmlns:a16="http://schemas.microsoft.com/office/drawing/2014/main" id="{31CD4E44-A486-6D49-8749-0CDD2D3D68D0}"/>
              </a:ext>
            </a:extLst>
          </p:cNvPr>
          <p:cNvSpPr>
            <a:spLocks noGrp="1"/>
          </p:cNvSpPr>
          <p:nvPr>
            <p:ph type="ctrTitle"/>
          </p:nvPr>
        </p:nvSpPr>
        <p:spPr>
          <a:xfrm>
            <a:off x="3761197" y="302003"/>
            <a:ext cx="7941445" cy="738232"/>
          </a:xfrm>
        </p:spPr>
        <p:txBody>
          <a:bodyPr>
            <a:normAutofit fontScale="90000"/>
          </a:bodyPr>
          <a:lstStyle/>
          <a:p>
            <a:pPr algn="l"/>
            <a:r>
              <a:rPr lang="en-GB" sz="5000" b="1">
                <a:solidFill>
                  <a:srgbClr val="594091"/>
                </a:solidFill>
                <a:latin typeface="Barmeno" pitchFamily="2" charset="0"/>
              </a:rPr>
              <a:t>  </a:t>
            </a:r>
            <a:endParaRPr lang="en-US" sz="5000" b="1">
              <a:solidFill>
                <a:srgbClr val="594091"/>
              </a:solidFill>
              <a:latin typeface="Barmeno" pitchFamily="2" charset="0"/>
            </a:endParaRPr>
          </a:p>
        </p:txBody>
      </p:sp>
      <p:sp>
        <p:nvSpPr>
          <p:cNvPr id="3" name="Title 1">
            <a:extLst>
              <a:ext uri="{FF2B5EF4-FFF2-40B4-BE49-F238E27FC236}">
                <a16:creationId xmlns:a16="http://schemas.microsoft.com/office/drawing/2014/main" id="{C969BDD8-A8F1-4DB5-9230-E4B78858302F}"/>
              </a:ext>
            </a:extLst>
          </p:cNvPr>
          <p:cNvSpPr txBox="1">
            <a:spLocks/>
          </p:cNvSpPr>
          <p:nvPr/>
        </p:nvSpPr>
        <p:spPr>
          <a:xfrm>
            <a:off x="-2774" y="88379"/>
            <a:ext cx="7315200" cy="82468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5000" b="1">
                <a:solidFill>
                  <a:srgbClr val="594091"/>
                </a:solidFill>
                <a:latin typeface="Barmeno"/>
              </a:rPr>
              <a:t>Suggested Activities</a:t>
            </a:r>
          </a:p>
        </p:txBody>
      </p:sp>
      <p:pic>
        <p:nvPicPr>
          <p:cNvPr id="7" name="Picture 6">
            <a:extLst>
              <a:ext uri="{FF2B5EF4-FFF2-40B4-BE49-F238E27FC236}">
                <a16:creationId xmlns:a16="http://schemas.microsoft.com/office/drawing/2014/main" id="{83EA7B62-8C82-9B2F-D777-69750AAAA9C9}"/>
              </a:ext>
            </a:extLst>
          </p:cNvPr>
          <p:cNvPicPr>
            <a:picLocks noChangeAspect="1"/>
          </p:cNvPicPr>
          <p:nvPr/>
        </p:nvPicPr>
        <p:blipFill>
          <a:blip r:embed="rId3"/>
          <a:stretch>
            <a:fillRect/>
          </a:stretch>
        </p:blipFill>
        <p:spPr>
          <a:xfrm>
            <a:off x="3654826" y="1208716"/>
            <a:ext cx="7571531" cy="1320475"/>
          </a:xfrm>
          <a:prstGeom prst="rect">
            <a:avLst/>
          </a:prstGeom>
        </p:spPr>
      </p:pic>
      <p:pic>
        <p:nvPicPr>
          <p:cNvPr id="9" name="Picture 8">
            <a:extLst>
              <a:ext uri="{FF2B5EF4-FFF2-40B4-BE49-F238E27FC236}">
                <a16:creationId xmlns:a16="http://schemas.microsoft.com/office/drawing/2014/main" id="{E4A0EBF5-763B-509C-7B61-51EC33114548}"/>
              </a:ext>
            </a:extLst>
          </p:cNvPr>
          <p:cNvPicPr>
            <a:picLocks noChangeAspect="1"/>
          </p:cNvPicPr>
          <p:nvPr/>
        </p:nvPicPr>
        <p:blipFill>
          <a:blip r:embed="rId4"/>
          <a:stretch>
            <a:fillRect/>
          </a:stretch>
        </p:blipFill>
        <p:spPr>
          <a:xfrm>
            <a:off x="3654826" y="2824843"/>
            <a:ext cx="7437100" cy="988399"/>
          </a:xfrm>
          <a:prstGeom prst="rect">
            <a:avLst/>
          </a:prstGeom>
        </p:spPr>
      </p:pic>
    </p:spTree>
    <p:extLst>
      <p:ext uri="{BB962C8B-B14F-4D97-AF65-F5344CB8AC3E}">
        <p14:creationId xmlns:p14="http://schemas.microsoft.com/office/powerpoint/2010/main" val="14868026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197C93A-4BF0-9A4B-A70C-3CD06B3099E7}"/>
              </a:ext>
            </a:extLst>
          </p:cNvPr>
          <p:cNvPicPr>
            <a:picLocks noChangeAspect="1"/>
          </p:cNvPicPr>
          <p:nvPr/>
        </p:nvPicPr>
        <p:blipFill>
          <a:blip r:embed="rId2"/>
          <a:stretch>
            <a:fillRect/>
          </a:stretch>
        </p:blipFill>
        <p:spPr>
          <a:xfrm>
            <a:off x="-98778" y="6350"/>
            <a:ext cx="12192000" cy="6851650"/>
          </a:xfrm>
          <a:prstGeom prst="rect">
            <a:avLst/>
          </a:prstGeom>
        </p:spPr>
      </p:pic>
      <p:sp>
        <p:nvSpPr>
          <p:cNvPr id="2" name="Title 1">
            <a:extLst>
              <a:ext uri="{FF2B5EF4-FFF2-40B4-BE49-F238E27FC236}">
                <a16:creationId xmlns:a16="http://schemas.microsoft.com/office/drawing/2014/main" id="{31CD4E44-A486-6D49-8749-0CDD2D3D68D0}"/>
              </a:ext>
            </a:extLst>
          </p:cNvPr>
          <p:cNvSpPr>
            <a:spLocks noGrp="1"/>
          </p:cNvSpPr>
          <p:nvPr>
            <p:ph type="ctrTitle"/>
          </p:nvPr>
        </p:nvSpPr>
        <p:spPr>
          <a:xfrm>
            <a:off x="3761197" y="302003"/>
            <a:ext cx="7941445" cy="738232"/>
          </a:xfrm>
        </p:spPr>
        <p:txBody>
          <a:bodyPr>
            <a:normAutofit fontScale="90000"/>
          </a:bodyPr>
          <a:lstStyle/>
          <a:p>
            <a:pPr algn="l"/>
            <a:r>
              <a:rPr lang="en-GB" sz="5000" b="1">
                <a:solidFill>
                  <a:srgbClr val="594091"/>
                </a:solidFill>
                <a:latin typeface="Barmeno" pitchFamily="2" charset="0"/>
              </a:rPr>
              <a:t>  </a:t>
            </a:r>
            <a:endParaRPr lang="en-US" sz="5000" b="1">
              <a:solidFill>
                <a:srgbClr val="594091"/>
              </a:solidFill>
              <a:latin typeface="Barmeno" pitchFamily="2" charset="0"/>
            </a:endParaRPr>
          </a:p>
        </p:txBody>
      </p:sp>
      <p:sp>
        <p:nvSpPr>
          <p:cNvPr id="3" name="Title 1">
            <a:extLst>
              <a:ext uri="{FF2B5EF4-FFF2-40B4-BE49-F238E27FC236}">
                <a16:creationId xmlns:a16="http://schemas.microsoft.com/office/drawing/2014/main" id="{C969BDD8-A8F1-4DB5-9230-E4B78858302F}"/>
              </a:ext>
            </a:extLst>
          </p:cNvPr>
          <p:cNvSpPr txBox="1">
            <a:spLocks/>
          </p:cNvSpPr>
          <p:nvPr/>
        </p:nvSpPr>
        <p:spPr>
          <a:xfrm>
            <a:off x="217806" y="98405"/>
            <a:ext cx="9400673" cy="82468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5000" b="1">
                <a:solidFill>
                  <a:srgbClr val="594091"/>
                </a:solidFill>
                <a:latin typeface="Barmeno"/>
              </a:rPr>
              <a:t>Food and Dietary Requirements</a:t>
            </a:r>
            <a:endParaRPr lang="en-US" sz="5000" b="1">
              <a:solidFill>
                <a:srgbClr val="594091"/>
              </a:solidFill>
              <a:latin typeface="Barmeno" pitchFamily="2" charset="0"/>
            </a:endParaRPr>
          </a:p>
        </p:txBody>
      </p:sp>
      <p:sp>
        <p:nvSpPr>
          <p:cNvPr id="6" name="TextBox 5">
            <a:extLst>
              <a:ext uri="{FF2B5EF4-FFF2-40B4-BE49-F238E27FC236}">
                <a16:creationId xmlns:a16="http://schemas.microsoft.com/office/drawing/2014/main" id="{EEF26B2B-C249-7D15-9F36-08E15081B936}"/>
              </a:ext>
            </a:extLst>
          </p:cNvPr>
          <p:cNvSpPr txBox="1"/>
          <p:nvPr/>
        </p:nvSpPr>
        <p:spPr>
          <a:xfrm>
            <a:off x="4077938" y="918980"/>
            <a:ext cx="7315199" cy="4924425"/>
          </a:xfrm>
          <a:prstGeom prst="rect">
            <a:avLst/>
          </a:prstGeom>
          <a:noFill/>
        </p:spPr>
        <p:txBody>
          <a:bodyPr wrap="square" lIns="91440" tIns="45720" rIns="91440" bIns="45720" rtlCol="0" anchor="t">
            <a:spAutoFit/>
          </a:bodyPr>
          <a:lstStyle/>
          <a:p>
            <a:pPr marL="342900" indent="-342900">
              <a:lnSpc>
                <a:spcPct val="150000"/>
              </a:lnSpc>
              <a:buFont typeface="Arial"/>
              <a:buChar char="•"/>
            </a:pPr>
            <a:r>
              <a:rPr lang="en-GB" dirty="0">
                <a:latin typeface="Barmeno"/>
              </a:rPr>
              <a:t>All food is provided for your child so please do not send any food, drink or snacks.</a:t>
            </a:r>
            <a:endParaRPr lang="en-GB" b="1" u="sng" dirty="0">
              <a:highlight>
                <a:srgbClr val="FFFF00"/>
              </a:highlight>
              <a:latin typeface="Barmeno"/>
            </a:endParaRPr>
          </a:p>
          <a:p>
            <a:pPr marL="342900" indent="-342900">
              <a:lnSpc>
                <a:spcPct val="150000"/>
              </a:lnSpc>
              <a:buFont typeface="Arial"/>
              <a:buChar char="•"/>
            </a:pPr>
            <a:r>
              <a:rPr lang="en-GB" dirty="0">
                <a:latin typeface="Barmeno"/>
              </a:rPr>
              <a:t>Dietary needs will be catered for, but please advise us as soon as possible so that we can let the centre know. </a:t>
            </a:r>
            <a:endParaRPr lang="en-GB" b="1" u="sng" dirty="0">
              <a:latin typeface="Barmeno"/>
            </a:endParaRPr>
          </a:p>
          <a:p>
            <a:pPr marL="342900" indent="-342900">
              <a:lnSpc>
                <a:spcPct val="150000"/>
              </a:lnSpc>
              <a:buFont typeface="Arial"/>
              <a:buChar char="•"/>
            </a:pPr>
            <a:r>
              <a:rPr lang="en-GB" dirty="0">
                <a:latin typeface="Barmeno"/>
              </a:rPr>
              <a:t>On the arrival day children will get a lunch and an evening meal.</a:t>
            </a:r>
            <a:endParaRPr lang="en-GB" dirty="0">
              <a:highlight>
                <a:srgbClr val="FFFF00"/>
              </a:highlight>
              <a:latin typeface="Barmeno"/>
            </a:endParaRPr>
          </a:p>
          <a:p>
            <a:pPr marL="342900" indent="-342900">
              <a:lnSpc>
                <a:spcPct val="150000"/>
              </a:lnSpc>
              <a:buFont typeface="Arial"/>
              <a:buChar char="•"/>
            </a:pPr>
            <a:r>
              <a:rPr lang="en-GB" dirty="0">
                <a:latin typeface="Barmeno"/>
              </a:rPr>
              <a:t>On departure day children will have breakfast of cereal, toast and fruit as well as lunch prior to departure.</a:t>
            </a:r>
          </a:p>
          <a:p>
            <a:pPr marL="285750" indent="-285750">
              <a:lnSpc>
                <a:spcPct val="150000"/>
              </a:lnSpc>
              <a:buFont typeface="Arial"/>
              <a:buChar char="•"/>
            </a:pPr>
            <a:r>
              <a:rPr lang="en-GB" dirty="0">
                <a:latin typeface="Barmeno"/>
              </a:rPr>
              <a:t>All food is home cooked and served in a dining room allocated just to our school.</a:t>
            </a:r>
            <a:endParaRPr lang="en-US" dirty="0">
              <a:latin typeface="Barmeno"/>
            </a:endParaRPr>
          </a:p>
          <a:p>
            <a:pPr marL="285750" indent="-285750">
              <a:lnSpc>
                <a:spcPct val="150000"/>
              </a:lnSpc>
              <a:buFont typeface="Arial"/>
              <a:buChar char="•"/>
            </a:pPr>
            <a:r>
              <a:rPr lang="en-GB" dirty="0">
                <a:latin typeface="Barmeno"/>
              </a:rPr>
              <a:t>Children will be responsible for cleaning up after themselves.</a:t>
            </a:r>
            <a:endParaRPr lang="en-GB" dirty="0">
              <a:latin typeface="Barmeno"/>
              <a:ea typeface="Calibri"/>
              <a:cs typeface="Calibri"/>
            </a:endParaRPr>
          </a:p>
          <a:p>
            <a:pPr marL="457200" indent="-457200">
              <a:buFont typeface="Arial"/>
              <a:buChar char="•"/>
            </a:pPr>
            <a:endParaRPr lang="en-GB" sz="2200" dirty="0">
              <a:latin typeface="Barmeno" pitchFamily="2" charset="0"/>
            </a:endParaRPr>
          </a:p>
          <a:p>
            <a:endParaRPr lang="en-GB" sz="2200" dirty="0">
              <a:latin typeface="Barmeno" pitchFamily="2" charset="0"/>
            </a:endParaRPr>
          </a:p>
        </p:txBody>
      </p:sp>
    </p:spTree>
    <p:extLst>
      <p:ext uri="{BB962C8B-B14F-4D97-AF65-F5344CB8AC3E}">
        <p14:creationId xmlns:p14="http://schemas.microsoft.com/office/powerpoint/2010/main" val="33013910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197C93A-4BF0-9A4B-A70C-3CD06B3099E7}"/>
              </a:ext>
            </a:extLst>
          </p:cNvPr>
          <p:cNvPicPr>
            <a:picLocks noChangeAspect="1"/>
          </p:cNvPicPr>
          <p:nvPr/>
        </p:nvPicPr>
        <p:blipFill>
          <a:blip r:embed="rId2"/>
          <a:stretch>
            <a:fillRect/>
          </a:stretch>
        </p:blipFill>
        <p:spPr>
          <a:xfrm>
            <a:off x="-98778" y="6350"/>
            <a:ext cx="12192000" cy="6851650"/>
          </a:xfrm>
          <a:prstGeom prst="rect">
            <a:avLst/>
          </a:prstGeom>
        </p:spPr>
      </p:pic>
      <p:sp>
        <p:nvSpPr>
          <p:cNvPr id="2" name="Title 1">
            <a:extLst>
              <a:ext uri="{FF2B5EF4-FFF2-40B4-BE49-F238E27FC236}">
                <a16:creationId xmlns:a16="http://schemas.microsoft.com/office/drawing/2014/main" id="{31CD4E44-A486-6D49-8749-0CDD2D3D68D0}"/>
              </a:ext>
            </a:extLst>
          </p:cNvPr>
          <p:cNvSpPr>
            <a:spLocks noGrp="1"/>
          </p:cNvSpPr>
          <p:nvPr>
            <p:ph type="ctrTitle"/>
          </p:nvPr>
        </p:nvSpPr>
        <p:spPr>
          <a:xfrm>
            <a:off x="3761197" y="302003"/>
            <a:ext cx="7941445" cy="738232"/>
          </a:xfrm>
        </p:spPr>
        <p:txBody>
          <a:bodyPr>
            <a:normAutofit fontScale="90000"/>
          </a:bodyPr>
          <a:lstStyle/>
          <a:p>
            <a:pPr algn="l"/>
            <a:r>
              <a:rPr lang="en-GB" sz="5000" b="1">
                <a:solidFill>
                  <a:srgbClr val="594091"/>
                </a:solidFill>
                <a:latin typeface="Barmeno" pitchFamily="2" charset="0"/>
              </a:rPr>
              <a:t>  </a:t>
            </a:r>
            <a:endParaRPr lang="en-US" sz="5000" b="1">
              <a:solidFill>
                <a:srgbClr val="594091"/>
              </a:solidFill>
              <a:latin typeface="Barmeno" pitchFamily="2" charset="0"/>
            </a:endParaRPr>
          </a:p>
        </p:txBody>
      </p:sp>
      <p:sp>
        <p:nvSpPr>
          <p:cNvPr id="3" name="Title 1">
            <a:extLst>
              <a:ext uri="{FF2B5EF4-FFF2-40B4-BE49-F238E27FC236}">
                <a16:creationId xmlns:a16="http://schemas.microsoft.com/office/drawing/2014/main" id="{C969BDD8-A8F1-4DB5-9230-E4B78858302F}"/>
              </a:ext>
            </a:extLst>
          </p:cNvPr>
          <p:cNvSpPr txBox="1">
            <a:spLocks/>
          </p:cNvSpPr>
          <p:nvPr/>
        </p:nvSpPr>
        <p:spPr>
          <a:xfrm>
            <a:off x="67411" y="128484"/>
            <a:ext cx="7315200" cy="82468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5000" b="1">
                <a:solidFill>
                  <a:srgbClr val="594091"/>
                </a:solidFill>
                <a:latin typeface="Barmeno" pitchFamily="2" charset="0"/>
              </a:rPr>
              <a:t>Hygiene</a:t>
            </a:r>
          </a:p>
        </p:txBody>
      </p:sp>
      <p:sp>
        <p:nvSpPr>
          <p:cNvPr id="6" name="TextBox 5">
            <a:extLst>
              <a:ext uri="{FF2B5EF4-FFF2-40B4-BE49-F238E27FC236}">
                <a16:creationId xmlns:a16="http://schemas.microsoft.com/office/drawing/2014/main" id="{EEF26B2B-C249-7D15-9F36-08E15081B936}"/>
              </a:ext>
            </a:extLst>
          </p:cNvPr>
          <p:cNvSpPr txBox="1"/>
          <p:nvPr/>
        </p:nvSpPr>
        <p:spPr>
          <a:xfrm>
            <a:off x="3977675" y="297348"/>
            <a:ext cx="7315199" cy="2092881"/>
          </a:xfrm>
          <a:prstGeom prst="rect">
            <a:avLst/>
          </a:prstGeom>
          <a:noFill/>
        </p:spPr>
        <p:txBody>
          <a:bodyPr wrap="square" lIns="91440" tIns="45720" rIns="91440" bIns="45720" rtlCol="0" anchor="t">
            <a:spAutoFit/>
          </a:bodyPr>
          <a:lstStyle/>
          <a:p>
            <a:pPr marL="342900" indent="-342900">
              <a:lnSpc>
                <a:spcPct val="150000"/>
              </a:lnSpc>
              <a:buFont typeface="Arial"/>
              <a:buChar char="•"/>
            </a:pPr>
            <a:r>
              <a:rPr lang="en-GB" dirty="0">
                <a:latin typeface="Barmeno"/>
              </a:rPr>
              <a:t>It is recommended that your child brings a small bag labelled with their name to include wash stuff, toothbrush and toothpaste.</a:t>
            </a:r>
            <a:endParaRPr lang="en-GB" sz="2200" dirty="0">
              <a:latin typeface="Barmeno"/>
            </a:endParaRPr>
          </a:p>
          <a:p>
            <a:pPr marL="342900" indent="-342900">
              <a:lnSpc>
                <a:spcPct val="150000"/>
              </a:lnSpc>
              <a:buFont typeface="Arial"/>
              <a:buChar char="•"/>
            </a:pPr>
            <a:r>
              <a:rPr lang="en-GB" dirty="0">
                <a:latin typeface="Barmeno"/>
              </a:rPr>
              <a:t>It is also useful to send a named bin bag for wet or dirty clothes.</a:t>
            </a:r>
          </a:p>
          <a:p>
            <a:pPr marL="342900" indent="-342900">
              <a:lnSpc>
                <a:spcPct val="150000"/>
              </a:lnSpc>
              <a:buFont typeface="Arial"/>
              <a:buChar char="•"/>
            </a:pPr>
            <a:r>
              <a:rPr lang="en-GB" dirty="0">
                <a:latin typeface="Barmeno"/>
              </a:rPr>
              <a:t>All rooms have a small sink.</a:t>
            </a:r>
            <a:endParaRPr lang="en-GB" sz="2200" dirty="0">
              <a:latin typeface="Barmeno"/>
            </a:endParaRPr>
          </a:p>
          <a:p>
            <a:endParaRPr lang="en-GB" sz="2200" dirty="0">
              <a:latin typeface="Barmeno" pitchFamily="2" charset="0"/>
            </a:endParaRPr>
          </a:p>
        </p:txBody>
      </p:sp>
      <p:pic>
        <p:nvPicPr>
          <p:cNvPr id="7" name="Picture 6" descr="A bathroom with a bathtub and sink&#10;&#10;Description automatically generated">
            <a:extLst>
              <a:ext uri="{FF2B5EF4-FFF2-40B4-BE49-F238E27FC236}">
                <a16:creationId xmlns:a16="http://schemas.microsoft.com/office/drawing/2014/main" id="{8BAB5A8F-BE19-BF1B-A41F-31B6E61ACB5B}"/>
              </a:ext>
            </a:extLst>
          </p:cNvPr>
          <p:cNvPicPr>
            <a:picLocks noChangeAspect="1"/>
          </p:cNvPicPr>
          <p:nvPr/>
        </p:nvPicPr>
        <p:blipFill>
          <a:blip r:embed="rId3"/>
          <a:stretch>
            <a:fillRect/>
          </a:stretch>
        </p:blipFill>
        <p:spPr>
          <a:xfrm>
            <a:off x="4189214" y="2336131"/>
            <a:ext cx="2820968" cy="3759869"/>
          </a:xfrm>
          <a:prstGeom prst="rect">
            <a:avLst/>
          </a:prstGeom>
        </p:spPr>
      </p:pic>
      <p:pic>
        <p:nvPicPr>
          <p:cNvPr id="8" name="Picture 7" descr="A bathroom with a tub and sink&#10;&#10;Description automatically generated">
            <a:extLst>
              <a:ext uri="{FF2B5EF4-FFF2-40B4-BE49-F238E27FC236}">
                <a16:creationId xmlns:a16="http://schemas.microsoft.com/office/drawing/2014/main" id="{6A1AEB42-6765-3F6E-96F0-4CFE29B5BD77}"/>
              </a:ext>
            </a:extLst>
          </p:cNvPr>
          <p:cNvPicPr>
            <a:picLocks noChangeAspect="1"/>
          </p:cNvPicPr>
          <p:nvPr/>
        </p:nvPicPr>
        <p:blipFill>
          <a:blip r:embed="rId4"/>
          <a:stretch>
            <a:fillRect/>
          </a:stretch>
        </p:blipFill>
        <p:spPr>
          <a:xfrm>
            <a:off x="7372817" y="2336131"/>
            <a:ext cx="2830499" cy="3759869"/>
          </a:xfrm>
          <a:prstGeom prst="rect">
            <a:avLst/>
          </a:prstGeom>
        </p:spPr>
      </p:pic>
    </p:spTree>
    <p:extLst>
      <p:ext uri="{BB962C8B-B14F-4D97-AF65-F5344CB8AC3E}">
        <p14:creationId xmlns:p14="http://schemas.microsoft.com/office/powerpoint/2010/main" val="39969659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7ce31209-eae9-4989-841a-6d30287a7ce8" xsi:nil="true"/>
    <lcf76f155ced4ddcb4097134ff3c332f xmlns="e650df90-dd08-47af-8cdb-d7346a71c069">
      <Terms xmlns="http://schemas.microsoft.com/office/infopath/2007/PartnerControls"/>
    </lcf76f155ced4ddcb4097134ff3c332f>
    <SharedWithUsers xmlns="7ce31209-eae9-4989-841a-6d30287a7ce8">
      <UserInfo>
        <DisplayName>Emma Welsh</DisplayName>
        <AccountId>125</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811C06AEBC6EC4A81CFC6B440725994" ma:contentTypeVersion="17" ma:contentTypeDescription="Create a new document." ma:contentTypeScope="" ma:versionID="0bfbf91945c0e02e8097bed0b1ef7b66">
  <xsd:schema xmlns:xsd="http://www.w3.org/2001/XMLSchema" xmlns:xs="http://www.w3.org/2001/XMLSchema" xmlns:p="http://schemas.microsoft.com/office/2006/metadata/properties" xmlns:ns2="7ce31209-eae9-4989-841a-6d30287a7ce8" xmlns:ns3="e650df90-dd08-47af-8cdb-d7346a71c069" targetNamespace="http://schemas.microsoft.com/office/2006/metadata/properties" ma:root="true" ma:fieldsID="a722363dd17bf3f4d6e11d257aee94d0" ns2:_="" ns3:_="">
    <xsd:import namespace="7ce31209-eae9-4989-841a-6d30287a7ce8"/>
    <xsd:import namespace="e650df90-dd08-47af-8cdb-d7346a71c06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MediaServiceLocation" minOccurs="0"/>
                <xsd:element ref="ns3:MediaServiceGenerationTime" minOccurs="0"/>
                <xsd:element ref="ns3:MediaServiceEventHashCode" minOccurs="0"/>
                <xsd:element ref="ns3:lcf76f155ced4ddcb4097134ff3c332f" minOccurs="0"/>
                <xsd:element ref="ns2:TaxCatchAll" minOccurs="0"/>
                <xsd:element ref="ns3:MediaServiceOCR"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e31209-eae9-4989-841a-6d30287a7ce8" elementFormDefault="qualified">
    <xsd:import namespace="http://schemas.microsoft.com/office/2006/documentManagement/types"/>
    <xsd:import namespace="http://schemas.microsoft.com/office/infopath/2007/PartnerControls"/>
    <xsd:element name="SharedWithUsers" ma:index="8"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6f713a83-cb5a-473c-8dbc-32d9f71b22e4}" ma:internalName="TaxCatchAll" ma:showField="CatchAllData" ma:web="7ce31209-eae9-4989-841a-6d30287a7ce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650df90-dd08-47af-8cdb-d7346a71c069"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Location" ma:index="14" nillable="true" ma:displayName="Location" ma:indexed="true"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590b7bd6-d98c-4b69-9d1d-21aa91e9bccd"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EF78BA3-63B2-4471-9B2A-04BC80246257}">
  <ds:schemaRefs>
    <ds:schemaRef ds:uri="7ce31209-eae9-4989-841a-6d30287a7ce8"/>
    <ds:schemaRef ds:uri="e650df90-dd08-47af-8cdb-d7346a71c069"/>
    <ds:schemaRef ds:uri="http://schemas.microsoft.com/office/2006/metadata/properties"/>
    <ds:schemaRef ds:uri="http://schemas.microsoft.com/office/infopath/2007/PartnerControls"/>
    <ds:schemaRef ds:uri="http://www.w3.org/2000/xmlns/"/>
    <ds:schemaRef ds:uri="http://www.w3.org/2001/XMLSchema-instance"/>
  </ds:schemaRefs>
</ds:datastoreItem>
</file>

<file path=customXml/itemProps2.xml><?xml version="1.0" encoding="utf-8"?>
<ds:datastoreItem xmlns:ds="http://schemas.openxmlformats.org/officeDocument/2006/customXml" ds:itemID="{1761B1FB-ECF1-4FD7-9EDB-78BA3716BD8C}">
  <ds:schemaRefs>
    <ds:schemaRef ds:uri="http://schemas.microsoft.com/sharepoint/v3/contenttype/forms"/>
  </ds:schemaRefs>
</ds:datastoreItem>
</file>

<file path=customXml/itemProps3.xml><?xml version="1.0" encoding="utf-8"?>
<ds:datastoreItem xmlns:ds="http://schemas.openxmlformats.org/officeDocument/2006/customXml" ds:itemID="{FC1517D1-8338-4568-9215-7338EB307B8A}">
  <ds:schemaRefs>
    <ds:schemaRef ds:uri="7ce31209-eae9-4989-841a-6d30287a7ce8"/>
    <ds:schemaRef ds:uri="e650df90-dd08-47af-8cdb-d7346a71c069"/>
    <ds:schemaRef ds:uri="http://schemas.microsoft.com/office/2006/metadata/contentType"/>
    <ds:schemaRef ds:uri="http://schemas.microsoft.com/office/2006/metadata/properties/metaAttributes"/>
    <ds:schemaRef ds:uri="http://www.w3.org/2000/xmlns/"/>
    <ds:schemaRef ds:uri="http://www.w3.org/2001/XMLSchema"/>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761</Words>
  <Application>Microsoft Office PowerPoint</Application>
  <PresentationFormat>Widescreen</PresentationFormat>
  <Paragraphs>71</Paragraphs>
  <Slides>12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Aptos Narrow</vt:lpstr>
      <vt:lpstr>Arial</vt:lpstr>
      <vt:lpstr>Barmeno</vt:lpstr>
      <vt:lpstr>Barmeno Medium</vt:lpstr>
      <vt:lpstr>Book Antiqua</vt:lpstr>
      <vt:lpstr>Calibri</vt:lpstr>
      <vt:lpstr>Calibri Light</vt:lpstr>
      <vt:lpstr>Office Theme</vt:lpstr>
      <vt:lpstr>Year 2 Gulliver’s World Residential: Parent Information</vt:lpstr>
      <vt:lpstr>Before the trip, you will be invited in to discuss:</vt:lpstr>
      <vt:lpstr> </vt:lpstr>
      <vt:lpstr>  </vt:lpstr>
      <vt:lpstr>  </vt:lpstr>
      <vt:lpstr>  </vt:lpstr>
      <vt:lpstr>  </vt:lpstr>
      <vt:lpstr>  </vt:lpstr>
      <vt:lpstr>  </vt:lpstr>
      <vt:lpstr>  </vt:lpstr>
      <vt:lpstr>  </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HERE</dc:title>
  <dc:creator>fran@canncreative.com</dc:creator>
  <cp:lastModifiedBy>amy webb</cp:lastModifiedBy>
  <cp:revision>369</cp:revision>
  <dcterms:created xsi:type="dcterms:W3CDTF">2022-11-10T10:23:47Z</dcterms:created>
  <dcterms:modified xsi:type="dcterms:W3CDTF">2025-11-02T20:02:19Z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0x0101007811C06AEBC6EC4A81CFC6B440725994</vt:lpwstr>
  </property>
  <property fmtid="{D5CDD505-2E9C-101B-9397-08002B2CF9AE}" pid="3" name="MediaServiceImageTags">
    <vt:lpwstr/>
  </property>
</Properties>
</file>