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82" r:id="rId6"/>
    <p:sldId id="288" r:id="rId7"/>
    <p:sldId id="294" r:id="rId8"/>
    <p:sldId id="257" r:id="rId9"/>
    <p:sldId id="295" r:id="rId10"/>
    <p:sldId id="289" r:id="rId11"/>
    <p:sldId id="291" r:id="rId12"/>
    <p:sldId id="293" r:id="rId13"/>
    <p:sldId id="285" r:id="rId14"/>
    <p:sldId id="292" r:id="rId15"/>
    <p:sldId id="286" r:id="rId16"/>
    <p:sldId id="28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091"/>
    <a:srgbClr val="FDBC26"/>
    <a:srgbClr val="0D004C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B1680-BEA7-3D64-6931-BF66483ED1EF}" v="951" dt="2024-05-22T15:52:43.479"/>
    <p1510:client id="{EC045FC9-EA8A-8946-B2FA-E482194A21EE}" v="307" dt="2024-05-22T14:40:51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Garty" userId="f44dacee-7801-4310-9d0a-20c0b35b3bc5" providerId="ADAL" clId="{EC045FC9-EA8A-8946-B2FA-E482194A21EE}"/>
    <pc:docChg chg="custSel addSld delSld modSld">
      <pc:chgData name="Caitlin Garty" userId="f44dacee-7801-4310-9d0a-20c0b35b3bc5" providerId="ADAL" clId="{EC045FC9-EA8A-8946-B2FA-E482194A21EE}" dt="2024-05-22T14:40:51.055" v="307" actId="20577"/>
      <pc:docMkLst>
        <pc:docMk/>
      </pc:docMkLst>
      <pc:sldChg chg="modSp">
        <pc:chgData name="Caitlin Garty" userId="f44dacee-7801-4310-9d0a-20c0b35b3bc5" providerId="ADAL" clId="{EC045FC9-EA8A-8946-B2FA-E482194A21EE}" dt="2024-05-22T14:27:53.394" v="55" actId="20577"/>
        <pc:sldMkLst>
          <pc:docMk/>
          <pc:sldMk cId="3996965918" sldId="285"/>
        </pc:sldMkLst>
        <pc:spChg chg="mod">
          <ac:chgData name="Caitlin Garty" userId="f44dacee-7801-4310-9d0a-20c0b35b3bc5" providerId="ADAL" clId="{EC045FC9-EA8A-8946-B2FA-E482194A21EE}" dt="2024-05-22T14:27:53.394" v="55" actId="20577"/>
          <ac:spMkLst>
            <pc:docMk/>
            <pc:sldMk cId="3996965918" sldId="285"/>
            <ac:spMk id="6" creationId="{EEF26B2B-C249-7D15-9F36-08E15081B936}"/>
          </ac:spMkLst>
        </pc:spChg>
      </pc:sldChg>
      <pc:sldChg chg="new del">
        <pc:chgData name="Caitlin Garty" userId="f44dacee-7801-4310-9d0a-20c0b35b3bc5" providerId="ADAL" clId="{EC045FC9-EA8A-8946-B2FA-E482194A21EE}" dt="2024-05-22T14:29:50.757" v="57" actId="2696"/>
        <pc:sldMkLst>
          <pc:docMk/>
          <pc:sldMk cId="370570410" sldId="294"/>
        </pc:sldMkLst>
      </pc:sldChg>
      <pc:sldChg chg="modSp add">
        <pc:chgData name="Caitlin Garty" userId="f44dacee-7801-4310-9d0a-20c0b35b3bc5" providerId="ADAL" clId="{EC045FC9-EA8A-8946-B2FA-E482194A21EE}" dt="2024-05-22T14:40:51.055" v="307" actId="20577"/>
        <pc:sldMkLst>
          <pc:docMk/>
          <pc:sldMk cId="3823616748" sldId="294"/>
        </pc:sldMkLst>
        <pc:spChg chg="mod">
          <ac:chgData name="Caitlin Garty" userId="f44dacee-7801-4310-9d0a-20c0b35b3bc5" providerId="ADAL" clId="{EC045FC9-EA8A-8946-B2FA-E482194A21EE}" dt="2024-05-22T14:30:05.821" v="59" actId="20577"/>
          <ac:spMkLst>
            <pc:docMk/>
            <pc:sldMk cId="3823616748" sldId="294"/>
            <ac:spMk id="2" creationId="{31CD4E44-A486-6D49-8749-0CDD2D3D68D0}"/>
          </ac:spMkLst>
        </pc:spChg>
        <pc:spChg chg="mod">
          <ac:chgData name="Caitlin Garty" userId="f44dacee-7801-4310-9d0a-20c0b35b3bc5" providerId="ADAL" clId="{EC045FC9-EA8A-8946-B2FA-E482194A21EE}" dt="2024-05-22T14:32:16.356" v="220" actId="1076"/>
          <ac:spMkLst>
            <pc:docMk/>
            <pc:sldMk cId="3823616748" sldId="294"/>
            <ac:spMk id="3" creationId="{C969BDD8-A8F1-4DB5-9230-E4B78858302F}"/>
          </ac:spMkLst>
        </pc:spChg>
        <pc:spChg chg="mod">
          <ac:chgData name="Caitlin Garty" userId="f44dacee-7801-4310-9d0a-20c0b35b3bc5" providerId="ADAL" clId="{EC045FC9-EA8A-8946-B2FA-E482194A21EE}" dt="2024-05-22T14:40:51.055" v="307" actId="20577"/>
          <ac:spMkLst>
            <pc:docMk/>
            <pc:sldMk cId="3823616748" sldId="294"/>
            <ac:spMk id="4" creationId="{A80A6614-A49C-52A4-B89C-04AA269DE150}"/>
          </ac:spMkLst>
        </pc:spChg>
      </pc:sldChg>
    </pc:docChg>
  </pc:docChgLst>
  <pc:docChgLst>
    <pc:chgData name="Claire McManus" userId="S::c.mcmanus@cvps.omegamat.co.uk::9dfe6deb-ec3d-48c3-800c-96455ebee3f5" providerId="AD" clId="Web-{785B1680-BEA7-3D64-6931-BF66483ED1EF}"/>
    <pc:docChg chg="addSld modSld">
      <pc:chgData name="Claire McManus" userId="S::c.mcmanus@cvps.omegamat.co.uk::9dfe6deb-ec3d-48c3-800c-96455ebee3f5" providerId="AD" clId="Web-{785B1680-BEA7-3D64-6931-BF66483ED1EF}" dt="2024-05-22T15:52:40.917" v="497" actId="20577"/>
      <pc:docMkLst>
        <pc:docMk/>
      </pc:docMkLst>
      <pc:sldChg chg="addSp delSp modSp">
        <pc:chgData name="Claire McManus" userId="S::c.mcmanus@cvps.omegamat.co.uk::9dfe6deb-ec3d-48c3-800c-96455ebee3f5" providerId="AD" clId="Web-{785B1680-BEA7-3D64-6931-BF66483ED1EF}" dt="2024-05-22T15:06:54.879" v="145" actId="1076"/>
        <pc:sldMkLst>
          <pc:docMk/>
          <pc:sldMk cId="2648721963" sldId="257"/>
        </pc:sldMkLst>
        <pc:spChg chg="mod">
          <ac:chgData name="Claire McManus" userId="S::c.mcmanus@cvps.omegamat.co.uk::9dfe6deb-ec3d-48c3-800c-96455ebee3f5" providerId="AD" clId="Web-{785B1680-BEA7-3D64-6931-BF66483ED1EF}" dt="2024-05-22T15:06:52.972" v="144" actId="1076"/>
          <ac:spMkLst>
            <pc:docMk/>
            <pc:sldMk cId="2648721963" sldId="257"/>
            <ac:spMk id="6" creationId="{C7F094D4-9D27-9A4B-1366-54B653AFCA8F}"/>
          </ac:spMkLst>
        </pc:spChg>
        <pc:spChg chg="mod">
          <ac:chgData name="Claire McManus" userId="S::c.mcmanus@cvps.omegamat.co.uk::9dfe6deb-ec3d-48c3-800c-96455ebee3f5" providerId="AD" clId="Web-{785B1680-BEA7-3D64-6931-BF66483ED1EF}" dt="2024-05-22T15:06:54.879" v="145" actId="1076"/>
          <ac:spMkLst>
            <pc:docMk/>
            <pc:sldMk cId="2648721963" sldId="257"/>
            <ac:spMk id="8" creationId="{A47A2DA9-FE1D-277C-840F-4E6F954C2CC3}"/>
          </ac:spMkLst>
        </pc:spChg>
        <pc:picChg chg="add del">
          <ac:chgData name="Claire McManus" userId="S::c.mcmanus@cvps.omegamat.co.uk::9dfe6deb-ec3d-48c3-800c-96455ebee3f5" providerId="AD" clId="Web-{785B1680-BEA7-3D64-6931-BF66483ED1EF}" dt="2024-05-22T15:06:50.004" v="143"/>
          <ac:picMkLst>
            <pc:docMk/>
            <pc:sldMk cId="2648721963" sldId="257"/>
            <ac:picMk id="1026" creationId="{0C287ED1-0D62-E21C-A593-81F64CE6A51C}"/>
          </ac:picMkLst>
        </pc:picChg>
      </pc:sldChg>
      <pc:sldChg chg="modSp">
        <pc:chgData name="Claire McManus" userId="S::c.mcmanus@cvps.omegamat.co.uk::9dfe6deb-ec3d-48c3-800c-96455ebee3f5" providerId="AD" clId="Web-{785B1680-BEA7-3D64-6931-BF66483ED1EF}" dt="2024-05-22T15:47:04.217" v="495" actId="1076"/>
        <pc:sldMkLst>
          <pc:docMk/>
          <pc:sldMk cId="2383098135" sldId="282"/>
        </pc:sldMkLst>
        <pc:spChg chg="mod">
          <ac:chgData name="Claire McManus" userId="S::c.mcmanus@cvps.omegamat.co.uk::9dfe6deb-ec3d-48c3-800c-96455ebee3f5" providerId="AD" clId="Web-{785B1680-BEA7-3D64-6931-BF66483ED1EF}" dt="2024-05-22T15:47:04.217" v="495" actId="1076"/>
          <ac:spMkLst>
            <pc:docMk/>
            <pc:sldMk cId="2383098135" sldId="282"/>
            <ac:spMk id="2" creationId="{31CD4E44-A486-6D49-8749-0CDD2D3D68D0}"/>
          </ac:spMkLst>
        </pc:spChg>
        <pc:spChg chg="mod">
          <ac:chgData name="Claire McManus" userId="S::c.mcmanus@cvps.omegamat.co.uk::9dfe6deb-ec3d-48c3-800c-96455ebee3f5" providerId="AD" clId="Web-{785B1680-BEA7-3D64-6931-BF66483ED1EF}" dt="2024-05-22T15:46:56.935" v="494" actId="20577"/>
          <ac:spMkLst>
            <pc:docMk/>
            <pc:sldMk cId="2383098135" sldId="282"/>
            <ac:spMk id="7" creationId="{358A36BE-3EAC-9044-B3BF-4E4A3983C9C4}"/>
          </ac:spMkLst>
        </pc:spChg>
      </pc:sldChg>
      <pc:sldChg chg="modSp">
        <pc:chgData name="Claire McManus" userId="S::c.mcmanus@cvps.omegamat.co.uk::9dfe6deb-ec3d-48c3-800c-96455ebee3f5" providerId="AD" clId="Web-{785B1680-BEA7-3D64-6931-BF66483ED1EF}" dt="2024-05-22T14:51:15.719" v="23" actId="1076"/>
        <pc:sldMkLst>
          <pc:docMk/>
          <pc:sldMk cId="3311620229" sldId="286"/>
        </pc:sldMkLst>
        <pc:spChg chg="mod">
          <ac:chgData name="Claire McManus" userId="S::c.mcmanus@cvps.omegamat.co.uk::9dfe6deb-ec3d-48c3-800c-96455ebee3f5" providerId="AD" clId="Web-{785B1680-BEA7-3D64-6931-BF66483ED1EF}" dt="2024-05-22T14:50:22.546" v="0" actId="1076"/>
          <ac:spMkLst>
            <pc:docMk/>
            <pc:sldMk cId="3311620229" sldId="286"/>
            <ac:spMk id="3" creationId="{C969BDD8-A8F1-4DB5-9230-E4B78858302F}"/>
          </ac:spMkLst>
        </pc:spChg>
        <pc:spChg chg="mod">
          <ac:chgData name="Claire McManus" userId="S::c.mcmanus@cvps.omegamat.co.uk::9dfe6deb-ec3d-48c3-800c-96455ebee3f5" providerId="AD" clId="Web-{785B1680-BEA7-3D64-6931-BF66483ED1EF}" dt="2024-05-22T14:51:15.719" v="23" actId="1076"/>
          <ac:spMkLst>
            <pc:docMk/>
            <pc:sldMk cId="3311620229" sldId="286"/>
            <ac:spMk id="6" creationId="{EEF26B2B-C249-7D15-9F36-08E15081B936}"/>
          </ac:spMkLst>
        </pc:spChg>
      </pc:sldChg>
      <pc:sldChg chg="modSp">
        <pc:chgData name="Claire McManus" userId="S::c.mcmanus@cvps.omegamat.co.uk::9dfe6deb-ec3d-48c3-800c-96455ebee3f5" providerId="AD" clId="Web-{785B1680-BEA7-3D64-6931-BF66483ED1EF}" dt="2024-05-22T15:47:20.108" v="496" actId="20577"/>
        <pc:sldMkLst>
          <pc:docMk/>
          <pc:sldMk cId="934896681" sldId="287"/>
        </pc:sldMkLst>
        <pc:spChg chg="mod">
          <ac:chgData name="Claire McManus" userId="S::c.mcmanus@cvps.omegamat.co.uk::9dfe6deb-ec3d-48c3-800c-96455ebee3f5" providerId="AD" clId="Web-{785B1680-BEA7-3D64-6931-BF66483ED1EF}" dt="2024-05-22T15:27:48.721" v="439" actId="1076"/>
          <ac:spMkLst>
            <pc:docMk/>
            <pc:sldMk cId="934896681" sldId="287"/>
            <ac:spMk id="3" creationId="{C969BDD8-A8F1-4DB5-9230-E4B78858302F}"/>
          </ac:spMkLst>
        </pc:spChg>
        <pc:spChg chg="mod">
          <ac:chgData name="Claire McManus" userId="S::c.mcmanus@cvps.omegamat.co.uk::9dfe6deb-ec3d-48c3-800c-96455ebee3f5" providerId="AD" clId="Web-{785B1680-BEA7-3D64-6931-BF66483ED1EF}" dt="2024-05-22T15:47:20.108" v="496" actId="20577"/>
          <ac:spMkLst>
            <pc:docMk/>
            <pc:sldMk cId="934896681" sldId="287"/>
            <ac:spMk id="6" creationId="{EEF26B2B-C249-7D15-9F36-08E15081B936}"/>
          </ac:spMkLst>
        </pc:spChg>
        <pc:picChg chg="mod">
          <ac:chgData name="Claire McManus" userId="S::c.mcmanus@cvps.omegamat.co.uk::9dfe6deb-ec3d-48c3-800c-96455ebee3f5" providerId="AD" clId="Web-{785B1680-BEA7-3D64-6931-BF66483ED1EF}" dt="2024-05-22T15:27:43.049" v="438" actId="1076"/>
          <ac:picMkLst>
            <pc:docMk/>
            <pc:sldMk cId="934896681" sldId="287"/>
            <ac:picMk id="5" creationId="{0197C93A-4BF0-9A4B-A70C-3CD06B3099E7}"/>
          </ac:picMkLst>
        </pc:picChg>
      </pc:sldChg>
      <pc:sldChg chg="modSp">
        <pc:chgData name="Claire McManus" userId="S::c.mcmanus@cvps.omegamat.co.uk::9dfe6deb-ec3d-48c3-800c-96455ebee3f5" providerId="AD" clId="Web-{785B1680-BEA7-3D64-6931-BF66483ED1EF}" dt="2024-05-22T15:52:40.917" v="497" actId="20577"/>
        <pc:sldMkLst>
          <pc:docMk/>
          <pc:sldMk cId="2159635583" sldId="288"/>
        </pc:sldMkLst>
        <pc:spChg chg="mod">
          <ac:chgData name="Claire McManus" userId="S::c.mcmanus@cvps.omegamat.co.uk::9dfe6deb-ec3d-48c3-800c-96455ebee3f5" providerId="AD" clId="Web-{785B1680-BEA7-3D64-6931-BF66483ED1EF}" dt="2024-05-22T15:52:40.917" v="497" actId="20577"/>
          <ac:spMkLst>
            <pc:docMk/>
            <pc:sldMk cId="2159635583" sldId="288"/>
            <ac:spMk id="4" creationId="{A80A6614-A49C-52A4-B89C-04AA269DE150}"/>
          </ac:spMkLst>
        </pc:spChg>
      </pc:sldChg>
      <pc:sldChg chg="modSp">
        <pc:chgData name="Claire McManus" userId="S::c.mcmanus@cvps.omegamat.co.uk::9dfe6deb-ec3d-48c3-800c-96455ebee3f5" providerId="AD" clId="Web-{785B1680-BEA7-3D64-6931-BF66483ED1EF}" dt="2024-05-22T15:10:19.089" v="197" actId="20577"/>
        <pc:sldMkLst>
          <pc:docMk/>
          <pc:sldMk cId="3301391022" sldId="293"/>
        </pc:sldMkLst>
        <pc:spChg chg="mod">
          <ac:chgData name="Claire McManus" userId="S::c.mcmanus@cvps.omegamat.co.uk::9dfe6deb-ec3d-48c3-800c-96455ebee3f5" providerId="AD" clId="Web-{785B1680-BEA7-3D64-6931-BF66483ED1EF}" dt="2024-05-22T15:10:19.089" v="197" actId="20577"/>
          <ac:spMkLst>
            <pc:docMk/>
            <pc:sldMk cId="3301391022" sldId="293"/>
            <ac:spMk id="6" creationId="{EEF26B2B-C249-7D15-9F36-08E15081B936}"/>
          </ac:spMkLst>
        </pc:spChg>
      </pc:sldChg>
      <pc:sldChg chg="modSp">
        <pc:chgData name="Claire McManus" userId="S::c.mcmanus@cvps.omegamat.co.uk::9dfe6deb-ec3d-48c3-800c-96455ebee3f5" providerId="AD" clId="Web-{785B1680-BEA7-3D64-6931-BF66483ED1EF}" dt="2024-05-22T15:46:43.075" v="492" actId="20577"/>
        <pc:sldMkLst>
          <pc:docMk/>
          <pc:sldMk cId="3823616748" sldId="294"/>
        </pc:sldMkLst>
        <pc:spChg chg="mod">
          <ac:chgData name="Claire McManus" userId="S::c.mcmanus@cvps.omegamat.co.uk::9dfe6deb-ec3d-48c3-800c-96455ebee3f5" providerId="AD" clId="Web-{785B1680-BEA7-3D64-6931-BF66483ED1EF}" dt="2024-05-22T15:46:43.075" v="492" actId="20577"/>
          <ac:spMkLst>
            <pc:docMk/>
            <pc:sldMk cId="3823616748" sldId="294"/>
            <ac:spMk id="4" creationId="{A80A6614-A49C-52A4-B89C-04AA269DE150}"/>
          </ac:spMkLst>
        </pc:spChg>
      </pc:sldChg>
      <pc:sldChg chg="addSp delSp modSp add replId">
        <pc:chgData name="Claire McManus" userId="S::c.mcmanus@cvps.omegamat.co.uk::9dfe6deb-ec3d-48c3-800c-96455ebee3f5" providerId="AD" clId="Web-{785B1680-BEA7-3D64-6931-BF66483ED1EF}" dt="2024-05-22T15:39:54.186" v="469" actId="1076"/>
        <pc:sldMkLst>
          <pc:docMk/>
          <pc:sldMk cId="927458955" sldId="295"/>
        </pc:sldMkLst>
        <pc:spChg chg="mod">
          <ac:chgData name="Claire McManus" userId="S::c.mcmanus@cvps.omegamat.co.uk::9dfe6deb-ec3d-48c3-800c-96455ebee3f5" providerId="AD" clId="Web-{785B1680-BEA7-3D64-6931-BF66483ED1EF}" dt="2024-05-22T15:39:21.966" v="465" actId="20577"/>
          <ac:spMkLst>
            <pc:docMk/>
            <pc:sldMk cId="927458955" sldId="295"/>
            <ac:spMk id="3" creationId="{C969BDD8-A8F1-4DB5-9230-E4B78858302F}"/>
          </ac:spMkLst>
        </pc:spChg>
        <pc:spChg chg="del">
          <ac:chgData name="Claire McManus" userId="S::c.mcmanus@cvps.omegamat.co.uk::9dfe6deb-ec3d-48c3-800c-96455ebee3f5" providerId="AD" clId="Web-{785B1680-BEA7-3D64-6931-BF66483ED1EF}" dt="2024-05-22T15:39:24.919" v="466"/>
          <ac:spMkLst>
            <pc:docMk/>
            <pc:sldMk cId="927458955" sldId="295"/>
            <ac:spMk id="6" creationId="{C7F094D4-9D27-9A4B-1366-54B653AFCA8F}"/>
          </ac:spMkLst>
        </pc:spChg>
        <pc:spChg chg="del">
          <ac:chgData name="Claire McManus" userId="S::c.mcmanus@cvps.omegamat.co.uk::9dfe6deb-ec3d-48c3-800c-96455ebee3f5" providerId="AD" clId="Web-{785B1680-BEA7-3D64-6931-BF66483ED1EF}" dt="2024-05-22T15:39:26.966" v="467"/>
          <ac:spMkLst>
            <pc:docMk/>
            <pc:sldMk cId="927458955" sldId="295"/>
            <ac:spMk id="8" creationId="{A47A2DA9-FE1D-277C-840F-4E6F954C2CC3}"/>
          </ac:spMkLst>
        </pc:spChg>
        <pc:picChg chg="add mod">
          <ac:chgData name="Claire McManus" userId="S::c.mcmanus@cvps.omegamat.co.uk::9dfe6deb-ec3d-48c3-800c-96455ebee3f5" providerId="AD" clId="Web-{785B1680-BEA7-3D64-6931-BF66483ED1EF}" dt="2024-05-22T15:39:54.186" v="469" actId="1076"/>
          <ac:picMkLst>
            <pc:docMk/>
            <pc:sldMk cId="927458955" sldId="295"/>
            <ac:picMk id="4" creationId="{995EFBE8-7663-711F-BF5C-3C418C2B2724}"/>
          </ac:picMkLst>
        </pc:picChg>
      </pc:sldChg>
    </pc:docChg>
  </pc:docChgLst>
  <pc:docChgLst>
    <pc:chgData name="Caitlin Garty" userId="S::c.garty@cvps.omegamat.co.uk::f44dacee-7801-4310-9d0a-20c0b35b3bc5" providerId="AD" clId="Web-{C2D92A44-9392-E159-AC1C-E10AF051EC36}"/>
    <pc:docChg chg="addSld delSld modSld">
      <pc:chgData name="Caitlin Garty" userId="S::c.garty@cvps.omegamat.co.uk::f44dacee-7801-4310-9d0a-20c0b35b3bc5" providerId="AD" clId="Web-{C2D92A44-9392-E159-AC1C-E10AF051EC36}" dt="2024-05-20T09:21:31.255" v="661" actId="1076"/>
      <pc:docMkLst>
        <pc:docMk/>
      </pc:docMkLst>
      <pc:sldChg chg="addSp delSp modSp">
        <pc:chgData name="Caitlin Garty" userId="S::c.garty@cvps.omegamat.co.uk::f44dacee-7801-4310-9d0a-20c0b35b3bc5" providerId="AD" clId="Web-{C2D92A44-9392-E159-AC1C-E10AF051EC36}" dt="2024-05-20T09:21:31.255" v="661" actId="1076"/>
        <pc:sldMkLst>
          <pc:docMk/>
          <pc:sldMk cId="2648721963" sldId="257"/>
        </pc:sldMkLst>
        <pc:spChg chg="mod">
          <ac:chgData name="Caitlin Garty" userId="S::c.garty@cvps.omegamat.co.uk::f44dacee-7801-4310-9d0a-20c0b35b3bc5" providerId="AD" clId="Web-{C2D92A44-9392-E159-AC1C-E10AF051EC36}" dt="2024-05-20T09:19:07.589" v="593" actId="1076"/>
          <ac:spMkLst>
            <pc:docMk/>
            <pc:sldMk cId="2648721963" sldId="257"/>
            <ac:spMk id="3" creationId="{C969BDD8-A8F1-4DB5-9230-E4B78858302F}"/>
          </ac:spMkLst>
        </pc:spChg>
        <pc:spChg chg="add mod">
          <ac:chgData name="Caitlin Garty" userId="S::c.garty@cvps.omegamat.co.uk::f44dacee-7801-4310-9d0a-20c0b35b3bc5" providerId="AD" clId="Web-{C2D92A44-9392-E159-AC1C-E10AF051EC36}" dt="2024-05-20T09:21:31.255" v="661" actId="1076"/>
          <ac:spMkLst>
            <pc:docMk/>
            <pc:sldMk cId="2648721963" sldId="257"/>
            <ac:spMk id="6" creationId="{C7F094D4-9D27-9A4B-1366-54B653AFCA8F}"/>
          </ac:spMkLst>
        </pc:spChg>
        <pc:spChg chg="add del mod">
          <ac:chgData name="Caitlin Garty" userId="S::c.garty@cvps.omegamat.co.uk::f44dacee-7801-4310-9d0a-20c0b35b3bc5" providerId="AD" clId="Web-{C2D92A44-9392-E159-AC1C-E10AF051EC36}" dt="2024-05-20T09:19:36.544" v="609"/>
          <ac:spMkLst>
            <pc:docMk/>
            <pc:sldMk cId="2648721963" sldId="257"/>
            <ac:spMk id="7" creationId="{E47D96BB-E428-01BF-767F-BCFA522D827A}"/>
          </ac:spMkLst>
        </pc:spChg>
        <pc:spChg chg="add mod">
          <ac:chgData name="Caitlin Garty" userId="S::c.garty@cvps.omegamat.co.uk::f44dacee-7801-4310-9d0a-20c0b35b3bc5" providerId="AD" clId="Web-{C2D92A44-9392-E159-AC1C-E10AF051EC36}" dt="2024-05-20T09:21:23.442" v="660" actId="1076"/>
          <ac:spMkLst>
            <pc:docMk/>
            <pc:sldMk cId="2648721963" sldId="257"/>
            <ac:spMk id="8" creationId="{A47A2DA9-FE1D-277C-840F-4E6F954C2CC3}"/>
          </ac:spMkLst>
        </pc:spChg>
        <pc:picChg chg="mod">
          <ac:chgData name="Caitlin Garty" userId="S::c.garty@cvps.omegamat.co.uk::f44dacee-7801-4310-9d0a-20c0b35b3bc5" providerId="AD" clId="Web-{C2D92A44-9392-E159-AC1C-E10AF051EC36}" dt="2024-05-20T09:19:15.121" v="595" actId="14100"/>
          <ac:picMkLst>
            <pc:docMk/>
            <pc:sldMk cId="2648721963" sldId="257"/>
            <ac:picMk id="1026" creationId="{0C287ED1-0D62-E21C-A593-81F64CE6A51C}"/>
          </ac:picMkLst>
        </pc:picChg>
      </pc:sldChg>
      <pc:sldChg chg="add del">
        <pc:chgData name="Caitlin Garty" userId="S::c.garty@cvps.omegamat.co.uk::f44dacee-7801-4310-9d0a-20c0b35b3bc5" providerId="AD" clId="Web-{C2D92A44-9392-E159-AC1C-E10AF051EC36}" dt="2024-05-20T08:42:46.979" v="1"/>
        <pc:sldMkLst>
          <pc:docMk/>
          <pc:sldMk cId="795580318" sldId="264"/>
        </pc:sldMkLst>
      </pc:sldChg>
      <pc:sldChg chg="del">
        <pc:chgData name="Caitlin Garty" userId="S::c.garty@cvps.omegamat.co.uk::f44dacee-7801-4310-9d0a-20c0b35b3bc5" providerId="AD" clId="Web-{C2D92A44-9392-E159-AC1C-E10AF051EC36}" dt="2024-05-20T08:55:38.185" v="122"/>
        <pc:sldMkLst>
          <pc:docMk/>
          <pc:sldMk cId="3468379311" sldId="266"/>
        </pc:sldMkLst>
      </pc:sldChg>
      <pc:sldChg chg="del">
        <pc:chgData name="Caitlin Garty" userId="S::c.garty@cvps.omegamat.co.uk::f44dacee-7801-4310-9d0a-20c0b35b3bc5" providerId="AD" clId="Web-{C2D92A44-9392-E159-AC1C-E10AF051EC36}" dt="2024-05-20T08:46:10.695" v="4"/>
        <pc:sldMkLst>
          <pc:docMk/>
          <pc:sldMk cId="1212402465" sldId="269"/>
        </pc:sldMkLst>
      </pc:sldChg>
      <pc:sldChg chg="del">
        <pc:chgData name="Caitlin Garty" userId="S::c.garty@cvps.omegamat.co.uk::f44dacee-7801-4310-9d0a-20c0b35b3bc5" providerId="AD" clId="Web-{C2D92A44-9392-E159-AC1C-E10AF051EC36}" dt="2024-05-20T08:55:39.045" v="123"/>
        <pc:sldMkLst>
          <pc:docMk/>
          <pc:sldMk cId="2143157361" sldId="275"/>
        </pc:sldMkLst>
      </pc:sldChg>
      <pc:sldChg chg="del">
        <pc:chgData name="Caitlin Garty" userId="S::c.garty@cvps.omegamat.co.uk::f44dacee-7801-4310-9d0a-20c0b35b3bc5" providerId="AD" clId="Web-{C2D92A44-9392-E159-AC1C-E10AF051EC36}" dt="2024-05-20T08:46:15.914" v="6"/>
        <pc:sldMkLst>
          <pc:docMk/>
          <pc:sldMk cId="3499936330" sldId="276"/>
        </pc:sldMkLst>
      </pc:sldChg>
      <pc:sldChg chg="modSp">
        <pc:chgData name="Caitlin Garty" userId="S::c.garty@cvps.omegamat.co.uk::f44dacee-7801-4310-9d0a-20c0b35b3bc5" providerId="AD" clId="Web-{C2D92A44-9392-E159-AC1C-E10AF051EC36}" dt="2024-05-20T08:57:00.113" v="167" actId="20577"/>
        <pc:sldMkLst>
          <pc:docMk/>
          <pc:sldMk cId="2383098135" sldId="282"/>
        </pc:sldMkLst>
        <pc:spChg chg="mod">
          <ac:chgData name="Caitlin Garty" userId="S::c.garty@cvps.omegamat.co.uk::f44dacee-7801-4310-9d0a-20c0b35b3bc5" providerId="AD" clId="Web-{C2D92A44-9392-E159-AC1C-E10AF051EC36}" dt="2024-05-20T08:57:00.113" v="167" actId="20577"/>
          <ac:spMkLst>
            <pc:docMk/>
            <pc:sldMk cId="2383098135" sldId="282"/>
            <ac:spMk id="7" creationId="{358A36BE-3EAC-9044-B3BF-4E4A3983C9C4}"/>
          </ac:spMkLst>
        </pc:spChg>
      </pc:sldChg>
      <pc:sldChg chg="del">
        <pc:chgData name="Caitlin Garty" userId="S::c.garty@cvps.omegamat.co.uk::f44dacee-7801-4310-9d0a-20c0b35b3bc5" providerId="AD" clId="Web-{C2D92A44-9392-E159-AC1C-E10AF051EC36}" dt="2024-05-20T08:46:11.899" v="5"/>
        <pc:sldMkLst>
          <pc:docMk/>
          <pc:sldMk cId="819502777" sldId="283"/>
        </pc:sldMkLst>
      </pc:sldChg>
      <pc:sldChg chg="del">
        <pc:chgData name="Caitlin Garty" userId="S::c.garty@cvps.omegamat.co.uk::f44dacee-7801-4310-9d0a-20c0b35b3bc5" providerId="AD" clId="Web-{C2D92A44-9392-E159-AC1C-E10AF051EC36}" dt="2024-05-20T08:55:36.998" v="121"/>
        <pc:sldMkLst>
          <pc:docMk/>
          <pc:sldMk cId="3852821055" sldId="284"/>
        </pc:sldMkLst>
      </pc:sldChg>
      <pc:sldChg chg="add del replId">
        <pc:chgData name="Caitlin Garty" userId="S::c.garty@cvps.omegamat.co.uk::f44dacee-7801-4310-9d0a-20c0b35b3bc5" providerId="AD" clId="Web-{C2D92A44-9392-E159-AC1C-E10AF051EC36}" dt="2024-05-20T08:45:25.505" v="3"/>
        <pc:sldMkLst>
          <pc:docMk/>
          <pc:sldMk cId="2073520787" sldId="285"/>
        </pc:sldMkLst>
      </pc:sldChg>
      <pc:sldChg chg="addSp delSp modSp add replId">
        <pc:chgData name="Caitlin Garty" userId="S::c.garty@cvps.omegamat.co.uk::f44dacee-7801-4310-9d0a-20c0b35b3bc5" providerId="AD" clId="Web-{C2D92A44-9392-E159-AC1C-E10AF051EC36}" dt="2024-05-20T09:10:45.369" v="288" actId="20577"/>
        <pc:sldMkLst>
          <pc:docMk/>
          <pc:sldMk cId="3996965918" sldId="285"/>
        </pc:sldMkLst>
        <pc:spChg chg="mod">
          <ac:chgData name="Caitlin Garty" userId="S::c.garty@cvps.omegamat.co.uk::f44dacee-7801-4310-9d0a-20c0b35b3bc5" providerId="AD" clId="Web-{C2D92A44-9392-E159-AC1C-E10AF051EC36}" dt="2024-05-20T09:10:15.399" v="272" actId="1076"/>
          <ac:spMkLst>
            <pc:docMk/>
            <pc:sldMk cId="3996965918" sldId="285"/>
            <ac:spMk id="3" creationId="{C969BDD8-A8F1-4DB5-9230-E4B78858302F}"/>
          </ac:spMkLst>
        </pc:spChg>
        <pc:spChg chg="add mod">
          <ac:chgData name="Caitlin Garty" userId="S::c.garty@cvps.omegamat.co.uk::f44dacee-7801-4310-9d0a-20c0b35b3bc5" providerId="AD" clId="Web-{C2D92A44-9392-E159-AC1C-E10AF051EC36}" dt="2024-05-20T09:10:45.369" v="288" actId="20577"/>
          <ac:spMkLst>
            <pc:docMk/>
            <pc:sldMk cId="3996965918" sldId="285"/>
            <ac:spMk id="6" creationId="{EEF26B2B-C249-7D15-9F36-08E15081B936}"/>
          </ac:spMkLst>
        </pc:spChg>
        <pc:picChg chg="add mod">
          <ac:chgData name="Caitlin Garty" userId="S::c.garty@cvps.omegamat.co.uk::f44dacee-7801-4310-9d0a-20c0b35b3bc5" providerId="AD" clId="Web-{C2D92A44-9392-E159-AC1C-E10AF051EC36}" dt="2024-05-20T09:06:02.945" v="227" actId="1076"/>
          <ac:picMkLst>
            <pc:docMk/>
            <pc:sldMk cId="3996965918" sldId="285"/>
            <ac:picMk id="7" creationId="{8BAB5A8F-BE19-BF1B-A41F-31B6E61ACB5B}"/>
          </ac:picMkLst>
        </pc:picChg>
        <pc:picChg chg="add mod">
          <ac:chgData name="Caitlin Garty" userId="S::c.garty@cvps.omegamat.co.uk::f44dacee-7801-4310-9d0a-20c0b35b3bc5" providerId="AD" clId="Web-{C2D92A44-9392-E159-AC1C-E10AF051EC36}" dt="2024-05-20T09:06:36.213" v="231" actId="14100"/>
          <ac:picMkLst>
            <pc:docMk/>
            <pc:sldMk cId="3996965918" sldId="285"/>
            <ac:picMk id="8" creationId="{6A1AEB42-6765-3F6E-96F0-4CFE29B5BD77}"/>
          </ac:picMkLst>
        </pc:picChg>
        <pc:picChg chg="del">
          <ac:chgData name="Caitlin Garty" userId="S::c.garty@cvps.omegamat.co.uk::f44dacee-7801-4310-9d0a-20c0b35b3bc5" providerId="AD" clId="Web-{C2D92A44-9392-E159-AC1C-E10AF051EC36}" dt="2024-05-20T08:46:30.790" v="19"/>
          <ac:picMkLst>
            <pc:docMk/>
            <pc:sldMk cId="3996965918" sldId="285"/>
            <ac:picMk id="1026" creationId="{0C287ED1-0D62-E21C-A593-81F64CE6A51C}"/>
          </ac:picMkLst>
        </pc:picChg>
      </pc:sldChg>
      <pc:sldChg chg="modSp add replId">
        <pc:chgData name="Caitlin Garty" userId="S::c.garty@cvps.omegamat.co.uk::f44dacee-7801-4310-9d0a-20c0b35b3bc5" providerId="AD" clId="Web-{C2D92A44-9392-E159-AC1C-E10AF051EC36}" dt="2024-05-20T08:52:12.266" v="76" actId="20577"/>
        <pc:sldMkLst>
          <pc:docMk/>
          <pc:sldMk cId="3311620229" sldId="286"/>
        </pc:sldMkLst>
        <pc:spChg chg="mod">
          <ac:chgData name="Caitlin Garty" userId="S::c.garty@cvps.omegamat.co.uk::f44dacee-7801-4310-9d0a-20c0b35b3bc5" providerId="AD" clId="Web-{C2D92A44-9392-E159-AC1C-E10AF051EC36}" dt="2024-05-20T08:49:04.050" v="39" actId="20577"/>
          <ac:spMkLst>
            <pc:docMk/>
            <pc:sldMk cId="3311620229" sldId="286"/>
            <ac:spMk id="3" creationId="{C969BDD8-A8F1-4DB5-9230-E4B78858302F}"/>
          </ac:spMkLst>
        </pc:spChg>
        <pc:spChg chg="mod">
          <ac:chgData name="Caitlin Garty" userId="S::c.garty@cvps.omegamat.co.uk::f44dacee-7801-4310-9d0a-20c0b35b3bc5" providerId="AD" clId="Web-{C2D92A44-9392-E159-AC1C-E10AF051EC36}" dt="2024-05-20T08:52:12.266" v="76" actId="20577"/>
          <ac:spMkLst>
            <pc:docMk/>
            <pc:sldMk cId="3311620229" sldId="286"/>
            <ac:spMk id="6" creationId="{EEF26B2B-C249-7D15-9F36-08E15081B936}"/>
          </ac:spMkLst>
        </pc:spChg>
      </pc:sldChg>
      <pc:sldChg chg="modSp add replId">
        <pc:chgData name="Caitlin Garty" userId="S::c.garty@cvps.omegamat.co.uk::f44dacee-7801-4310-9d0a-20c0b35b3bc5" providerId="AD" clId="Web-{C2D92A44-9392-E159-AC1C-E10AF051EC36}" dt="2024-05-20T08:55:27.560" v="120" actId="1076"/>
        <pc:sldMkLst>
          <pc:docMk/>
          <pc:sldMk cId="934896681" sldId="287"/>
        </pc:sldMkLst>
        <pc:spChg chg="mod">
          <ac:chgData name="Caitlin Garty" userId="S::c.garty@cvps.omegamat.co.uk::f44dacee-7801-4310-9d0a-20c0b35b3bc5" providerId="AD" clId="Web-{C2D92A44-9392-E159-AC1C-E10AF051EC36}" dt="2024-05-20T08:55:25.169" v="119" actId="1076"/>
          <ac:spMkLst>
            <pc:docMk/>
            <pc:sldMk cId="934896681" sldId="287"/>
            <ac:spMk id="3" creationId="{C969BDD8-A8F1-4DB5-9230-E4B78858302F}"/>
          </ac:spMkLst>
        </pc:spChg>
        <pc:spChg chg="mod">
          <ac:chgData name="Caitlin Garty" userId="S::c.garty@cvps.omegamat.co.uk::f44dacee-7801-4310-9d0a-20c0b35b3bc5" providerId="AD" clId="Web-{C2D92A44-9392-E159-AC1C-E10AF051EC36}" dt="2024-05-20T08:55:27.560" v="120" actId="1076"/>
          <ac:spMkLst>
            <pc:docMk/>
            <pc:sldMk cId="934896681" sldId="287"/>
            <ac:spMk id="6" creationId="{EEF26B2B-C249-7D15-9F36-08E15081B936}"/>
          </ac:spMkLst>
        </pc:spChg>
      </pc:sldChg>
      <pc:sldChg chg="addSp delSp modSp add replId">
        <pc:chgData name="Caitlin Garty" userId="S::c.garty@cvps.omegamat.co.uk::f44dacee-7801-4310-9d0a-20c0b35b3bc5" providerId="AD" clId="Web-{C2D92A44-9392-E159-AC1C-E10AF051EC36}" dt="2024-05-20T09:15:46.170" v="443" actId="20577"/>
        <pc:sldMkLst>
          <pc:docMk/>
          <pc:sldMk cId="2159635583" sldId="288"/>
        </pc:sldMkLst>
        <pc:spChg chg="mod">
          <ac:chgData name="Caitlin Garty" userId="S::c.garty@cvps.omegamat.co.uk::f44dacee-7801-4310-9d0a-20c0b35b3bc5" providerId="AD" clId="Web-{C2D92A44-9392-E159-AC1C-E10AF051EC36}" dt="2024-05-20T08:56:27.501" v="134" actId="20577"/>
          <ac:spMkLst>
            <pc:docMk/>
            <pc:sldMk cId="2159635583" sldId="288"/>
            <ac:spMk id="3" creationId="{C969BDD8-A8F1-4DB5-9230-E4B78858302F}"/>
          </ac:spMkLst>
        </pc:spChg>
        <pc:spChg chg="add mod">
          <ac:chgData name="Caitlin Garty" userId="S::c.garty@cvps.omegamat.co.uk::f44dacee-7801-4310-9d0a-20c0b35b3bc5" providerId="AD" clId="Web-{C2D92A44-9392-E159-AC1C-E10AF051EC36}" dt="2024-05-20T09:15:46.170" v="443" actId="20577"/>
          <ac:spMkLst>
            <pc:docMk/>
            <pc:sldMk cId="2159635583" sldId="288"/>
            <ac:spMk id="4" creationId="{A80A6614-A49C-52A4-B89C-04AA269DE150}"/>
          </ac:spMkLst>
        </pc:spChg>
        <pc:spChg chg="del mod">
          <ac:chgData name="Caitlin Garty" userId="S::c.garty@cvps.omegamat.co.uk::f44dacee-7801-4310-9d0a-20c0b35b3bc5" providerId="AD" clId="Web-{C2D92A44-9392-E159-AC1C-E10AF051EC36}" dt="2024-05-20T08:56:41.940" v="137"/>
          <ac:spMkLst>
            <pc:docMk/>
            <pc:sldMk cId="2159635583" sldId="288"/>
            <ac:spMk id="6" creationId="{EEF26B2B-C249-7D15-9F36-08E15081B936}"/>
          </ac:spMkLst>
        </pc:spChg>
      </pc:sldChg>
      <pc:sldChg chg="addSp delSp modSp add replId">
        <pc:chgData name="Caitlin Garty" userId="S::c.garty@cvps.omegamat.co.uk::f44dacee-7801-4310-9d0a-20c0b35b3bc5" providerId="AD" clId="Web-{C2D92A44-9392-E159-AC1C-E10AF051EC36}" dt="2024-05-20T09:03:44.342" v="215" actId="1076"/>
        <pc:sldMkLst>
          <pc:docMk/>
          <pc:sldMk cId="1486802617" sldId="289"/>
        </pc:sldMkLst>
        <pc:spChg chg="mod">
          <ac:chgData name="Caitlin Garty" userId="S::c.garty@cvps.omegamat.co.uk::f44dacee-7801-4310-9d0a-20c0b35b3bc5" providerId="AD" clId="Web-{C2D92A44-9392-E159-AC1C-E10AF051EC36}" dt="2024-05-20T09:03:39.107" v="212" actId="1076"/>
          <ac:spMkLst>
            <pc:docMk/>
            <pc:sldMk cId="1486802617" sldId="289"/>
            <ac:spMk id="3" creationId="{C969BDD8-A8F1-4DB5-9230-E4B78858302F}"/>
          </ac:spMkLst>
        </pc:spChg>
        <pc:spChg chg="add del">
          <ac:chgData name="Caitlin Garty" userId="S::c.garty@cvps.omegamat.co.uk::f44dacee-7801-4310-9d0a-20c0b35b3bc5" providerId="AD" clId="Web-{C2D92A44-9392-E159-AC1C-E10AF051EC36}" dt="2024-05-20T09:03:26.825" v="209"/>
          <ac:spMkLst>
            <pc:docMk/>
            <pc:sldMk cId="1486802617" sldId="289"/>
            <ac:spMk id="4" creationId="{440795D7-EBAE-003A-C1DF-D5DC8D11A6FA}"/>
          </ac:spMkLst>
        </pc:spChg>
        <pc:picChg chg="add mod">
          <ac:chgData name="Caitlin Garty" userId="S::c.garty@cvps.omegamat.co.uk::f44dacee-7801-4310-9d0a-20c0b35b3bc5" providerId="AD" clId="Web-{C2D92A44-9392-E159-AC1C-E10AF051EC36}" dt="2024-05-20T09:03:44.342" v="215" actId="1076"/>
          <ac:picMkLst>
            <pc:docMk/>
            <pc:sldMk cId="1486802617" sldId="289"/>
            <ac:picMk id="6" creationId="{786272FC-BBF1-CCF4-57C9-8F0330F85BF7}"/>
          </ac:picMkLst>
        </pc:picChg>
        <pc:picChg chg="del">
          <ac:chgData name="Caitlin Garty" userId="S::c.garty@cvps.omegamat.co.uk::f44dacee-7801-4310-9d0a-20c0b35b3bc5" providerId="AD" clId="Web-{C2D92A44-9392-E159-AC1C-E10AF051EC36}" dt="2024-05-20T08:59:28.278" v="198"/>
          <ac:picMkLst>
            <pc:docMk/>
            <pc:sldMk cId="1486802617" sldId="289"/>
            <ac:picMk id="1026" creationId="{0C287ED1-0D62-E21C-A593-81F64CE6A51C}"/>
          </ac:picMkLst>
        </pc:picChg>
      </pc:sldChg>
      <pc:sldChg chg="new del">
        <pc:chgData name="Caitlin Garty" userId="S::c.garty@cvps.omegamat.co.uk::f44dacee-7801-4310-9d0a-20c0b35b3bc5" providerId="AD" clId="Web-{C2D92A44-9392-E159-AC1C-E10AF051EC36}" dt="2024-05-20T08:58:58.652" v="169"/>
        <pc:sldMkLst>
          <pc:docMk/>
          <pc:sldMk cId="3303352718" sldId="289"/>
        </pc:sldMkLst>
      </pc:sldChg>
      <pc:sldChg chg="modSp add del replId">
        <pc:chgData name="Caitlin Garty" userId="S::c.garty@cvps.omegamat.co.uk::f44dacee-7801-4310-9d0a-20c0b35b3bc5" providerId="AD" clId="Web-{C2D92A44-9392-E159-AC1C-E10AF051EC36}" dt="2024-05-20T09:04:37.533" v="224"/>
        <pc:sldMkLst>
          <pc:docMk/>
          <pc:sldMk cId="4263519470" sldId="290"/>
        </pc:sldMkLst>
        <pc:spChg chg="mod">
          <ac:chgData name="Caitlin Garty" userId="S::c.garty@cvps.omegamat.co.uk::f44dacee-7801-4310-9d0a-20c0b35b3bc5" providerId="AD" clId="Web-{C2D92A44-9392-E159-AC1C-E10AF051EC36}" dt="2024-05-20T08:59:38.154" v="203" actId="20577"/>
          <ac:spMkLst>
            <pc:docMk/>
            <pc:sldMk cId="4263519470" sldId="290"/>
            <ac:spMk id="3" creationId="{C969BDD8-A8F1-4DB5-9230-E4B78858302F}"/>
          </ac:spMkLst>
        </pc:spChg>
      </pc:sldChg>
      <pc:sldChg chg="add del replId">
        <pc:chgData name="Caitlin Garty" userId="S::c.garty@cvps.omegamat.co.uk::f44dacee-7801-4310-9d0a-20c0b35b3bc5" providerId="AD" clId="Web-{C2D92A44-9392-E159-AC1C-E10AF051EC36}" dt="2024-05-20T09:02:39.181" v="208"/>
        <pc:sldMkLst>
          <pc:docMk/>
          <pc:sldMk cId="1324899972" sldId="291"/>
        </pc:sldMkLst>
      </pc:sldChg>
      <pc:sldChg chg="addSp delSp modSp add replId">
        <pc:chgData name="Caitlin Garty" userId="S::c.garty@cvps.omegamat.co.uk::f44dacee-7801-4310-9d0a-20c0b35b3bc5" providerId="AD" clId="Web-{C2D92A44-9392-E159-AC1C-E10AF051EC36}" dt="2024-05-20T09:04:33.361" v="223" actId="1076"/>
        <pc:sldMkLst>
          <pc:docMk/>
          <pc:sldMk cId="2196615679" sldId="291"/>
        </pc:sldMkLst>
        <pc:spChg chg="mod">
          <ac:chgData name="Caitlin Garty" userId="S::c.garty@cvps.omegamat.co.uk::f44dacee-7801-4310-9d0a-20c0b35b3bc5" providerId="AD" clId="Web-{C2D92A44-9392-E159-AC1C-E10AF051EC36}" dt="2024-05-20T09:04:33.361" v="223" actId="1076"/>
          <ac:spMkLst>
            <pc:docMk/>
            <pc:sldMk cId="2196615679" sldId="291"/>
            <ac:spMk id="3" creationId="{C969BDD8-A8F1-4DB5-9230-E4B78858302F}"/>
          </ac:spMkLst>
        </pc:spChg>
        <pc:picChg chg="add mod">
          <ac:chgData name="Caitlin Garty" userId="S::c.garty@cvps.omegamat.co.uk::f44dacee-7801-4310-9d0a-20c0b35b3bc5" providerId="AD" clId="Web-{C2D92A44-9392-E159-AC1C-E10AF051EC36}" dt="2024-05-20T09:04:28.142" v="222" actId="1076"/>
          <ac:picMkLst>
            <pc:docMk/>
            <pc:sldMk cId="2196615679" sldId="291"/>
            <ac:picMk id="4" creationId="{015422CF-B2BB-B0CF-5739-6AB46AFA45E1}"/>
          </ac:picMkLst>
        </pc:picChg>
        <pc:picChg chg="del">
          <ac:chgData name="Caitlin Garty" userId="S::c.garty@cvps.omegamat.co.uk::f44dacee-7801-4310-9d0a-20c0b35b3bc5" providerId="AD" clId="Web-{C2D92A44-9392-E159-AC1C-E10AF051EC36}" dt="2024-05-20T09:03:49.217" v="217"/>
          <ac:picMkLst>
            <pc:docMk/>
            <pc:sldMk cId="2196615679" sldId="291"/>
            <ac:picMk id="6" creationId="{786272FC-BBF1-CCF4-57C9-8F0330F85BF7}"/>
          </ac:picMkLst>
        </pc:picChg>
      </pc:sldChg>
      <pc:sldChg chg="add del replId">
        <pc:chgData name="Caitlin Garty" userId="S::c.garty@cvps.omegamat.co.uk::f44dacee-7801-4310-9d0a-20c0b35b3bc5" providerId="AD" clId="Web-{C2D92A44-9392-E159-AC1C-E10AF051EC36}" dt="2024-05-20T09:02:10.883" v="206"/>
        <pc:sldMkLst>
          <pc:docMk/>
          <pc:sldMk cId="3173796102" sldId="291"/>
        </pc:sldMkLst>
      </pc:sldChg>
      <pc:sldChg chg="addSp delSp modSp add replId">
        <pc:chgData name="Caitlin Garty" userId="S::c.garty@cvps.omegamat.co.uk::f44dacee-7801-4310-9d0a-20c0b35b3bc5" providerId="AD" clId="Web-{C2D92A44-9392-E159-AC1C-E10AF051EC36}" dt="2024-05-20T09:09:06.207" v="267" actId="1076"/>
        <pc:sldMkLst>
          <pc:docMk/>
          <pc:sldMk cId="3628400916" sldId="292"/>
        </pc:sldMkLst>
        <pc:spChg chg="mod">
          <ac:chgData name="Caitlin Garty" userId="S::c.garty@cvps.omegamat.co.uk::f44dacee-7801-4310-9d0a-20c0b35b3bc5" providerId="AD" clId="Web-{C2D92A44-9392-E159-AC1C-E10AF051EC36}" dt="2024-05-20T09:09:02.691" v="266" actId="1076"/>
          <ac:spMkLst>
            <pc:docMk/>
            <pc:sldMk cId="3628400916" sldId="292"/>
            <ac:spMk id="2" creationId="{31CD4E44-A486-6D49-8749-0CDD2D3D68D0}"/>
          </ac:spMkLst>
        </pc:spChg>
        <pc:spChg chg="mod">
          <ac:chgData name="Caitlin Garty" userId="S::c.garty@cvps.omegamat.co.uk::f44dacee-7801-4310-9d0a-20c0b35b3bc5" providerId="AD" clId="Web-{C2D92A44-9392-E159-AC1C-E10AF051EC36}" dt="2024-05-20T09:09:06.207" v="267" actId="1076"/>
          <ac:spMkLst>
            <pc:docMk/>
            <pc:sldMk cId="3628400916" sldId="292"/>
            <ac:spMk id="3" creationId="{C969BDD8-A8F1-4DB5-9230-E4B78858302F}"/>
          </ac:spMkLst>
        </pc:spChg>
        <pc:spChg chg="del">
          <ac:chgData name="Caitlin Garty" userId="S::c.garty@cvps.omegamat.co.uk::f44dacee-7801-4310-9d0a-20c0b35b3bc5" providerId="AD" clId="Web-{C2D92A44-9392-E159-AC1C-E10AF051EC36}" dt="2024-05-20T09:07:42.092" v="249"/>
          <ac:spMkLst>
            <pc:docMk/>
            <pc:sldMk cId="3628400916" sldId="292"/>
            <ac:spMk id="6" creationId="{EEF26B2B-C249-7D15-9F36-08E15081B936}"/>
          </ac:spMkLst>
        </pc:spChg>
        <pc:picChg chg="add mod">
          <ac:chgData name="Caitlin Garty" userId="S::c.garty@cvps.omegamat.co.uk::f44dacee-7801-4310-9d0a-20c0b35b3bc5" providerId="AD" clId="Web-{C2D92A44-9392-E159-AC1C-E10AF051EC36}" dt="2024-05-20T09:08:58.894" v="265" actId="1076"/>
          <ac:picMkLst>
            <pc:docMk/>
            <pc:sldMk cId="3628400916" sldId="292"/>
            <ac:picMk id="4" creationId="{9655ADAE-6C3A-30FB-9509-1E365B781D3F}"/>
          </ac:picMkLst>
        </pc:picChg>
        <pc:picChg chg="del">
          <ac:chgData name="Caitlin Garty" userId="S::c.garty@cvps.omegamat.co.uk::f44dacee-7801-4310-9d0a-20c0b35b3bc5" providerId="AD" clId="Web-{C2D92A44-9392-E159-AC1C-E10AF051EC36}" dt="2024-05-20T09:07:39.138" v="248"/>
          <ac:picMkLst>
            <pc:docMk/>
            <pc:sldMk cId="3628400916" sldId="292"/>
            <ac:picMk id="7" creationId="{8BAB5A8F-BE19-BF1B-A41F-31B6E61ACB5B}"/>
          </ac:picMkLst>
        </pc:picChg>
        <pc:picChg chg="del">
          <ac:chgData name="Caitlin Garty" userId="S::c.garty@cvps.omegamat.co.uk::f44dacee-7801-4310-9d0a-20c0b35b3bc5" providerId="AD" clId="Web-{C2D92A44-9392-E159-AC1C-E10AF051EC36}" dt="2024-05-20T09:07:38.717" v="247"/>
          <ac:picMkLst>
            <pc:docMk/>
            <pc:sldMk cId="3628400916" sldId="292"/>
            <ac:picMk id="8" creationId="{6A1AEB42-6765-3F6E-96F0-4CFE29B5BD77}"/>
          </ac:picMkLst>
        </pc:picChg>
        <pc:picChg chg="add mod">
          <ac:chgData name="Caitlin Garty" userId="S::c.garty@cvps.omegamat.co.uk::f44dacee-7801-4310-9d0a-20c0b35b3bc5" providerId="AD" clId="Web-{C2D92A44-9392-E159-AC1C-E10AF051EC36}" dt="2024-05-20T09:08:48.721" v="261" actId="1076"/>
          <ac:picMkLst>
            <pc:docMk/>
            <pc:sldMk cId="3628400916" sldId="292"/>
            <ac:picMk id="9" creationId="{BD8C7441-811B-FEDE-2E6C-F186748CEA9E}"/>
          </ac:picMkLst>
        </pc:picChg>
        <pc:picChg chg="add mod">
          <ac:chgData name="Caitlin Garty" userId="S::c.garty@cvps.omegamat.co.uk::f44dacee-7801-4310-9d0a-20c0b35b3bc5" providerId="AD" clId="Web-{C2D92A44-9392-E159-AC1C-E10AF051EC36}" dt="2024-05-20T09:08:56.097" v="264" actId="1076"/>
          <ac:picMkLst>
            <pc:docMk/>
            <pc:sldMk cId="3628400916" sldId="292"/>
            <ac:picMk id="10" creationId="{51345A4F-4689-78A0-A49A-17F69F3EFAD2}"/>
          </ac:picMkLst>
        </pc:picChg>
      </pc:sldChg>
      <pc:sldChg chg="delSp modSp add replId">
        <pc:chgData name="Caitlin Garty" userId="S::c.garty@cvps.omegamat.co.uk::f44dacee-7801-4310-9d0a-20c0b35b3bc5" providerId="AD" clId="Web-{C2D92A44-9392-E159-AC1C-E10AF051EC36}" dt="2024-05-20T09:13:11.504" v="342" actId="20577"/>
        <pc:sldMkLst>
          <pc:docMk/>
          <pc:sldMk cId="3301391022" sldId="293"/>
        </pc:sldMkLst>
        <pc:spChg chg="mod">
          <ac:chgData name="Caitlin Garty" userId="S::c.garty@cvps.omegamat.co.uk::f44dacee-7801-4310-9d0a-20c0b35b3bc5" providerId="AD" clId="Web-{C2D92A44-9392-E159-AC1C-E10AF051EC36}" dt="2024-05-20T09:11:37.857" v="302" actId="14100"/>
          <ac:spMkLst>
            <pc:docMk/>
            <pc:sldMk cId="3301391022" sldId="293"/>
            <ac:spMk id="3" creationId="{C969BDD8-A8F1-4DB5-9230-E4B78858302F}"/>
          </ac:spMkLst>
        </pc:spChg>
        <pc:spChg chg="mod">
          <ac:chgData name="Caitlin Garty" userId="S::c.garty@cvps.omegamat.co.uk::f44dacee-7801-4310-9d0a-20c0b35b3bc5" providerId="AD" clId="Web-{C2D92A44-9392-E159-AC1C-E10AF051EC36}" dt="2024-05-20T09:13:11.504" v="342" actId="20577"/>
          <ac:spMkLst>
            <pc:docMk/>
            <pc:sldMk cId="3301391022" sldId="293"/>
            <ac:spMk id="6" creationId="{EEF26B2B-C249-7D15-9F36-08E15081B936}"/>
          </ac:spMkLst>
        </pc:spChg>
        <pc:picChg chg="del">
          <ac:chgData name="Caitlin Garty" userId="S::c.garty@cvps.omegamat.co.uk::f44dacee-7801-4310-9d0a-20c0b35b3bc5" providerId="AD" clId="Web-{C2D92A44-9392-E159-AC1C-E10AF051EC36}" dt="2024-05-20T09:11:24.450" v="293"/>
          <ac:picMkLst>
            <pc:docMk/>
            <pc:sldMk cId="3301391022" sldId="293"/>
            <ac:picMk id="7" creationId="{8BAB5A8F-BE19-BF1B-A41F-31B6E61ACB5B}"/>
          </ac:picMkLst>
        </pc:picChg>
        <pc:picChg chg="del">
          <ac:chgData name="Caitlin Garty" userId="S::c.garty@cvps.omegamat.co.uk::f44dacee-7801-4310-9d0a-20c0b35b3bc5" providerId="AD" clId="Web-{C2D92A44-9392-E159-AC1C-E10AF051EC36}" dt="2024-05-20T09:11:24.044" v="292"/>
          <ac:picMkLst>
            <pc:docMk/>
            <pc:sldMk cId="3301391022" sldId="293"/>
            <ac:picMk id="8" creationId="{6A1AEB42-6765-3F6E-96F0-4CFE29B5BD77}"/>
          </ac:picMkLst>
        </pc:picChg>
      </pc:sldChg>
      <pc:sldChg chg="add del replId">
        <pc:chgData name="Caitlin Garty" userId="S::c.garty@cvps.omegamat.co.uk::f44dacee-7801-4310-9d0a-20c0b35b3bc5" providerId="AD" clId="Web-{C2D92A44-9392-E159-AC1C-E10AF051EC36}" dt="2024-05-20T09:07:47.811" v="251"/>
        <pc:sldMkLst>
          <pc:docMk/>
          <pc:sldMk cId="3660838031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26370-A54A-4029-8E83-9CAEEE0D401F}" type="datetimeFigureOut"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1A87-422F-4036-A6B6-CE4B8DC913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7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1ED4-943C-1640-9B68-EDBFA884C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5AD60-AA1F-D94D-A357-715D37B0D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5E1C-DC1E-1A44-99E8-53B21779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64875-2499-6447-9570-9E5E72BF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B92D-8F3F-A24D-9517-247CF814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25AB-D3F1-4445-844B-6E7902BD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B96A4-2C61-1D4C-80C5-C93A0CC27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2248F-1451-EE4E-AE6A-8534EEED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4032C-472B-A74B-A651-E22CB6D2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E489-7FD9-D54A-B776-26CBE215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8C730-86BC-D84C-850F-D517CE93F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FFA1F-3EB1-CC4C-9587-AD4F38747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54F2-CC4F-8046-BFEB-77D49713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D0209-3D81-7E41-93D0-92F99B1E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E556-B998-0746-9165-64FD700E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0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490B-BC47-FA4A-B6F4-D165D70F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564A-248D-5340-8C31-F5536820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0FDA-E1C5-5C40-95EB-EC67BC78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40404-958F-DC48-B23D-355984CC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74B0-AB33-FA45-B1C2-F0DAA27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5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6D9B-165C-794A-AF42-9499A01F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74392-083F-4A48-A394-D5C23F43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DE99-FA57-1347-A526-9AD6283E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F0008-A576-6E48-9095-943C591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9300F-5737-2745-B1CD-A20E4B10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68C3-5B4C-3A4A-9B59-6181FA51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1E6D8-789A-2B4B-8CD7-977270D11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9975D-DEF3-7946-B83A-6B62F5A34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48C26-E968-404F-BE5D-CB79E32D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26E52-CC0D-134B-B7E0-E67993F8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2674F-4E0E-E243-9035-9F3F7A27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9645-F181-D247-A550-441225AA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9BBCB-3695-7047-8BE1-939B3F739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1E575-D14F-6841-B682-58DBB01C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64698-F4A9-2940-A823-4E32CF084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F63D1-47B6-DF46-8D03-39956DC56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C6E17-8AD2-6944-926E-50E6C2BB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B62E5-3892-9343-BB85-64AD2FDE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6D236-2C01-384A-8929-997F266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4EFB-3610-1B48-AD33-3FCEDD45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644D5-3289-1C41-8683-FFD2E75A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806D4-4E0E-F742-B7B6-EF0FEA43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AE8BF-646D-4242-9690-21BB4567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69D94-D048-0941-B517-B1368A61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4954E-65DB-0F43-B9E4-C0A1B074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3A41-1879-8340-A031-4F94DC66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AB4D-87AA-184A-9698-87DF7D2A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964E6-5972-C041-9FF7-23C20752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8194B-123A-5C46-B71C-98A32C05F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97671-E8CB-3A44-97F9-BC2034CA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0150-644E-D848-B5F7-373872EE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DE34-FC4A-7042-9E9B-A529D08E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3213-CB3D-5E48-ABEC-E8EF2335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18D5E-CD9E-7348-B139-54CF9ED98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B8083-3913-C84B-80AD-7510F57EF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ACADB-1AA2-FD44-A5FD-15DA235F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EB32-B05E-704D-A0CD-C5778E75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D44A6-F7D9-654F-8F4F-05694ECE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9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EBCC2-7A03-384D-AB94-70E90B80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4C9D2-1DCC-9C4A-8017-E250C5A7C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5300-5490-7942-98C9-DBCFE406F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D6C1-ADFD-4B4E-B888-6D151E350F2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6D62-6A8D-294C-B997-55576CCB7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A4AD-9B3C-CC4A-A011-5CD148B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3760-CE2A-2040-97B1-B268620E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F1419A-F57A-244B-8EB5-5D12F34F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78" y="-12382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566" y="3045900"/>
            <a:ext cx="7325710" cy="2387600"/>
          </a:xfrm>
        </p:spPr>
        <p:txBody>
          <a:bodyPr>
            <a:normAutofit/>
          </a:bodyPr>
          <a:lstStyle/>
          <a:p>
            <a:r>
              <a:rPr lang="en-US" sz="2800" spc="300">
                <a:solidFill>
                  <a:schemeClr val="bg1"/>
                </a:solidFill>
                <a:latin typeface="Barmeno Medium" pitchFamily="2" charset="0"/>
              </a:rPr>
              <a:t>G</a:t>
            </a:r>
            <a:r>
              <a:rPr lang="en-GB" sz="2800" spc="300">
                <a:solidFill>
                  <a:schemeClr val="bg1"/>
                </a:solidFill>
                <a:latin typeface="Barmeno Medium" pitchFamily="2" charset="0"/>
              </a:rPr>
              <a:t>ulliver’s Information Evening </a:t>
            </a:r>
            <a:endParaRPr lang="en-US" sz="2800" spc="300">
              <a:solidFill>
                <a:schemeClr val="bg1"/>
              </a:solidFill>
              <a:latin typeface="Barmeno Mediu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F18B0-29C6-EF4B-9F2F-6398B8B3F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46" y="4667765"/>
            <a:ext cx="622300" cy="62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96E35-C6A6-D94A-9A7D-438189F8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204" y="4667765"/>
            <a:ext cx="622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67411" y="128484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 pitchFamily="2" charset="0"/>
              </a:rPr>
              <a:t>Hygiene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26B2B-C249-7D15-9F36-08E15081B936}"/>
              </a:ext>
            </a:extLst>
          </p:cNvPr>
          <p:cNvSpPr txBox="1"/>
          <p:nvPr/>
        </p:nvSpPr>
        <p:spPr>
          <a:xfrm>
            <a:off x="3977675" y="297348"/>
            <a:ext cx="7315199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>
                <a:latin typeface="Book Antiqua"/>
              </a:rPr>
              <a:t>It is recommended that your child brings a small bag labelled with their name to include wash stuff, toothbrush and toothpaste.</a:t>
            </a:r>
            <a:endParaRPr lang="en-GB" sz="2200">
              <a:latin typeface="Barmeno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>
                <a:latin typeface="Book Antiqua"/>
              </a:rPr>
              <a:t>It is also useful to send a named bin bag for wet or dirty clothes.</a:t>
            </a:r>
          </a:p>
          <a:p>
            <a:pPr marL="342900" indent="-342900">
              <a:buFont typeface="Arial"/>
              <a:buChar char="•"/>
            </a:pPr>
            <a:r>
              <a:rPr lang="en-GB">
                <a:latin typeface="Book Antiqua"/>
              </a:rPr>
              <a:t>All rooms have a small sink.</a:t>
            </a:r>
          </a:p>
          <a:p>
            <a:pPr marL="342900" indent="-342900">
              <a:buFont typeface="Arial"/>
              <a:buChar char="•"/>
            </a:pPr>
            <a:r>
              <a:rPr lang="en-GB">
                <a:latin typeface="Book Antiqua"/>
              </a:rPr>
              <a:t>There are showers in rooms, but they will not need to use them unless it is essential!</a:t>
            </a:r>
          </a:p>
          <a:p>
            <a:pPr marL="457200" indent="-457200">
              <a:buFont typeface="Arial"/>
              <a:buChar char="•"/>
            </a:pPr>
            <a:endParaRPr lang="en-GB" sz="2200">
              <a:latin typeface="Barmeno" pitchFamily="2" charset="0"/>
            </a:endParaRPr>
          </a:p>
          <a:p>
            <a:endParaRPr lang="en-GB" sz="2200">
              <a:latin typeface="Barmeno" pitchFamily="2" charset="0"/>
            </a:endParaRPr>
          </a:p>
        </p:txBody>
      </p:sp>
      <p:pic>
        <p:nvPicPr>
          <p:cNvPr id="7" name="Picture 6" descr="A bathroom with a bathtub and sink&#10;&#10;Description automatically generated">
            <a:extLst>
              <a:ext uri="{FF2B5EF4-FFF2-40B4-BE49-F238E27FC236}">
                <a16:creationId xmlns:a16="http://schemas.microsoft.com/office/drawing/2014/main" id="{8BAB5A8F-BE19-BF1B-A41F-31B6E61AC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14" y="2336131"/>
            <a:ext cx="2820968" cy="3759869"/>
          </a:xfrm>
          <a:prstGeom prst="rect">
            <a:avLst/>
          </a:prstGeom>
        </p:spPr>
      </p:pic>
      <p:pic>
        <p:nvPicPr>
          <p:cNvPr id="8" name="Picture 7" descr="A bathroom with a tub and sink&#10;&#10;Description automatically generated">
            <a:extLst>
              <a:ext uri="{FF2B5EF4-FFF2-40B4-BE49-F238E27FC236}">
                <a16:creationId xmlns:a16="http://schemas.microsoft.com/office/drawing/2014/main" id="{6A1AEB42-6765-3F6E-96F0-4CFE29B5B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817" y="2336131"/>
            <a:ext cx="2830499" cy="37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6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72187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3977674" y="148537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/>
              </a:rPr>
              <a:t>Sleeping Arrangements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pic>
        <p:nvPicPr>
          <p:cNvPr id="4" name="Picture 3" descr="A room with beds and a window&#10;&#10;Description automatically generated">
            <a:extLst>
              <a:ext uri="{FF2B5EF4-FFF2-40B4-BE49-F238E27FC236}">
                <a16:creationId xmlns:a16="http://schemas.microsoft.com/office/drawing/2014/main" id="{9655ADAE-6C3A-30FB-9509-1E365B78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73" y="1153026"/>
            <a:ext cx="3994495" cy="2636922"/>
          </a:xfrm>
          <a:prstGeom prst="rect">
            <a:avLst/>
          </a:prstGeom>
        </p:spPr>
      </p:pic>
      <p:pic>
        <p:nvPicPr>
          <p:cNvPr id="9" name="Picture 8" descr="A room with two beds&#10;&#10;Description automatically generated">
            <a:extLst>
              <a:ext uri="{FF2B5EF4-FFF2-40B4-BE49-F238E27FC236}">
                <a16:creationId xmlns:a16="http://schemas.microsoft.com/office/drawing/2014/main" id="{BD8C7441-811B-FEDE-2E6C-F186748CE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280" y="1193131"/>
            <a:ext cx="4698176" cy="3128211"/>
          </a:xfrm>
          <a:prstGeom prst="rect">
            <a:avLst/>
          </a:prstGeom>
        </p:spPr>
      </p:pic>
      <p:pic>
        <p:nvPicPr>
          <p:cNvPr id="10" name="Picture 9" descr="A room with two beds and a mirror&#10;&#10;Description automatically generated">
            <a:extLst>
              <a:ext uri="{FF2B5EF4-FFF2-40B4-BE49-F238E27FC236}">
                <a16:creationId xmlns:a16="http://schemas.microsoft.com/office/drawing/2014/main" id="{51345A4F-4689-78A0-A49A-17F69F3EF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394" y="3789947"/>
            <a:ext cx="4233633" cy="27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0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1004" y="4681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/>
              </a:rPr>
              <a:t>Health and Medical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26B2B-C249-7D15-9F36-08E15081B936}"/>
              </a:ext>
            </a:extLst>
          </p:cNvPr>
          <p:cNvSpPr txBox="1"/>
          <p:nvPr/>
        </p:nvSpPr>
        <p:spPr>
          <a:xfrm>
            <a:off x="5589005" y="8910"/>
            <a:ext cx="6602895" cy="57708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If your child requires medication, or has a medical condition, please make us aware of it in advance of the trip.</a:t>
            </a:r>
            <a:endParaRPr lang="en-GB" sz="2200" dirty="0">
              <a:latin typeface="Barmeno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All medicines should be prescribed in the original packaging, labelled with the dosage and the child’s name.</a:t>
            </a:r>
            <a:endParaRPr lang="en-GB" sz="2200" dirty="0">
              <a:latin typeface="Barmeno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All medicines should be handed to staff prior to the trip, </a:t>
            </a:r>
            <a:r>
              <a:rPr lang="en-GB" b="1" dirty="0">
                <a:latin typeface="Book Antiqua"/>
              </a:rPr>
              <a:t>not packed in children’s bags.</a:t>
            </a:r>
            <a:endParaRPr lang="en-GB" dirty="0">
              <a:latin typeface="Book Antiqu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Please remember inhalers need to be labelled with child’s name and dosage.</a:t>
            </a:r>
            <a:endParaRPr lang="en-GB" b="1" dirty="0">
              <a:latin typeface="Book Antiqu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Book Antiqua"/>
                <a:cs typeface="Arial"/>
              </a:rPr>
              <a:t>Please note that all medicines, along with an administering medicine permission form, should be given to teachers by </a:t>
            </a:r>
            <a:r>
              <a:rPr lang="en-GB" b="1" dirty="0">
                <a:solidFill>
                  <a:srgbClr val="000000"/>
                </a:solidFill>
                <a:latin typeface="Book Antiqua"/>
                <a:cs typeface="Arial"/>
              </a:rPr>
              <a:t>Monday 10</a:t>
            </a:r>
            <a:r>
              <a:rPr lang="en-GB" b="1" baseline="30000" dirty="0">
                <a:solidFill>
                  <a:srgbClr val="000000"/>
                </a:solidFill>
                <a:latin typeface="Book Antiqua"/>
                <a:cs typeface="Arial"/>
              </a:rPr>
              <a:t>th</a:t>
            </a:r>
            <a:r>
              <a:rPr lang="en-GB" b="1" dirty="0">
                <a:solidFill>
                  <a:srgbClr val="000000"/>
                </a:solidFill>
                <a:latin typeface="Book Antiqua"/>
                <a:cs typeface="Arial"/>
              </a:rPr>
              <a:t> June</a:t>
            </a:r>
            <a:r>
              <a:rPr lang="en-GB" dirty="0">
                <a:solidFill>
                  <a:srgbClr val="000000"/>
                </a:solidFill>
                <a:latin typeface="Book Antiqua"/>
                <a:cs typeface="Arial"/>
              </a:rPr>
              <a:t> in order to allow this to be cross referenced against medical forms and the appropriate risk assessment and paperwork to be completed.</a:t>
            </a:r>
            <a:endParaRPr lang="en-GB" dirty="0">
              <a:solidFill>
                <a:srgbClr val="000000"/>
              </a:solidFill>
              <a:latin typeface="Book Antiqua"/>
            </a:endParaRPr>
          </a:p>
          <a:p>
            <a:pPr marL="342900" indent="-342900">
              <a:buFont typeface="Arial"/>
              <a:buChar char="•"/>
            </a:pPr>
            <a:endParaRPr lang="en-GB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1162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1004" y="129501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/>
              </a:rPr>
              <a:t>Additional Information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26B2B-C249-7D15-9F36-08E15081B936}"/>
              </a:ext>
            </a:extLst>
          </p:cNvPr>
          <p:cNvSpPr txBox="1"/>
          <p:nvPr/>
        </p:nvSpPr>
        <p:spPr>
          <a:xfrm>
            <a:off x="3993223" y="843128"/>
            <a:ext cx="8198677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latin typeface="Book Antiqua"/>
              </a:rPr>
              <a:t>All staff are CRB checked</a:t>
            </a:r>
            <a:endParaRPr lang="en-GB" sz="1600">
              <a:latin typeface="Barmeno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latin typeface="Book Antiqua"/>
              </a:rPr>
              <a:t>The doors to the centre are locked at night and all adult staff stay in the centre overnight.</a:t>
            </a:r>
            <a:endParaRPr lang="en-GB" sz="1600">
              <a:latin typeface="Barmeno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latin typeface="Book Antiqua"/>
              </a:rPr>
              <a:t>Please do not send any toys or games with your child. They may bring a reading book and of course a cuddly toy!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latin typeface="Book Antiqua"/>
              </a:rPr>
              <a:t>No mobile phones are to be taken. In the event of an emergency, we will contact you. No other technological devices are permitted. </a:t>
            </a:r>
            <a:endParaRPr lang="en-GB" sz="1600" b="1">
              <a:latin typeface="Book Antiqu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latin typeface="Book Antiqua"/>
              </a:rPr>
              <a:t>If you need to contact your child in an emergency, please contact school during normal office hours in the first instance. 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latin typeface="Book Antiqua"/>
              </a:rPr>
              <a:t>If you have an emergency during the evening, contact via email which will be checked regularly on </a:t>
            </a:r>
            <a:r>
              <a:rPr lang="en-GB" sz="1600" b="1" dirty="0">
                <a:latin typeface="Book Antiqua"/>
              </a:rPr>
              <a:t>n.stewart@cvps.omegamat.co.uk.</a:t>
            </a:r>
            <a:r>
              <a:rPr lang="en-GB" sz="1600" dirty="0">
                <a:latin typeface="Book Antiqua"/>
              </a:rPr>
              <a:t> They will contact staff at the centre. </a:t>
            </a:r>
            <a:endParaRPr lang="en-GB" sz="160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latin typeface="Book Antiqua"/>
              </a:rPr>
              <a:t>If there is an emergency with your child, please be assured staff will contact you.</a:t>
            </a:r>
          </a:p>
          <a:p>
            <a:pPr marL="342900" indent="-342900">
              <a:buFont typeface="Arial"/>
              <a:buChar char="•"/>
            </a:pPr>
            <a:endParaRPr lang="en-GB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3489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F1419A-F57A-244B-8EB5-5D12F34F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78" y="-12382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367" y="2902465"/>
            <a:ext cx="7325710" cy="2387600"/>
          </a:xfrm>
        </p:spPr>
        <p:txBody>
          <a:bodyPr>
            <a:normAutofit/>
          </a:bodyPr>
          <a:lstStyle/>
          <a:p>
            <a:r>
              <a:rPr lang="en-GB" sz="2800" spc="300">
                <a:solidFill>
                  <a:schemeClr val="bg1"/>
                </a:solidFill>
                <a:latin typeface="Barmeno Medium" pitchFamily="2" charset="0"/>
              </a:rPr>
              <a:t>Q&amp;A Session </a:t>
            </a:r>
            <a:endParaRPr lang="en-US" sz="2800" spc="300">
              <a:solidFill>
                <a:schemeClr val="bg1"/>
              </a:solidFill>
              <a:latin typeface="Barmeno Mediu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F18B0-29C6-EF4B-9F2F-6398B8B3F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01" y="4667765"/>
            <a:ext cx="622300" cy="62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96E35-C6A6-D94A-9A7D-438189F8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093" y="4667765"/>
            <a:ext cx="622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5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7700" y="-1475409"/>
            <a:ext cx="7315200" cy="2387600"/>
          </a:xfrm>
        </p:spPr>
        <p:txBody>
          <a:bodyPr>
            <a:normAutofit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Welcome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A36BE-3EAC-9044-B3BF-4E4A3983C9C4}"/>
              </a:ext>
            </a:extLst>
          </p:cNvPr>
          <p:cNvSpPr txBox="1"/>
          <p:nvPr/>
        </p:nvSpPr>
        <p:spPr>
          <a:xfrm>
            <a:off x="3987701" y="1058040"/>
            <a:ext cx="7315199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dirty="0">
                <a:latin typeface="Barmeno"/>
              </a:rPr>
              <a:t>This evening, we will cover: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sz="2200" dirty="0">
                <a:latin typeface="Barmeno"/>
              </a:rPr>
              <a:t>Trip itinerary including travel arrangements for pick up and drop off. </a:t>
            </a:r>
            <a:endParaRPr lang="en-GB" sz="2200" dirty="0">
              <a:latin typeface="Barmeno" pitchFamily="2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sz="2200" dirty="0">
                <a:latin typeface="Barmeno"/>
              </a:rPr>
              <a:t>Suggested activity timetable with learning links and Sample menu. 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sz="2200" dirty="0">
                <a:latin typeface="Barmeno"/>
              </a:rPr>
              <a:t>Hygiene and Health and Medical. 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sz="2200" dirty="0">
                <a:latin typeface="Barmeno"/>
              </a:rPr>
              <a:t>Q&amp;A Session</a:t>
            </a:r>
          </a:p>
          <a:p>
            <a:pPr marL="457200" indent="-457200">
              <a:buAutoNum type="arabicPeriod"/>
            </a:pPr>
            <a:endParaRPr lang="en-GB" sz="2200">
              <a:latin typeface="Barmeno" pitchFamily="2" charset="0"/>
            </a:endParaRPr>
          </a:p>
          <a:p>
            <a:endParaRPr lang="en-GB" sz="2200">
              <a:latin typeface="Barme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9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3987700" y="369116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/>
              </a:rPr>
              <a:t>Pick up and drop off arrangements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A6614-A49C-52A4-B89C-04AA269DE150}"/>
              </a:ext>
            </a:extLst>
          </p:cNvPr>
          <p:cNvSpPr txBox="1"/>
          <p:nvPr/>
        </p:nvSpPr>
        <p:spPr>
          <a:xfrm>
            <a:off x="3779920" y="1373605"/>
            <a:ext cx="8231605" cy="17113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Your child needs to be dropped off at Gulliver's world at </a:t>
            </a:r>
            <a:r>
              <a:rPr lang="en-US" dirty="0">
                <a:highlight>
                  <a:srgbClr val="FFFF00"/>
                </a:highlight>
                <a:latin typeface="Barmeno"/>
                <a:ea typeface="Calibri" panose="020F0502020204030204"/>
                <a:cs typeface="Calibri" panose="020F0502020204030204"/>
              </a:rPr>
              <a:t>9.30am</a:t>
            </a: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 on Thursday 20th June where teaching staff will greet them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On Friday 21st June, your child will need to be picked up from Gulliver's world at 2.30pm. </a:t>
            </a:r>
          </a:p>
        </p:txBody>
      </p:sp>
    </p:spTree>
    <p:extLst>
      <p:ext uri="{BB962C8B-B14F-4D97-AF65-F5344CB8AC3E}">
        <p14:creationId xmlns:p14="http://schemas.microsoft.com/office/powerpoint/2010/main" val="215963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-98778" y="-58536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>
                <a:solidFill>
                  <a:srgbClr val="594091"/>
                </a:solidFill>
                <a:latin typeface="Barmeno"/>
              </a:rPr>
              <a:t>Suggested Kit List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A6614-A49C-52A4-B89C-04AA269DE150}"/>
              </a:ext>
            </a:extLst>
          </p:cNvPr>
          <p:cNvSpPr txBox="1"/>
          <p:nvPr/>
        </p:nvSpPr>
        <p:spPr>
          <a:xfrm>
            <a:off x="3788594" y="534107"/>
            <a:ext cx="6352969" cy="62818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When packing please check the weather forecast and pack accordingly. 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Packing to consider: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Toiletries.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Sunscreen.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Cap or Sun Hat.</a:t>
            </a:r>
            <a:endParaRPr lang="en-GB" dirty="0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Rain Jacket.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Old Shoes, Trainers or boots (these may get dirty and wet).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The clothes you arrive in on Thursday will be the clothes you wear for the activities during the day.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A </a:t>
            </a:r>
            <a:r>
              <a:rPr lang="en-GB" dirty="0">
                <a:latin typeface="Barmeno"/>
                <a:ea typeface="Calibri" panose="020F0502020204030204"/>
                <a:cs typeface="Calibri" panose="020F0502020204030204"/>
              </a:rPr>
              <a:t>spare set of clothes.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Clothes for bedtime, PJs, Onesie, etc.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A set of clothes for the theme park on Friday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Water Bottle (Maybe a spare too). 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• Medication – If Required (Clearly labelled with your name)</a:t>
            </a:r>
            <a:endParaRPr lang="en-GB">
              <a:latin typeface="Barmeno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361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-2774" y="218721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 pitchFamily="2" charset="0"/>
              </a:rPr>
              <a:t>T</a:t>
            </a:r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rip Itinerary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094D4-9D27-9A4B-1366-54B653AFCA8F}"/>
              </a:ext>
            </a:extLst>
          </p:cNvPr>
          <p:cNvSpPr txBox="1"/>
          <p:nvPr/>
        </p:nvSpPr>
        <p:spPr>
          <a:xfrm>
            <a:off x="3689683" y="1123674"/>
            <a:ext cx="4812632" cy="46198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latin typeface="Barmeno"/>
                <a:ea typeface="Calibri" panose="020F0502020204030204"/>
                <a:cs typeface="Calibri" panose="020F0502020204030204"/>
              </a:rPr>
              <a:t>Day 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Arrival and Tour.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Barmeno"/>
                <a:ea typeface="Calibri" panose="020F0502020204030204"/>
                <a:cs typeface="Calibri" panose="020F0502020204030204"/>
              </a:rPr>
              <a:t>11.00-12.00</a:t>
            </a: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 Cycle of activities in groups begins.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Barmeno"/>
                <a:ea typeface="Calibri" panose="020F0502020204030204"/>
                <a:cs typeface="Calibri" panose="020F0502020204030204"/>
              </a:rPr>
              <a:t>12.00-13.00</a:t>
            </a: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 Lunch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Barmeno"/>
                <a:ea typeface="Calibri" panose="020F0502020204030204"/>
                <a:cs typeface="Calibri" panose="020F0502020204030204"/>
              </a:rPr>
              <a:t>13.00-14.30</a:t>
            </a: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 Cycle of activities continues.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Barmeno"/>
                <a:ea typeface="Calibri" panose="020F0502020204030204"/>
                <a:cs typeface="Calibri" panose="020F0502020204030204"/>
              </a:rPr>
              <a:t>14.45-16.15</a:t>
            </a: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 </a:t>
            </a:r>
            <a:r>
              <a:rPr lang="en-US" dirty="0">
                <a:ea typeface="+mn-lt"/>
                <a:cs typeface="+mn-lt"/>
              </a:rPr>
              <a:t>Cycle of activities continues. </a:t>
            </a:r>
            <a:endParaRPr lang="en-US" dirty="0">
              <a:latin typeface="Barmeno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Calibri"/>
                <a:ea typeface="Calibri" panose="020F0502020204030204"/>
                <a:cs typeface="Calibri" panose="020F0502020204030204"/>
              </a:rPr>
              <a:t>16.30-18.00</a:t>
            </a:r>
            <a:r>
              <a:rPr lang="en-US" dirty="0">
                <a:latin typeface="Calibri"/>
                <a:ea typeface="Calibri" panose="020F0502020204030204"/>
                <a:cs typeface="Calibri" panose="020F0502020204030204"/>
              </a:rPr>
              <a:t> </a:t>
            </a:r>
            <a:r>
              <a:rPr lang="en-US" dirty="0">
                <a:ea typeface="+mn-lt"/>
                <a:cs typeface="+mn-lt"/>
              </a:rPr>
              <a:t>Cycle of activities continues. </a:t>
            </a:r>
            <a:endParaRPr lang="en-US" dirty="0">
              <a:latin typeface="Calibri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Calibri"/>
                <a:ea typeface="Calibri" panose="020F0502020204030204"/>
                <a:cs typeface="Calibri" panose="020F0502020204030204"/>
              </a:rPr>
              <a:t>18.00-19.00</a:t>
            </a:r>
            <a:r>
              <a:rPr lang="en-US" dirty="0">
                <a:latin typeface="Calibri"/>
                <a:ea typeface="Calibri" panose="020F0502020204030204"/>
                <a:cs typeface="Calibri" panose="020F0502020204030204"/>
              </a:rPr>
              <a:t> Dinner, Room and Rest.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Calibri"/>
                <a:ea typeface="Calibri" panose="020F0502020204030204"/>
                <a:cs typeface="Calibri" panose="020F0502020204030204"/>
              </a:rPr>
              <a:t>19.00-20.00</a:t>
            </a:r>
            <a:r>
              <a:rPr lang="en-US" dirty="0">
                <a:latin typeface="Calibri"/>
                <a:ea typeface="Calibri" panose="020F0502020204030204"/>
                <a:cs typeface="Calibri" panose="020F0502020204030204"/>
              </a:rPr>
              <a:t> Night-Time Activity.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>
              <a:latin typeface="Barmeno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A2DA9-FE1D-277C-840F-4E6F954C2CC3}"/>
              </a:ext>
            </a:extLst>
          </p:cNvPr>
          <p:cNvSpPr txBox="1"/>
          <p:nvPr/>
        </p:nvSpPr>
        <p:spPr>
          <a:xfrm>
            <a:off x="8026428" y="1333501"/>
            <a:ext cx="4070685" cy="42043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latin typeface="Barmeno"/>
                <a:ea typeface="Calibri" panose="020F0502020204030204"/>
                <a:cs typeface="Calibri" panose="020F0502020204030204"/>
              </a:rPr>
              <a:t>Day 2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Arrival and Tour.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Barmeno"/>
                <a:ea typeface="Calibri" panose="020F0502020204030204"/>
                <a:cs typeface="Calibri" panose="020F0502020204030204"/>
              </a:rPr>
              <a:t>8.15-9.00</a:t>
            </a: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 Breakfast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Barmeno"/>
                <a:ea typeface="Calibri" panose="020F0502020204030204"/>
                <a:cs typeface="Calibri" panose="020F0502020204030204"/>
              </a:rPr>
              <a:t>9.00-10.30</a:t>
            </a: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  </a:t>
            </a:r>
            <a:r>
              <a:rPr lang="en-US" dirty="0">
                <a:ea typeface="+mn-lt"/>
                <a:cs typeface="+mn-lt"/>
              </a:rPr>
              <a:t>Cycle of activities continues.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Barmeno"/>
                <a:ea typeface="Calibri" panose="020F0502020204030204"/>
                <a:cs typeface="Calibri" panose="020F0502020204030204"/>
              </a:rPr>
              <a:t>10.30-14.30</a:t>
            </a:r>
            <a:r>
              <a:rPr lang="en-US" dirty="0">
                <a:latin typeface="Barmeno"/>
                <a:ea typeface="Calibri" panose="020F0502020204030204"/>
                <a:cs typeface="Calibri" panose="020F0502020204030204"/>
              </a:rPr>
              <a:t> Theme Park Rides and Lunch (selection of age-appropriate rides).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>
              <a:latin typeface="Calibri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>
              <a:latin typeface="Barmeno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872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-2774" y="218721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/>
              </a:rPr>
              <a:t>Sample Menu</a:t>
            </a:r>
            <a:endParaRPr lang="en-US" sz="5000" b="1" dirty="0">
              <a:solidFill>
                <a:srgbClr val="594091"/>
              </a:solidFill>
              <a:latin typeface="Barmeno" pitchFamily="2" charset="0"/>
            </a:endParaRPr>
          </a:p>
        </p:txBody>
      </p:sp>
      <p:pic>
        <p:nvPicPr>
          <p:cNvPr id="4" name="Picture 3" descr="A menu of food on a table&#10;&#10;Description automatically generated">
            <a:extLst>
              <a:ext uri="{FF2B5EF4-FFF2-40B4-BE49-F238E27FC236}">
                <a16:creationId xmlns:a16="http://schemas.microsoft.com/office/drawing/2014/main" id="{995EFBE8-7663-711F-BF5C-3C418C2B2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60" y="0"/>
            <a:ext cx="4543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-2774" y="88379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/>
              </a:rPr>
              <a:t>Suggested Activities</a:t>
            </a:r>
          </a:p>
        </p:txBody>
      </p:sp>
      <p:pic>
        <p:nvPicPr>
          <p:cNvPr id="6" name="Picture 5" descr="A screenshot of a white text&#10;&#10;Description automatically generated">
            <a:extLst>
              <a:ext uri="{FF2B5EF4-FFF2-40B4-BE49-F238E27FC236}">
                <a16:creationId xmlns:a16="http://schemas.microsoft.com/office/drawing/2014/main" id="{786272FC-BBF1-CCF4-57C9-8F0330F8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01" y="90237"/>
            <a:ext cx="5826162" cy="66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0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328094" y="88379"/>
            <a:ext cx="7315200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/>
              </a:rPr>
              <a:t>Suggested Activities</a:t>
            </a:r>
          </a:p>
        </p:txBody>
      </p:sp>
      <p:pic>
        <p:nvPicPr>
          <p:cNvPr id="4" name="Picture 3" descr="A screenshot of a white text&#10;&#10;Description automatically generated">
            <a:extLst>
              <a:ext uri="{FF2B5EF4-FFF2-40B4-BE49-F238E27FC236}">
                <a16:creationId xmlns:a16="http://schemas.microsoft.com/office/drawing/2014/main" id="{015422CF-B2BB-B0CF-5739-6AB46AFA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82" y="90237"/>
            <a:ext cx="5001204" cy="67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93A-4BF0-9A4B-A70C-3CD06B30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197" y="302003"/>
            <a:ext cx="7941445" cy="738232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>
                <a:solidFill>
                  <a:srgbClr val="594091"/>
                </a:solidFill>
                <a:latin typeface="Barmeno" pitchFamily="2" charset="0"/>
              </a:rPr>
              <a:t>  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9BDD8-A8F1-4DB5-9230-E4B78858302F}"/>
              </a:ext>
            </a:extLst>
          </p:cNvPr>
          <p:cNvSpPr txBox="1">
            <a:spLocks/>
          </p:cNvSpPr>
          <p:nvPr/>
        </p:nvSpPr>
        <p:spPr>
          <a:xfrm>
            <a:off x="217806" y="98405"/>
            <a:ext cx="9400673" cy="82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>
                <a:solidFill>
                  <a:srgbClr val="594091"/>
                </a:solidFill>
                <a:latin typeface="Barmeno"/>
              </a:rPr>
              <a:t>Food and Dietary Requirements</a:t>
            </a:r>
            <a:endParaRPr lang="en-US" sz="5000" b="1">
              <a:solidFill>
                <a:srgbClr val="594091"/>
              </a:solidFill>
              <a:latin typeface="Barmen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26B2B-C249-7D15-9F36-08E15081B936}"/>
              </a:ext>
            </a:extLst>
          </p:cNvPr>
          <p:cNvSpPr txBox="1"/>
          <p:nvPr/>
        </p:nvSpPr>
        <p:spPr>
          <a:xfrm>
            <a:off x="4077938" y="918980"/>
            <a:ext cx="7315199" cy="4924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All food is provided for your child so please do not send any food, drink or snacks.</a:t>
            </a:r>
            <a:endParaRPr lang="en-GB" b="1" u="sng" dirty="0">
              <a:highlight>
                <a:srgbClr val="FFFF00"/>
              </a:highlight>
              <a:latin typeface="Book Antiqu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Dietary needs will be catered for, but please advise us as soon as possible so that we can let the centre know. </a:t>
            </a:r>
            <a:endParaRPr lang="en-GB" b="1" u="sng" dirty="0">
              <a:latin typeface="Book Antiqu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On the arrival day children will get a lunch and evening meal.</a:t>
            </a:r>
            <a:endParaRPr lang="en-GB" dirty="0">
              <a:highlight>
                <a:srgbClr val="FFFF00"/>
              </a:highlight>
              <a:latin typeface="Book Antiqu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On departure day children will have breakfast of cereal, toast and fruit as well as lunch prior to departure.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All food is home cooked and served in a dining room allocated just to our school.</a:t>
            </a:r>
            <a:endParaRPr lang="en-US" dirty="0">
              <a:latin typeface="Book Antiqu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>
                <a:latin typeface="Book Antiqua"/>
              </a:rPr>
              <a:t>Children will be responsible for cleaning up after themselves.</a:t>
            </a:r>
            <a:endParaRPr lang="en-GB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200">
              <a:latin typeface="Barmeno" pitchFamily="2" charset="0"/>
            </a:endParaRPr>
          </a:p>
          <a:p>
            <a:endParaRPr lang="en-GB" sz="2200">
              <a:latin typeface="Barme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9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e31209-eae9-4989-841a-6d30287a7ce8" xsi:nil="true"/>
    <lcf76f155ced4ddcb4097134ff3c332f xmlns="e650df90-dd08-47af-8cdb-d7346a71c069">
      <Terms xmlns="http://schemas.microsoft.com/office/infopath/2007/PartnerControls"/>
    </lcf76f155ced4ddcb4097134ff3c332f>
    <SharedWithUsers xmlns="7ce31209-eae9-4989-841a-6d30287a7ce8">
      <UserInfo>
        <DisplayName>Emma Welsh</DisplayName>
        <AccountId>125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1C06AEBC6EC4A81CFC6B440725994" ma:contentTypeVersion="17" ma:contentTypeDescription="Create a new document." ma:contentTypeScope="" ma:versionID="0bfbf91945c0e02e8097bed0b1ef7b66">
  <xsd:schema xmlns:xsd="http://www.w3.org/2001/XMLSchema" xmlns:xs="http://www.w3.org/2001/XMLSchema" xmlns:p="http://schemas.microsoft.com/office/2006/metadata/properties" xmlns:ns2="7ce31209-eae9-4989-841a-6d30287a7ce8" xmlns:ns3="e650df90-dd08-47af-8cdb-d7346a71c069" targetNamespace="http://schemas.microsoft.com/office/2006/metadata/properties" ma:root="true" ma:fieldsID="a722363dd17bf3f4d6e11d257aee94d0" ns2:_="" ns3:_="">
    <xsd:import namespace="7ce31209-eae9-4989-841a-6d30287a7ce8"/>
    <xsd:import namespace="e650df90-dd08-47af-8cdb-d7346a71c0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31209-eae9-4989-841a-6d30287a7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f713a83-cb5a-473c-8dbc-32d9f71b22e4}" ma:internalName="TaxCatchAll" ma:showField="CatchAllData" ma:web="7ce31209-eae9-4989-841a-6d30287a7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0df90-dd08-47af-8cdb-d7346a71c0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90b7bd6-d98c-4b69-9d1d-21aa91e9bc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F78BA3-63B2-4471-9B2A-04BC80246257}">
  <ds:schemaRefs>
    <ds:schemaRef ds:uri="7ce31209-eae9-4989-841a-6d30287a7ce8"/>
    <ds:schemaRef ds:uri="e650df90-dd08-47af-8cdb-d7346a71c069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FC1517D1-8338-4568-9215-7338EB307B8A}">
  <ds:schemaRefs>
    <ds:schemaRef ds:uri="7ce31209-eae9-4989-841a-6d30287a7ce8"/>
    <ds:schemaRef ds:uri="e650df90-dd08-47af-8cdb-d7346a71c069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61B1FB-ECF1-4FD7-9EDB-78BA3716BD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Gulliver’s Information Evening </vt:lpstr>
      <vt:lpstr>Welcome</vt:lpstr>
      <vt:lpstr> 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Q&amp;A Session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fran@canncreative.com</dc:creator>
  <cp:revision>365</cp:revision>
  <dcterms:created xsi:type="dcterms:W3CDTF">2022-11-10T10:23:47Z</dcterms:created>
  <dcterms:modified xsi:type="dcterms:W3CDTF">2024-05-22T15:52:51Z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0x0101007811C06AEBC6EC4A81CFC6B440725994</vt:lpwstr>
  </property>
  <property fmtid="{D5CDD505-2E9C-101B-9397-08002B2CF9AE}" pid="3" name="MediaServiceImageTags">
    <vt:lpwstr/>
  </property>
</Properties>
</file>