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  <p:sldId id="257" r:id="rId6"/>
    <p:sldId id="258" r:id="rId7"/>
    <p:sldId id="259" r:id="rId8"/>
    <p:sldId id="261" r:id="rId9"/>
    <p:sldId id="26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9B5E9E-8F40-B8E3-B233-F6D75A61FD0B}" v="3" dt="2024-05-02T10:56:37.5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12"/>
    <p:restoredTop sz="94643"/>
  </p:normalViewPr>
  <p:slideViewPr>
    <p:cSldViewPr>
      <p:cViewPr varScale="1">
        <p:scale>
          <a:sx n="63" d="100"/>
          <a:sy n="63" d="100"/>
        </p:scale>
        <p:origin x="1608" y="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27B50D-1483-49EF-A001-C8894ACC4BB2}" type="datetimeFigureOut">
              <a:rPr lang="en-GB" smtClean="0"/>
              <a:t>07/05/2024</a:t>
            </a:fld>
            <a:endParaRPr lang="en-GB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B1E2FDC-E9FC-4EE0-905B-2FEB4AB7E7D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7B50D-1483-49EF-A001-C8894ACC4BB2}" type="datetimeFigureOut">
              <a:rPr lang="en-GB" smtClean="0"/>
              <a:t>07/05/2024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2FDC-E9FC-4EE0-905B-2FEB4AB7E7D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B427B50D-1483-49EF-A001-C8894ACC4BB2}" type="datetimeFigureOut">
              <a:rPr lang="en-GB" smtClean="0"/>
              <a:t>07/05/2024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B1E2FDC-E9FC-4EE0-905B-2FEB4AB7E7D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7B50D-1483-49EF-A001-C8894ACC4BB2}" type="datetimeFigureOut">
              <a:rPr lang="en-GB" smtClean="0"/>
              <a:t>07/05/2024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2FDC-E9FC-4EE0-905B-2FEB4AB7E7D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27B50D-1483-49EF-A001-C8894ACC4BB2}" type="datetimeFigureOut">
              <a:rPr lang="en-GB" smtClean="0"/>
              <a:t>07/05/2024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2B1E2FDC-E9FC-4EE0-905B-2FEB4AB7E7D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7B50D-1483-49EF-A001-C8894ACC4BB2}" type="datetimeFigureOut">
              <a:rPr lang="en-GB" smtClean="0"/>
              <a:t>07/05/2024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2FDC-E9FC-4EE0-905B-2FEB4AB7E7D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7B50D-1483-49EF-A001-C8894ACC4BB2}" type="datetimeFigureOut">
              <a:rPr lang="en-GB" smtClean="0"/>
              <a:t>07/05/2024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2FDC-E9FC-4EE0-905B-2FEB4AB7E7D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7B50D-1483-49EF-A001-C8894ACC4BB2}" type="datetimeFigureOut">
              <a:rPr lang="en-GB" smtClean="0"/>
              <a:t>07/05/2024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2FDC-E9FC-4EE0-905B-2FEB4AB7E7D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27B50D-1483-49EF-A001-C8894ACC4BB2}" type="datetimeFigureOut">
              <a:rPr lang="en-GB" smtClean="0"/>
              <a:t>07/05/2024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2FDC-E9FC-4EE0-905B-2FEB4AB7E7D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7B50D-1483-49EF-A001-C8894ACC4BB2}" type="datetimeFigureOut">
              <a:rPr lang="en-GB" smtClean="0"/>
              <a:t>07/05/2024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2FDC-E9FC-4EE0-905B-2FEB4AB7E7D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7B50D-1483-49EF-A001-C8894ACC4BB2}" type="datetimeFigureOut">
              <a:rPr lang="en-GB" smtClean="0"/>
              <a:t>07/05/2024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2FDC-E9FC-4EE0-905B-2FEB4AB7E7DF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27B50D-1483-49EF-A001-C8894ACC4BB2}" type="datetimeFigureOut">
              <a:rPr lang="en-GB" smtClean="0"/>
              <a:t>07/05/2024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B1E2FDC-E9FC-4EE0-905B-2FEB4AB7E7DF}" type="slidenum">
              <a:rPr lang="en-GB" smtClean="0"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896" y="188640"/>
            <a:ext cx="4320480" cy="792088"/>
          </a:xfrm>
          <a:prstGeom prst="roundRect">
            <a:avLst>
              <a:gd name="adj" fmla="val 23425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  <a:latin typeface="Comic Sans MS" panose="030F0902030302020204" pitchFamily="66" charset="0"/>
              </a:rPr>
              <a:t>Welcome</a:t>
            </a:r>
          </a:p>
        </p:txBody>
      </p:sp>
      <p:pic>
        <p:nvPicPr>
          <p:cNvPr id="4" name="Picture 3" descr="P7230363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3140968"/>
            <a:ext cx="5677567" cy="3717032"/>
          </a:xfrm>
          <a:prstGeom prst="rect">
            <a:avLst/>
          </a:prstGeom>
          <a:effectLst>
            <a:softEdge rad="323777"/>
          </a:effec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D0C394C-D807-4640-9A78-0E9BE47059B5}"/>
              </a:ext>
            </a:extLst>
          </p:cNvPr>
          <p:cNvSpPr txBox="1">
            <a:spLocks/>
          </p:cNvSpPr>
          <p:nvPr/>
        </p:nvSpPr>
        <p:spPr>
          <a:xfrm>
            <a:off x="2195736" y="1124744"/>
            <a:ext cx="7239000" cy="2401416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97500" lnSpcReduction="10000"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2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GB" dirty="0">
                <a:latin typeface="Comic Sans MS" panose="030F0902030302020204" pitchFamily="66" charset="0"/>
              </a:rPr>
              <a:t>Llandudno</a:t>
            </a:r>
          </a:p>
          <a:p>
            <a:pPr algn="ctr"/>
            <a:r>
              <a:rPr lang="en-GB" dirty="0">
                <a:latin typeface="Comic Sans MS" panose="030F0902030302020204" pitchFamily="66" charset="0"/>
              </a:rPr>
              <a:t>Year 5 RESIDENTIAL</a:t>
            </a:r>
          </a:p>
          <a:p>
            <a:pPr algn="ctr"/>
            <a:r>
              <a:rPr lang="en-GB" dirty="0" err="1">
                <a:latin typeface="Comic Sans MS"/>
              </a:rPr>
              <a:t>june</a:t>
            </a:r>
            <a:r>
              <a:rPr lang="en-GB" dirty="0">
                <a:latin typeface="Comic Sans MS"/>
              </a:rPr>
              <a:t> 2024</a:t>
            </a:r>
            <a:br>
              <a:rPr lang="en-GB" dirty="0"/>
            </a:br>
            <a:endParaRPr lang="en-GB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F90A983-E4B6-2A42-ADBD-BB651D026C9A}"/>
              </a:ext>
            </a:extLst>
          </p:cNvPr>
          <p:cNvSpPr/>
          <p:nvPr/>
        </p:nvSpPr>
        <p:spPr>
          <a:xfrm>
            <a:off x="3203848" y="3284984"/>
            <a:ext cx="5384175" cy="3384376"/>
          </a:xfrm>
          <a:prstGeom prst="roundRect">
            <a:avLst>
              <a:gd name="adj" fmla="val 13594"/>
            </a:avLst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31D666B5-9CD7-EF4E-8A3A-B680AE382E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2" r="6368"/>
          <a:stretch/>
        </p:blipFill>
        <p:spPr>
          <a:xfrm>
            <a:off x="395536" y="184200"/>
            <a:ext cx="1224136" cy="1257300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4E160C0-E92A-694D-B0EE-B02464787E55}"/>
              </a:ext>
            </a:extLst>
          </p:cNvPr>
          <p:cNvSpPr/>
          <p:nvPr/>
        </p:nvSpPr>
        <p:spPr>
          <a:xfrm>
            <a:off x="395536" y="155476"/>
            <a:ext cx="1224136" cy="1329308"/>
          </a:xfrm>
          <a:prstGeom prst="roundRect">
            <a:avLst>
              <a:gd name="adj" fmla="val 13594"/>
            </a:avLst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691" y="548680"/>
            <a:ext cx="7976099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600" dirty="0">
                <a:latin typeface="Comic Sans MS" panose="030F0902030302020204" pitchFamily="66" charset="0"/>
              </a:rPr>
              <a:t>Where we stay… </a:t>
            </a:r>
            <a:br>
              <a:rPr lang="en-GB" sz="3600" dirty="0"/>
            </a:br>
            <a:r>
              <a:rPr lang="en-GB" sz="3600" dirty="0">
                <a:latin typeface="Comic Sans MS" panose="030F0902030302020204" pitchFamily="66" charset="0"/>
              </a:rPr>
              <a:t>Llandudno Hostel for Schools</a:t>
            </a:r>
            <a:br>
              <a:rPr lang="en-GB" dirty="0"/>
            </a:br>
            <a:endParaRPr lang="en-GB" dirty="0"/>
          </a:p>
        </p:txBody>
      </p:sp>
      <p:pic>
        <p:nvPicPr>
          <p:cNvPr id="4" name="Content Placeholder 3" descr="small_Llandudno%20Hostel1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561537"/>
            <a:ext cx="5256584" cy="33964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50064CE-C6AA-3043-9A56-B0B70C5F1502}"/>
              </a:ext>
            </a:extLst>
          </p:cNvPr>
          <p:cNvSpPr/>
          <p:nvPr/>
        </p:nvSpPr>
        <p:spPr>
          <a:xfrm>
            <a:off x="1348065" y="1561537"/>
            <a:ext cx="5240159" cy="3396490"/>
          </a:xfrm>
          <a:prstGeom prst="roundRect">
            <a:avLst>
              <a:gd name="adj" fmla="val 16107"/>
            </a:avLst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BC08D1-A945-C24B-B8C5-39DCF4231FED}"/>
              </a:ext>
            </a:extLst>
          </p:cNvPr>
          <p:cNvSpPr txBox="1"/>
          <p:nvPr/>
        </p:nvSpPr>
        <p:spPr>
          <a:xfrm>
            <a:off x="340316" y="5247491"/>
            <a:ext cx="7632848" cy="21236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omic Sans MS"/>
              </a:rPr>
              <a:t>The hostel is reserved just for our school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omic Sans MS" panose="030F0902030302020204" pitchFamily="66" charset="0"/>
              </a:rPr>
              <a:t>Dormitory style rooms ranging from 4 to 8 beds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omic Sans MS" panose="030F0902030302020204" pitchFamily="66" charset="0"/>
              </a:rPr>
              <a:t>Wash facilities available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omic Sans MS" panose="030F0902030302020204" pitchFamily="66" charset="0"/>
              </a:rPr>
              <a:t>Wash hand basins in each room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en-GB" sz="6000" dirty="0">
                <a:latin typeface="Comic Sans MS" panose="030F0902030302020204" pitchFamily="66" charset="0"/>
              </a:rPr>
              <a:t>Activities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1098EB-96AE-BB4C-9873-6E0BBE43840B}"/>
              </a:ext>
            </a:extLst>
          </p:cNvPr>
          <p:cNvSpPr txBox="1"/>
          <p:nvPr/>
        </p:nvSpPr>
        <p:spPr>
          <a:xfrm>
            <a:off x="270620" y="1120676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902030302020204" pitchFamily="66" charset="0"/>
              </a:rPr>
              <a:t>The outline of planned activities are subject to weather conditions.</a:t>
            </a:r>
          </a:p>
          <a:p>
            <a:endParaRPr lang="en-US" dirty="0">
              <a:latin typeface="Comic Sans MS" panose="030F09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omic Sans MS" panose="030F0902030302020204" pitchFamily="66" charset="0"/>
              </a:rPr>
              <a:t>Welsh Mountain Zoo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omic Sans MS" panose="030F0902030302020204" pitchFamily="66" charset="0"/>
              </a:rPr>
              <a:t>Educational session – Habitats and Adaptations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omic Sans MS" panose="030F0902030302020204" pitchFamily="66" charset="0"/>
              </a:rPr>
              <a:t>Games and art activities on the beach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omic Sans MS" panose="030F0902030302020204" pitchFamily="66" charset="0"/>
              </a:rPr>
              <a:t>Visit to Great Orme mines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omic Sans MS" panose="030F0902030302020204" pitchFamily="66" charset="0"/>
              </a:rPr>
              <a:t>Nature walks on the Great Orme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omic Sans MS" panose="030F0902030302020204" pitchFamily="66" charset="0"/>
              </a:rPr>
              <a:t>A ride on the Great Orme tram</a:t>
            </a:r>
          </a:p>
        </p:txBody>
      </p:sp>
      <p:pic>
        <p:nvPicPr>
          <p:cNvPr id="8" name="Picture 7" descr="A group of flamingos in a pond&#10;&#10;Description automatically generated with medium confidence">
            <a:extLst>
              <a:ext uri="{FF2B5EF4-FFF2-40B4-BE49-F238E27FC236}">
                <a16:creationId xmlns:a16="http://schemas.microsoft.com/office/drawing/2014/main" id="{40BD249A-B563-5944-856C-580FBDC29F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0" y="5301208"/>
            <a:ext cx="2299605" cy="1387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A picture containing sky, outdoor, mountain, nature&#10;&#10;Description automatically generated">
            <a:extLst>
              <a:ext uri="{FF2B5EF4-FFF2-40B4-BE49-F238E27FC236}">
                <a16:creationId xmlns:a16="http://schemas.microsoft.com/office/drawing/2014/main" id="{2265BEC7-7C12-9E40-A819-3B42882540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181" y="3023290"/>
            <a:ext cx="3948199" cy="1929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 descr="A train travels down the tracks&#10;&#10;Description automatically generated with medium confidence">
            <a:extLst>
              <a:ext uri="{FF2B5EF4-FFF2-40B4-BE49-F238E27FC236}">
                <a16:creationId xmlns:a16="http://schemas.microsoft.com/office/drawing/2014/main" id="{2995CF67-A0A8-5C46-8E67-2CEDCC9FFB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881" y="4277594"/>
            <a:ext cx="2428086" cy="1717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A picture containing tree, outdoor, mammal, ape&#10;&#10;Description automatically generated">
            <a:extLst>
              <a:ext uri="{FF2B5EF4-FFF2-40B4-BE49-F238E27FC236}">
                <a16:creationId xmlns:a16="http://schemas.microsoft.com/office/drawing/2014/main" id="{BA850766-B732-CE43-A23F-E687E7DBF1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50" y="3429000"/>
            <a:ext cx="2154709" cy="1660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A picture containing sky, outdoor, ground, beach&#10;&#10;Description automatically generated">
            <a:extLst>
              <a:ext uri="{FF2B5EF4-FFF2-40B4-BE49-F238E27FC236}">
                <a16:creationId xmlns:a16="http://schemas.microsoft.com/office/drawing/2014/main" id="{7AD6EB51-D77A-7546-ABE9-733BC2C449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920" y="4941616"/>
            <a:ext cx="3948199" cy="1913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652" y="-171400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en-GB" sz="4000" dirty="0">
                <a:latin typeface="Comic Sans MS" panose="030F0902030302020204" pitchFamily="66" charset="0"/>
              </a:rPr>
              <a:t>What do you need?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AC680A-1E5E-F343-92A7-3FA5D3D23914}"/>
              </a:ext>
            </a:extLst>
          </p:cNvPr>
          <p:cNvSpPr txBox="1"/>
          <p:nvPr/>
        </p:nvSpPr>
        <p:spPr>
          <a:xfrm>
            <a:off x="457864" y="1268760"/>
            <a:ext cx="807457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902030302020204" pitchFamily="66" charset="0"/>
              </a:rPr>
              <a:t>All items should be clearly named</a:t>
            </a:r>
          </a:p>
          <a:p>
            <a:endParaRPr lang="en-US" dirty="0">
              <a:latin typeface="Comic Sans MS" panose="030F09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omic Sans MS" panose="030F0902030302020204" pitchFamily="66" charset="0"/>
              </a:rPr>
              <a:t>Medication if required and given to the teachers with a medical 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omic Sans MS" panose="030F0902030302020204" pitchFamily="66" charset="0"/>
              </a:rPr>
              <a:t>Slippers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omic Sans MS" panose="030F0902030302020204" pitchFamily="66" charset="0"/>
              </a:rPr>
              <a:t>Outdoor shoes or walking boots – worn to travel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omic Sans MS" panose="030F0902030302020204" pitchFamily="66" charset="0"/>
              </a:rPr>
              <a:t>Waterproof coat – worn to travel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omic Sans MS" panose="030F0902030302020204" pitchFamily="66" charset="0"/>
              </a:rPr>
              <a:t>Fleece or very warm jumper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omic Sans MS" panose="030F0902030302020204" pitchFamily="66" charset="0"/>
              </a:rPr>
              <a:t>Thick socks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omic Sans MS" panose="030F0902030302020204" pitchFamily="66" charset="0"/>
              </a:rPr>
              <a:t>Trainers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omic Sans MS" panose="030F0902030302020204" pitchFamily="66" charset="0"/>
              </a:rPr>
              <a:t>Suntan cream – labelled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omic Sans MS" panose="030F0902030302020204" pitchFamily="66" charset="0"/>
              </a:rPr>
              <a:t>Nightwear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omic Sans MS" panose="030F0902030302020204" pitchFamily="66" charset="0"/>
              </a:rPr>
              <a:t>Underwear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omic Sans MS" panose="030F0902030302020204" pitchFamily="66" charset="0"/>
              </a:rPr>
              <a:t>T shirts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omic Sans MS" panose="030F0902030302020204" pitchFamily="66" charset="0"/>
              </a:rPr>
              <a:t>Tracksuit bottoms or leggings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omic Sans MS" panose="030F0902030302020204" pitchFamily="66" charset="0"/>
              </a:rPr>
              <a:t>Towel and face cloth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omic Sans MS" panose="030F0902030302020204" pitchFamily="66" charset="0"/>
              </a:rPr>
              <a:t>Wash bag with soap, toothbrush, tooth paste, comb/brush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omic Sans MS" panose="030F0902030302020204" pitchFamily="66" charset="0"/>
              </a:rPr>
              <a:t>Teddy bear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omic Sans MS" panose="030F0902030302020204" pitchFamily="66" charset="0"/>
              </a:rPr>
              <a:t>Small activity e.g. book, puzzle, magazine, book, cards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omic Sans MS" panose="030F0902030302020204" pitchFamily="66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23C267-1A9A-224C-AD68-83C8249FEF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835166"/>
            <a:ext cx="2844800" cy="2222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652" y="-171400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en-GB" sz="4000" dirty="0">
                <a:latin typeface="Comic Sans MS" panose="030F0902030302020204" pitchFamily="66" charset="0"/>
              </a:rPr>
              <a:t>Medical forms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AC680A-1E5E-F343-92A7-3FA5D3D23914}"/>
              </a:ext>
            </a:extLst>
          </p:cNvPr>
          <p:cNvSpPr txBox="1"/>
          <p:nvPr/>
        </p:nvSpPr>
        <p:spPr>
          <a:xfrm>
            <a:off x="179512" y="1424355"/>
            <a:ext cx="8074576" cy="42473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latin typeface="Comic Sans MS" panose="030F0902030302020204" pitchFamily="66" charset="0"/>
              </a:rPr>
              <a:t>Medical forms are to be signed and returned to school </a:t>
            </a:r>
            <a:r>
              <a:rPr lang="en-US" b="1" u="sng" dirty="0">
                <a:latin typeface="Comic Sans MS" panose="030F0902030302020204" pitchFamily="66" charset="0"/>
              </a:rPr>
              <a:t>2 weeks </a:t>
            </a:r>
            <a:r>
              <a:rPr lang="en-US" dirty="0">
                <a:latin typeface="Comic Sans MS" panose="030F0902030302020204" pitchFamily="66" charset="0"/>
              </a:rPr>
              <a:t>prior to the residential along with any medication needed.</a:t>
            </a:r>
          </a:p>
          <a:p>
            <a:endParaRPr lang="en-US" dirty="0">
              <a:latin typeface="Comic Sans MS" panose="030F0902030302020204" pitchFamily="66" charset="0"/>
            </a:endParaRPr>
          </a:p>
          <a:p>
            <a:endParaRPr lang="en-US" dirty="0">
              <a:latin typeface="Comic Sans MS" panose="030F0902030302020204" pitchFamily="66" charset="0"/>
            </a:endParaRPr>
          </a:p>
          <a:p>
            <a:r>
              <a:rPr lang="en-US" dirty="0">
                <a:latin typeface="Comic Sans MS"/>
              </a:rPr>
              <a:t>We understand that this may be difficult to hand in medication two weeks before, especially if you only have one type of cream. But we please ask that we can take a picture of the medication, so that we can cross reference it with the medical form. </a:t>
            </a:r>
            <a:endParaRPr lang="en-US" dirty="0">
              <a:latin typeface="Comic Sans MS" panose="030F0902030302020204" pitchFamily="66" charset="0"/>
            </a:endParaRPr>
          </a:p>
          <a:p>
            <a:endParaRPr lang="en-US" dirty="0">
              <a:latin typeface="Comic Sans MS" panose="030F0902030302020204" pitchFamily="66" charset="0"/>
            </a:endParaRPr>
          </a:p>
          <a:p>
            <a:endParaRPr lang="en-US" dirty="0">
              <a:latin typeface="Comic Sans MS" panose="030F0902030302020204" pitchFamily="66" charset="0"/>
            </a:endParaRPr>
          </a:p>
          <a:p>
            <a:endParaRPr lang="en-US" dirty="0">
              <a:latin typeface="Comic Sans MS" panose="030F0902030302020204" pitchFamily="66" charset="0"/>
            </a:endParaRPr>
          </a:p>
          <a:p>
            <a:endParaRPr lang="en-US" dirty="0">
              <a:latin typeface="Comic Sans MS" panose="030F0902030302020204" pitchFamily="66" charset="0"/>
            </a:endParaRPr>
          </a:p>
          <a:p>
            <a:r>
              <a:rPr lang="en-US" dirty="0">
                <a:latin typeface="Comic Sans MS"/>
              </a:rPr>
              <a:t>For any more information on this, feel free to contact your child’s class teacher.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80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5BF54C5-2416-E64A-9716-32AE3239A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188640"/>
            <a:ext cx="7239000" cy="936104"/>
          </a:xfrm>
        </p:spPr>
        <p:txBody>
          <a:bodyPr>
            <a:normAutofit/>
          </a:bodyPr>
          <a:lstStyle/>
          <a:p>
            <a:pPr algn="ctr"/>
            <a:r>
              <a:rPr lang="en-GB" sz="4400" dirty="0">
                <a:latin typeface="Comic Sans MS" panose="030F0902030302020204" pitchFamily="66" charset="0"/>
              </a:rPr>
              <a:t>Thank you..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6B9D66-0498-7243-8491-6EDED3D1934A}"/>
              </a:ext>
            </a:extLst>
          </p:cNvPr>
          <p:cNvSpPr txBox="1"/>
          <p:nvPr/>
        </p:nvSpPr>
        <p:spPr>
          <a:xfrm>
            <a:off x="251520" y="1700808"/>
            <a:ext cx="8640960" cy="36933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u="sng" dirty="0">
                <a:latin typeface="Comic Sans MS" panose="030F0902030302020204" pitchFamily="66" charset="0"/>
              </a:rPr>
              <a:t>Dates to remember:</a:t>
            </a:r>
          </a:p>
          <a:p>
            <a:endParaRPr lang="en-US" dirty="0">
              <a:latin typeface="Comic Sans MS" panose="030F0902030302020204" pitchFamily="66" charset="0"/>
            </a:endParaRPr>
          </a:p>
          <a:p>
            <a:endParaRPr lang="en-US" dirty="0">
              <a:latin typeface="Comic Sans MS" panose="030F0902030302020204" pitchFamily="66" charset="0"/>
            </a:endParaRPr>
          </a:p>
          <a:p>
            <a:endParaRPr lang="en-GB" dirty="0">
              <a:solidFill>
                <a:schemeClr val="bg1"/>
              </a:solidFill>
              <a:latin typeface="Comic Sans MS" panose="030F0902030302020204" pitchFamily="66" charset="0"/>
            </a:endParaRPr>
          </a:p>
          <a:p>
            <a:r>
              <a:rPr lang="en-GB" dirty="0">
                <a:solidFill>
                  <a:schemeClr val="bg1"/>
                </a:solidFill>
                <a:latin typeface="Comic Sans MS"/>
              </a:rPr>
              <a:t>Class 18 Depart Monday 3</a:t>
            </a:r>
            <a:r>
              <a:rPr lang="en-GB" baseline="30000" dirty="0">
                <a:solidFill>
                  <a:schemeClr val="bg1"/>
                </a:solidFill>
                <a:latin typeface="Comic Sans MS"/>
              </a:rPr>
              <a:t>rd</a:t>
            </a:r>
            <a:r>
              <a:rPr lang="en-GB" dirty="0">
                <a:solidFill>
                  <a:schemeClr val="bg1"/>
                </a:solidFill>
                <a:latin typeface="Comic Sans MS"/>
              </a:rPr>
              <a:t> June and return Tuesday 4</a:t>
            </a:r>
            <a:r>
              <a:rPr lang="en-GB" baseline="30000" dirty="0">
                <a:solidFill>
                  <a:schemeClr val="bg1"/>
                </a:solidFill>
                <a:latin typeface="Comic Sans MS"/>
              </a:rPr>
              <a:t>th</a:t>
            </a:r>
            <a:r>
              <a:rPr lang="en-GB" dirty="0">
                <a:solidFill>
                  <a:schemeClr val="bg1"/>
                </a:solidFill>
                <a:latin typeface="Comic Sans MS"/>
              </a:rPr>
              <a:t> June at 7:00pm</a:t>
            </a:r>
          </a:p>
          <a:p>
            <a:endParaRPr lang="en-GB" dirty="0">
              <a:solidFill>
                <a:schemeClr val="bg1"/>
              </a:solidFill>
              <a:latin typeface="Comic Sans MS" panose="030F0902030302020204" pitchFamily="66" charset="0"/>
            </a:endParaRPr>
          </a:p>
          <a:p>
            <a:r>
              <a:rPr lang="en-GB" dirty="0">
                <a:solidFill>
                  <a:schemeClr val="bg1"/>
                </a:solidFill>
                <a:latin typeface="Comic Sans MS"/>
              </a:rPr>
              <a:t>Class 19 Depart Tuesday 4</a:t>
            </a:r>
            <a:r>
              <a:rPr lang="en-GB" baseline="30000" dirty="0">
                <a:solidFill>
                  <a:schemeClr val="bg1"/>
                </a:solidFill>
                <a:latin typeface="Comic Sans MS"/>
              </a:rPr>
              <a:t>th</a:t>
            </a:r>
            <a:r>
              <a:rPr lang="en-GB" dirty="0">
                <a:solidFill>
                  <a:schemeClr val="bg1"/>
                </a:solidFill>
                <a:latin typeface="Comic Sans MS"/>
              </a:rPr>
              <a:t> June and return Wednesday 5</a:t>
            </a:r>
            <a:r>
              <a:rPr lang="en-GB" baseline="30000" dirty="0">
                <a:solidFill>
                  <a:schemeClr val="bg1"/>
                </a:solidFill>
                <a:latin typeface="Comic Sans MS"/>
              </a:rPr>
              <a:t>th</a:t>
            </a:r>
            <a:r>
              <a:rPr lang="en-GB" dirty="0">
                <a:solidFill>
                  <a:schemeClr val="bg1"/>
                </a:solidFill>
                <a:latin typeface="Comic Sans MS"/>
              </a:rPr>
              <a:t> June 7:00pm</a:t>
            </a:r>
          </a:p>
          <a:p>
            <a:endParaRPr lang="en-GB" dirty="0">
              <a:solidFill>
                <a:schemeClr val="bg1"/>
              </a:solidFill>
              <a:latin typeface="Comic Sans MS" panose="030F0902030302020204" pitchFamily="66" charset="0"/>
            </a:endParaRPr>
          </a:p>
          <a:p>
            <a:r>
              <a:rPr lang="en-GB" dirty="0">
                <a:solidFill>
                  <a:schemeClr val="bg1"/>
                </a:solidFill>
                <a:latin typeface="Comic Sans MS"/>
              </a:rPr>
              <a:t>Class 20 Depart Wednesday 5</a:t>
            </a:r>
            <a:r>
              <a:rPr lang="en-GB" baseline="30000" dirty="0">
                <a:solidFill>
                  <a:schemeClr val="bg1"/>
                </a:solidFill>
                <a:latin typeface="Comic Sans MS"/>
              </a:rPr>
              <a:t>th</a:t>
            </a:r>
            <a:r>
              <a:rPr lang="en-GB" dirty="0">
                <a:solidFill>
                  <a:schemeClr val="bg1"/>
                </a:solidFill>
                <a:latin typeface="Comic Sans MS"/>
              </a:rPr>
              <a:t> June and return Thursday 6</a:t>
            </a:r>
            <a:r>
              <a:rPr lang="en-GB" baseline="30000" dirty="0">
                <a:solidFill>
                  <a:schemeClr val="bg1"/>
                </a:solidFill>
                <a:latin typeface="Comic Sans MS"/>
              </a:rPr>
              <a:t>th</a:t>
            </a:r>
            <a:r>
              <a:rPr lang="en-GB" dirty="0">
                <a:solidFill>
                  <a:schemeClr val="bg1"/>
                </a:solidFill>
                <a:latin typeface="Comic Sans MS"/>
              </a:rPr>
              <a:t> June at 7:00pm</a:t>
            </a:r>
          </a:p>
          <a:p>
            <a:endParaRPr lang="en-GB" dirty="0">
              <a:solidFill>
                <a:schemeClr val="bg1"/>
              </a:solidFill>
              <a:latin typeface="Comic Sans MS" panose="030F0902030302020204" pitchFamily="66" charset="0"/>
            </a:endParaRPr>
          </a:p>
          <a:p>
            <a:r>
              <a:rPr lang="en-GB" dirty="0">
                <a:solidFill>
                  <a:schemeClr val="bg1"/>
                </a:solidFill>
                <a:latin typeface="Comic Sans MS"/>
              </a:rPr>
              <a:t>Class 21 Depart Thursday 6</a:t>
            </a:r>
            <a:r>
              <a:rPr lang="en-GB" baseline="30000" dirty="0">
                <a:solidFill>
                  <a:schemeClr val="bg1"/>
                </a:solidFill>
                <a:latin typeface="Comic Sans MS"/>
              </a:rPr>
              <a:t>th</a:t>
            </a:r>
            <a:r>
              <a:rPr lang="en-GB" dirty="0">
                <a:solidFill>
                  <a:schemeClr val="bg1"/>
                </a:solidFill>
                <a:latin typeface="Comic Sans MS"/>
              </a:rPr>
              <a:t> June and return Friday 7</a:t>
            </a:r>
            <a:r>
              <a:rPr lang="en-GB" baseline="30000" dirty="0">
                <a:solidFill>
                  <a:schemeClr val="bg1"/>
                </a:solidFill>
                <a:latin typeface="Comic Sans MS"/>
              </a:rPr>
              <a:t>th</a:t>
            </a:r>
            <a:r>
              <a:rPr lang="en-GB" dirty="0">
                <a:solidFill>
                  <a:schemeClr val="bg1"/>
                </a:solidFill>
                <a:latin typeface="Comic Sans MS"/>
              </a:rPr>
              <a:t>  June at 7:00pm </a:t>
            </a:r>
            <a:endParaRPr lang="en-US" dirty="0">
              <a:solidFill>
                <a:schemeClr val="bg1"/>
              </a:solidFill>
              <a:latin typeface="Comic Sans MS" panose="030F0902030302020204" pitchFamily="66" charset="0"/>
            </a:endParaRPr>
          </a:p>
          <a:p>
            <a:r>
              <a:rPr lang="en-GB" dirty="0">
                <a:latin typeface="Comic Sans MS" panose="030F0902030302020204" pitchFamily="66" charset="0"/>
              </a:rPr>
              <a:t> </a:t>
            </a:r>
            <a:endParaRPr lang="en-US" dirty="0">
              <a:latin typeface="Comic Sans MS" panose="030F09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AE81C00-052B-D94F-80B3-8A2677A2FE4B}"/>
              </a:ext>
            </a:extLst>
          </p:cNvPr>
          <p:cNvSpPr txBox="1">
            <a:spLocks/>
          </p:cNvSpPr>
          <p:nvPr/>
        </p:nvSpPr>
        <p:spPr>
          <a:xfrm>
            <a:off x="755576" y="4886434"/>
            <a:ext cx="7239000" cy="936104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GB" sz="4400" dirty="0">
                <a:latin typeface="Comic Sans MS" panose="030F0902030302020204" pitchFamily="66" charset="0"/>
              </a:rPr>
              <a:t>Any Questions?</a:t>
            </a:r>
          </a:p>
        </p:txBody>
      </p:sp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E936F8B7-0519-C64E-A21D-A5FDDD34CF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2" r="6368"/>
          <a:stretch/>
        </p:blipFill>
        <p:spPr>
          <a:xfrm>
            <a:off x="395536" y="184200"/>
            <a:ext cx="1224136" cy="1257300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A0B1E7B-785C-F44A-87D1-BA69ADCFAA03}"/>
              </a:ext>
            </a:extLst>
          </p:cNvPr>
          <p:cNvSpPr/>
          <p:nvPr/>
        </p:nvSpPr>
        <p:spPr>
          <a:xfrm>
            <a:off x="395536" y="155476"/>
            <a:ext cx="1224136" cy="1329308"/>
          </a:xfrm>
          <a:prstGeom prst="roundRect">
            <a:avLst>
              <a:gd name="adj" fmla="val 13594"/>
            </a:avLst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79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ce31209-eae9-4989-841a-6d30287a7ce8" xsi:nil="true"/>
    <lcf76f155ced4ddcb4097134ff3c332f xmlns="e650df90-dd08-47af-8cdb-d7346a71c069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11C06AEBC6EC4A81CFC6B440725994" ma:contentTypeVersion="17" ma:contentTypeDescription="Create a new document." ma:contentTypeScope="" ma:versionID="0bfbf91945c0e02e8097bed0b1ef7b66">
  <xsd:schema xmlns:xsd="http://www.w3.org/2001/XMLSchema" xmlns:xs="http://www.w3.org/2001/XMLSchema" xmlns:p="http://schemas.microsoft.com/office/2006/metadata/properties" xmlns:ns2="7ce31209-eae9-4989-841a-6d30287a7ce8" xmlns:ns3="e650df90-dd08-47af-8cdb-d7346a71c069" targetNamespace="http://schemas.microsoft.com/office/2006/metadata/properties" ma:root="true" ma:fieldsID="a722363dd17bf3f4d6e11d257aee94d0" ns2:_="" ns3:_="">
    <xsd:import namespace="7ce31209-eae9-4989-841a-6d30287a7ce8"/>
    <xsd:import namespace="e650df90-dd08-47af-8cdb-d7346a71c06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e31209-eae9-4989-841a-6d30287a7ce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6f713a83-cb5a-473c-8dbc-32d9f71b22e4}" ma:internalName="TaxCatchAll" ma:showField="CatchAllData" ma:web="7ce31209-eae9-4989-841a-6d30287a7c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50df90-dd08-47af-8cdb-d7346a71c0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4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590b7bd6-d98c-4b69-9d1d-21aa91e9bcc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F272678-77B8-4022-90CC-E66A0BBD030F}">
  <ds:schemaRefs>
    <ds:schemaRef ds:uri="http://schemas.microsoft.com/office/2006/metadata/properties"/>
    <ds:schemaRef ds:uri="http://schemas.microsoft.com/office/infopath/2007/PartnerControls"/>
    <ds:schemaRef ds:uri="7ce31209-eae9-4989-841a-6d30287a7ce8"/>
    <ds:schemaRef ds:uri="e650df90-dd08-47af-8cdb-d7346a71c069"/>
  </ds:schemaRefs>
</ds:datastoreItem>
</file>

<file path=customXml/itemProps2.xml><?xml version="1.0" encoding="utf-8"?>
<ds:datastoreItem xmlns:ds="http://schemas.openxmlformats.org/officeDocument/2006/customXml" ds:itemID="{3ED1170F-E287-4997-BCED-0CE85D058E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e31209-eae9-4989-841a-6d30287a7ce8"/>
    <ds:schemaRef ds:uri="e650df90-dd08-47af-8cdb-d7346a71c0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40F6AB9-E8E7-4F97-BA95-084C73966E5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142</TotalTime>
  <Words>336</Words>
  <Application>Microsoft Office PowerPoint</Application>
  <PresentationFormat>On-screen Show (4:3)</PresentationFormat>
  <Paragraphs>61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Opulent</vt:lpstr>
      <vt:lpstr>PowerPoint Presentation</vt:lpstr>
      <vt:lpstr>Where we stay…  Llandudno Hostel for Schools </vt:lpstr>
      <vt:lpstr>Activities</vt:lpstr>
      <vt:lpstr>What do you need?</vt:lpstr>
      <vt:lpstr>Medical forms</vt:lpstr>
      <vt:lpstr>Thank you..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Debbie</dc:creator>
  <cp:lastModifiedBy>Carly Gaulton</cp:lastModifiedBy>
  <cp:revision>25</cp:revision>
  <dcterms:created xsi:type="dcterms:W3CDTF">2012-10-08T19:53:14Z</dcterms:created>
  <dcterms:modified xsi:type="dcterms:W3CDTF">2024-05-07T13:24:14Z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0x0101007811C06AEBC6EC4A81CFC6B440725994</vt:lpwstr>
  </property>
  <property fmtid="{D5CDD505-2E9C-101B-9397-08002B2CF9AE}" pid="3" name="MediaServiceImageTags">
    <vt:lpwstr/>
  </property>
</Properties>
</file>