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0434C-32B7-A44E-9F02-B29CF7009856}" v="15" dt="2022-04-24T15:55:13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2"/>
    <p:restoredTop sz="94643"/>
  </p:normalViewPr>
  <p:slideViewPr>
    <p:cSldViewPr>
      <p:cViewPr varScale="1">
        <p:scale>
          <a:sx n="105" d="100"/>
          <a:sy n="105" d="100"/>
        </p:scale>
        <p:origin x="9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27B50D-1483-49EF-A001-C8894ACC4BB2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B50D-1483-49EF-A001-C8894ACC4BB2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27B50D-1483-49EF-A001-C8894ACC4BB2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B50D-1483-49EF-A001-C8894ACC4BB2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27B50D-1483-49EF-A001-C8894ACC4BB2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B50D-1483-49EF-A001-C8894ACC4BB2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B50D-1483-49EF-A001-C8894ACC4BB2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B50D-1483-49EF-A001-C8894ACC4BB2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27B50D-1483-49EF-A001-C8894ACC4BB2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B50D-1483-49EF-A001-C8894ACC4BB2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B50D-1483-49EF-A001-C8894ACC4BB2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27B50D-1483-49EF-A001-C8894ACC4BB2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1E2FDC-E9FC-4EE0-905B-2FEB4AB7E7D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188640"/>
            <a:ext cx="4320480" cy="792088"/>
          </a:xfrm>
          <a:prstGeom prst="roundRect">
            <a:avLst>
              <a:gd name="adj" fmla="val 23425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omic Sans MS" panose="030F0902030302020204" pitchFamily="66" charset="0"/>
              </a:rPr>
              <a:t>Welcome</a:t>
            </a:r>
          </a:p>
        </p:txBody>
      </p:sp>
      <p:pic>
        <p:nvPicPr>
          <p:cNvPr id="4" name="Picture 3" descr="P723036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140968"/>
            <a:ext cx="5677567" cy="3717032"/>
          </a:xfrm>
          <a:prstGeom prst="rect">
            <a:avLst/>
          </a:prstGeom>
          <a:effectLst>
            <a:softEdge rad="323777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D0C394C-D807-4640-9A78-0E9BE47059B5}"/>
              </a:ext>
            </a:extLst>
          </p:cNvPr>
          <p:cNvSpPr txBox="1">
            <a:spLocks/>
          </p:cNvSpPr>
          <p:nvPr/>
        </p:nvSpPr>
        <p:spPr>
          <a:xfrm>
            <a:off x="2195736" y="1124744"/>
            <a:ext cx="7239000" cy="240141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 lnSpcReduction="1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>
                <a:latin typeface="Comic Sans MS" panose="030F0902030302020204" pitchFamily="66" charset="0"/>
              </a:rPr>
              <a:t>Llandudno</a:t>
            </a:r>
          </a:p>
          <a:p>
            <a:pPr algn="ctr"/>
            <a:r>
              <a:rPr lang="en-GB" dirty="0">
                <a:latin typeface="Comic Sans MS" panose="030F0902030302020204" pitchFamily="66" charset="0"/>
              </a:rPr>
              <a:t>Year 5 RESIDENTIAL</a:t>
            </a:r>
          </a:p>
          <a:p>
            <a:pPr algn="ctr"/>
            <a:r>
              <a:rPr lang="en-GB" dirty="0">
                <a:latin typeface="Comic Sans MS" panose="030F0902030302020204" pitchFamily="66" charset="0"/>
              </a:rPr>
              <a:t>MAY 2023</a:t>
            </a:r>
            <a:br>
              <a:rPr lang="en-GB" dirty="0"/>
            </a:br>
            <a:endParaRPr lang="en-GB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90A983-E4B6-2A42-ADBD-BB651D026C9A}"/>
              </a:ext>
            </a:extLst>
          </p:cNvPr>
          <p:cNvSpPr/>
          <p:nvPr/>
        </p:nvSpPr>
        <p:spPr>
          <a:xfrm>
            <a:off x="3203848" y="3284984"/>
            <a:ext cx="5384175" cy="3384376"/>
          </a:xfrm>
          <a:prstGeom prst="roundRect">
            <a:avLst>
              <a:gd name="adj" fmla="val 13594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1D666B5-9CD7-EF4E-8A3A-B680AE382E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r="6368"/>
          <a:stretch/>
        </p:blipFill>
        <p:spPr>
          <a:xfrm>
            <a:off x="395536" y="184200"/>
            <a:ext cx="1224136" cy="12573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4E160C0-E92A-694D-B0EE-B02464787E55}"/>
              </a:ext>
            </a:extLst>
          </p:cNvPr>
          <p:cNvSpPr/>
          <p:nvPr/>
        </p:nvSpPr>
        <p:spPr>
          <a:xfrm>
            <a:off x="395536" y="155476"/>
            <a:ext cx="1224136" cy="1329308"/>
          </a:xfrm>
          <a:prstGeom prst="roundRect">
            <a:avLst>
              <a:gd name="adj" fmla="val 13594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91" y="548680"/>
            <a:ext cx="797609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Comic Sans MS" panose="030F0902030302020204" pitchFamily="66" charset="0"/>
              </a:rPr>
              <a:t>Where we stay… </a:t>
            </a:r>
            <a:br>
              <a:rPr lang="en-GB" sz="3600" dirty="0"/>
            </a:br>
            <a:r>
              <a:rPr lang="en-GB" sz="3600" dirty="0">
                <a:latin typeface="Comic Sans MS" panose="030F0902030302020204" pitchFamily="66" charset="0"/>
              </a:rPr>
              <a:t>Llandudno Hostel for Schools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 descr="small_Llandudno%20Hostel1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61537"/>
            <a:ext cx="5256584" cy="3396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0064CE-C6AA-3043-9A56-B0B70C5F1502}"/>
              </a:ext>
            </a:extLst>
          </p:cNvPr>
          <p:cNvSpPr/>
          <p:nvPr/>
        </p:nvSpPr>
        <p:spPr>
          <a:xfrm>
            <a:off x="1348065" y="1561537"/>
            <a:ext cx="5240159" cy="3396490"/>
          </a:xfrm>
          <a:prstGeom prst="roundRect">
            <a:avLst>
              <a:gd name="adj" fmla="val 16107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BC08D1-A945-C24B-B8C5-39DCF4231FED}"/>
              </a:ext>
            </a:extLst>
          </p:cNvPr>
          <p:cNvSpPr txBox="1"/>
          <p:nvPr/>
        </p:nvSpPr>
        <p:spPr>
          <a:xfrm>
            <a:off x="340316" y="5247491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902030302020204" pitchFamily="66" charset="0"/>
              </a:rPr>
              <a:t>The hotel is reserved just for our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902030302020204" pitchFamily="66" charset="0"/>
              </a:rPr>
              <a:t>Dormitory style rooms ranging from 4 to 8 beds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902030302020204" pitchFamily="66" charset="0"/>
              </a:rPr>
              <a:t>Wash facilities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902030302020204" pitchFamily="66" charset="0"/>
              </a:rPr>
              <a:t>Wash hand basins in each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Comic Sans MS" panose="030F0902030302020204" pitchFamily="66" charset="0"/>
              </a:rPr>
              <a:t>Activities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098EB-96AE-BB4C-9873-6E0BBE43840B}"/>
              </a:ext>
            </a:extLst>
          </p:cNvPr>
          <p:cNvSpPr txBox="1"/>
          <p:nvPr/>
        </p:nvSpPr>
        <p:spPr>
          <a:xfrm>
            <a:off x="270620" y="112067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The outline of planned activities are subject to weather conditions.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Welsh Mountain Zoo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Educational session – Habitats and Adaptations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Games and art activities on the beach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Visit to Great Orme mines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Nature walks on the Great Orme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A ride on the Great Orme tram</a:t>
            </a:r>
          </a:p>
        </p:txBody>
      </p:sp>
      <p:pic>
        <p:nvPicPr>
          <p:cNvPr id="8" name="Picture 7" descr="A group of flamingos in a pond&#10;&#10;Description automatically generated with medium confidence">
            <a:extLst>
              <a:ext uri="{FF2B5EF4-FFF2-40B4-BE49-F238E27FC236}">
                <a16:creationId xmlns:a16="http://schemas.microsoft.com/office/drawing/2014/main" id="{40BD249A-B563-5944-856C-580FBDC29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" y="5301208"/>
            <a:ext cx="2299605" cy="138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sky, outdoor, mountain, nature&#10;&#10;Description automatically generated">
            <a:extLst>
              <a:ext uri="{FF2B5EF4-FFF2-40B4-BE49-F238E27FC236}">
                <a16:creationId xmlns:a16="http://schemas.microsoft.com/office/drawing/2014/main" id="{2265BEC7-7C12-9E40-A819-3B4288254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81" y="3023290"/>
            <a:ext cx="3948199" cy="192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 train travels down the tracks&#10;&#10;Description automatically generated with medium confidence">
            <a:extLst>
              <a:ext uri="{FF2B5EF4-FFF2-40B4-BE49-F238E27FC236}">
                <a16:creationId xmlns:a16="http://schemas.microsoft.com/office/drawing/2014/main" id="{2995CF67-A0A8-5C46-8E67-2CEDCC9FF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81" y="4277594"/>
            <a:ext cx="2428086" cy="171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 picture containing tree, outdoor, mammal, ape&#10;&#10;Description automatically generated">
            <a:extLst>
              <a:ext uri="{FF2B5EF4-FFF2-40B4-BE49-F238E27FC236}">
                <a16:creationId xmlns:a16="http://schemas.microsoft.com/office/drawing/2014/main" id="{BA850766-B732-CE43-A23F-E687E7DBF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0" y="3429000"/>
            <a:ext cx="2154709" cy="166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icture containing sky, outdoor, ground, beach&#10;&#10;Description automatically generated">
            <a:extLst>
              <a:ext uri="{FF2B5EF4-FFF2-40B4-BE49-F238E27FC236}">
                <a16:creationId xmlns:a16="http://schemas.microsoft.com/office/drawing/2014/main" id="{7AD6EB51-D77A-7546-ABE9-733BC2C44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20" y="4941616"/>
            <a:ext cx="3948199" cy="1913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652" y="-171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omic Sans MS" panose="030F0902030302020204" pitchFamily="66" charset="0"/>
              </a:rPr>
              <a:t>What do you need?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C680A-1E5E-F343-92A7-3FA5D3D23914}"/>
              </a:ext>
            </a:extLst>
          </p:cNvPr>
          <p:cNvSpPr txBox="1"/>
          <p:nvPr/>
        </p:nvSpPr>
        <p:spPr>
          <a:xfrm>
            <a:off x="457864" y="1268760"/>
            <a:ext cx="80745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All items should be clearly named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Medication if required and given to the teachers with a medical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Slippers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Outdoor shoes or walking boots – worn to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Waterproof coat – worn to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Fleece or very warm jumper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Thick socks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Trainers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Suntan cream – labelled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Nightwear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Underwear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T shirts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Tracksuit bottoms or leggings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Towel and face cloth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Wash bag with soap, toothbrush, tooth paste, comb/brush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Teddy bear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902030302020204" pitchFamily="66" charset="0"/>
              </a:rPr>
              <a:t>Small activity e.g. book, puzzle, magazine, book,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9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3C267-1A9A-224C-AD68-83C8249FE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35166"/>
            <a:ext cx="28448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652" y="-17140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Comic Sans MS" panose="030F0902030302020204" pitchFamily="66" charset="0"/>
              </a:rPr>
              <a:t>Medical forms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C680A-1E5E-F343-92A7-3FA5D3D23914}"/>
              </a:ext>
            </a:extLst>
          </p:cNvPr>
          <p:cNvSpPr txBox="1"/>
          <p:nvPr/>
        </p:nvSpPr>
        <p:spPr>
          <a:xfrm>
            <a:off x="179512" y="1424355"/>
            <a:ext cx="80745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Medical forms are to be signed and returned to school </a:t>
            </a:r>
            <a:r>
              <a:rPr lang="en-US" b="1" u="sng" dirty="0">
                <a:latin typeface="Comic Sans MS" panose="030F0902030302020204" pitchFamily="66" charset="0"/>
              </a:rPr>
              <a:t>2 weeks </a:t>
            </a:r>
            <a:r>
              <a:rPr lang="en-US" dirty="0">
                <a:latin typeface="Comic Sans MS" panose="030F0902030302020204" pitchFamily="66" charset="0"/>
              </a:rPr>
              <a:t>prior to the residential along with any medication needed.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  <a:p>
            <a:r>
              <a:rPr lang="en-US" dirty="0">
                <a:latin typeface="Comic Sans MS" panose="030F0902030302020204" pitchFamily="66" charset="0"/>
              </a:rPr>
              <a:t>We understand that this may be difficult to hand in medication two weeks before, especially if you only have one type of cream. But we please ask that we can take a picture of the medication so that we can cross reference it with the medical form. 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  <a:p>
            <a:r>
              <a:rPr lang="en-US" dirty="0">
                <a:latin typeface="Comic Sans MS" panose="030F0902030302020204" pitchFamily="66" charset="0"/>
              </a:rPr>
              <a:t>For anymore information on this, feel free to contact your child’s class teacher.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BF54C5-2416-E64A-9716-32AE3239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7239000" cy="936104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latin typeface="Comic Sans MS" panose="030F0902030302020204" pitchFamily="66" charset="0"/>
              </a:rPr>
              <a:t>Thank you..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6B9D66-0498-7243-8491-6EDED3D1934A}"/>
              </a:ext>
            </a:extLst>
          </p:cNvPr>
          <p:cNvSpPr txBox="1"/>
          <p:nvPr/>
        </p:nvSpPr>
        <p:spPr>
          <a:xfrm>
            <a:off x="251520" y="1700808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omic Sans MS" panose="030F0902030302020204" pitchFamily="66" charset="0"/>
              </a:rPr>
              <a:t>Dates to remember:</a:t>
            </a:r>
          </a:p>
          <a:p>
            <a:endParaRPr lang="en-US" dirty="0">
              <a:latin typeface="Comic Sans MS" panose="030F0902030302020204" pitchFamily="66" charset="0"/>
            </a:endParaRPr>
          </a:p>
          <a:p>
            <a:endParaRPr lang="en-US" dirty="0">
              <a:latin typeface="Comic Sans MS" panose="030F0902030302020204" pitchFamily="66" charset="0"/>
            </a:endParaRPr>
          </a:p>
          <a:p>
            <a:r>
              <a:rPr lang="en-GB" dirty="0">
                <a:latin typeface="Comic Sans MS" panose="030F0902030302020204" pitchFamily="66" charset="0"/>
              </a:rPr>
              <a:t> </a:t>
            </a:r>
          </a:p>
          <a:p>
            <a:r>
              <a:rPr lang="en-GB" dirty="0">
                <a:solidFill>
                  <a:schemeClr val="accent6"/>
                </a:solidFill>
                <a:latin typeface="Comic Sans MS" panose="030F0902030302020204" pitchFamily="66" charset="0"/>
              </a:rPr>
              <a:t>Class 18 </a:t>
            </a:r>
            <a:r>
              <a:rPr lang="en-GB" dirty="0">
                <a:latin typeface="Comic Sans MS" panose="030F0902030302020204" pitchFamily="66" charset="0"/>
              </a:rPr>
              <a:t>Depart </a:t>
            </a:r>
            <a:r>
              <a:rPr lang="en-GB" dirty="0">
                <a:solidFill>
                  <a:schemeClr val="accent6"/>
                </a:solidFill>
                <a:latin typeface="Comic Sans MS" panose="030F0902030302020204" pitchFamily="66" charset="0"/>
              </a:rPr>
              <a:t>Monday 15</a:t>
            </a:r>
            <a:r>
              <a:rPr lang="en-GB" baseline="30000" dirty="0">
                <a:solidFill>
                  <a:schemeClr val="accent6"/>
                </a:solidFill>
                <a:latin typeface="Comic Sans MS" panose="030F0902030302020204" pitchFamily="66" charset="0"/>
              </a:rPr>
              <a:t>th</a:t>
            </a:r>
            <a:r>
              <a:rPr lang="en-GB" dirty="0">
                <a:solidFill>
                  <a:schemeClr val="accent6"/>
                </a:solidFill>
                <a:latin typeface="Comic Sans MS" panose="030F0902030302020204" pitchFamily="66" charset="0"/>
              </a:rPr>
              <a:t> May </a:t>
            </a:r>
            <a:r>
              <a:rPr lang="en-GB" dirty="0">
                <a:latin typeface="Comic Sans MS" panose="030F0902030302020204" pitchFamily="66" charset="0"/>
              </a:rPr>
              <a:t>return </a:t>
            </a:r>
            <a:r>
              <a:rPr lang="en-GB" dirty="0">
                <a:solidFill>
                  <a:schemeClr val="accent6"/>
                </a:solidFill>
                <a:latin typeface="Comic Sans MS" panose="030F0902030302020204" pitchFamily="66" charset="0"/>
              </a:rPr>
              <a:t>Tuesday 16th May</a:t>
            </a:r>
            <a:r>
              <a:rPr lang="en-GB" dirty="0">
                <a:latin typeface="Comic Sans MS" panose="030F0902030302020204" pitchFamily="66" charset="0"/>
              </a:rPr>
              <a:t> at 7:00pm</a:t>
            </a:r>
          </a:p>
          <a:p>
            <a:r>
              <a:rPr lang="en-GB" dirty="0">
                <a:latin typeface="Comic Sans MS" panose="030F0902030302020204" pitchFamily="66" charset="0"/>
              </a:rPr>
              <a:t> </a:t>
            </a:r>
          </a:p>
          <a:p>
            <a:r>
              <a:rPr lang="en-GB" dirty="0">
                <a:solidFill>
                  <a:schemeClr val="accent6"/>
                </a:solidFill>
                <a:latin typeface="Comic Sans MS" panose="030F0902030302020204" pitchFamily="66" charset="0"/>
              </a:rPr>
              <a:t>Class 17 </a:t>
            </a:r>
            <a:r>
              <a:rPr lang="en-GB" dirty="0">
                <a:latin typeface="Comic Sans MS" panose="030F0902030302020204" pitchFamily="66" charset="0"/>
              </a:rPr>
              <a:t>Depart </a:t>
            </a:r>
            <a:r>
              <a:rPr lang="en-GB" dirty="0">
                <a:solidFill>
                  <a:schemeClr val="accent6"/>
                </a:solidFill>
                <a:latin typeface="Comic Sans MS" panose="030F0902030302020204" pitchFamily="66" charset="0"/>
              </a:rPr>
              <a:t>Tuesday 16</a:t>
            </a:r>
            <a:r>
              <a:rPr lang="en-GB" baseline="30000" dirty="0">
                <a:solidFill>
                  <a:schemeClr val="accent6"/>
                </a:solidFill>
                <a:latin typeface="Comic Sans MS" panose="030F0902030302020204" pitchFamily="66" charset="0"/>
              </a:rPr>
              <a:t>th</a:t>
            </a:r>
            <a:r>
              <a:rPr lang="en-GB" dirty="0">
                <a:solidFill>
                  <a:schemeClr val="accent6"/>
                </a:solidFill>
                <a:latin typeface="Comic Sans MS" panose="030F0902030302020204" pitchFamily="66" charset="0"/>
              </a:rPr>
              <a:t> May </a:t>
            </a:r>
            <a:r>
              <a:rPr lang="en-GB" dirty="0">
                <a:latin typeface="Comic Sans MS" panose="030F0902030302020204" pitchFamily="66" charset="0"/>
              </a:rPr>
              <a:t>and return </a:t>
            </a:r>
            <a:r>
              <a:rPr lang="en-GB" dirty="0">
                <a:solidFill>
                  <a:schemeClr val="accent6"/>
                </a:solidFill>
                <a:latin typeface="Comic Sans MS" panose="030F0902030302020204" pitchFamily="66" charset="0"/>
              </a:rPr>
              <a:t>Wednesday 17</a:t>
            </a:r>
            <a:r>
              <a:rPr lang="en-GB" baseline="30000" dirty="0">
                <a:solidFill>
                  <a:schemeClr val="accent6"/>
                </a:solidFill>
                <a:latin typeface="Comic Sans MS" panose="030F0902030302020204" pitchFamily="66" charset="0"/>
              </a:rPr>
              <a:t>th</a:t>
            </a:r>
            <a:r>
              <a:rPr lang="en-GB" dirty="0">
                <a:solidFill>
                  <a:schemeClr val="accent6"/>
                </a:solidFill>
                <a:latin typeface="Comic Sans MS" panose="030F0902030302020204" pitchFamily="66" charset="0"/>
              </a:rPr>
              <a:t> May </a:t>
            </a:r>
            <a:r>
              <a:rPr lang="en-GB" dirty="0">
                <a:latin typeface="Comic Sans MS" panose="030F0902030302020204" pitchFamily="66" charset="0"/>
              </a:rPr>
              <a:t>7:00pm</a:t>
            </a:r>
          </a:p>
          <a:p>
            <a:r>
              <a:rPr lang="en-GB" dirty="0">
                <a:latin typeface="Comic Sans MS" panose="030F0902030302020204" pitchFamily="66" charset="0"/>
              </a:rPr>
              <a:t> </a:t>
            </a:r>
          </a:p>
          <a:p>
            <a:r>
              <a:rPr lang="en-GB" dirty="0">
                <a:solidFill>
                  <a:schemeClr val="accent6"/>
                </a:solidFill>
                <a:latin typeface="Comic Sans MS" panose="030F0902030302020204" pitchFamily="66" charset="0"/>
              </a:rPr>
              <a:t>Class 18 </a:t>
            </a:r>
            <a:r>
              <a:rPr lang="en-GB" dirty="0">
                <a:latin typeface="Comic Sans MS" panose="030F0902030302020204" pitchFamily="66" charset="0"/>
              </a:rPr>
              <a:t>Depart </a:t>
            </a:r>
            <a:r>
              <a:rPr lang="en-GB" dirty="0">
                <a:solidFill>
                  <a:schemeClr val="accent6"/>
                </a:solidFill>
                <a:latin typeface="Comic Sans MS" panose="030F0902030302020204" pitchFamily="66" charset="0"/>
              </a:rPr>
              <a:t>Wednesday 17</a:t>
            </a:r>
            <a:r>
              <a:rPr lang="en-GB" baseline="30000" dirty="0">
                <a:solidFill>
                  <a:schemeClr val="accent6"/>
                </a:solidFill>
                <a:latin typeface="Comic Sans MS" panose="030F0902030302020204" pitchFamily="66" charset="0"/>
              </a:rPr>
              <a:t>th</a:t>
            </a:r>
            <a:r>
              <a:rPr lang="en-GB" dirty="0">
                <a:solidFill>
                  <a:schemeClr val="accent6"/>
                </a:solidFill>
                <a:latin typeface="Comic Sans MS" panose="030F0902030302020204" pitchFamily="66" charset="0"/>
              </a:rPr>
              <a:t> May </a:t>
            </a:r>
            <a:r>
              <a:rPr lang="en-GB" dirty="0">
                <a:latin typeface="Comic Sans MS" panose="030F0902030302020204" pitchFamily="66" charset="0"/>
              </a:rPr>
              <a:t>and return </a:t>
            </a:r>
            <a:r>
              <a:rPr lang="en-GB" dirty="0">
                <a:solidFill>
                  <a:schemeClr val="accent6"/>
                </a:solidFill>
                <a:latin typeface="Comic Sans MS" panose="030F0902030302020204" pitchFamily="66" charset="0"/>
              </a:rPr>
              <a:t>Thursday 18</a:t>
            </a:r>
            <a:r>
              <a:rPr lang="en-GB" baseline="30000" dirty="0">
                <a:solidFill>
                  <a:schemeClr val="accent6"/>
                </a:solidFill>
                <a:latin typeface="Comic Sans MS" panose="030F0902030302020204" pitchFamily="66" charset="0"/>
              </a:rPr>
              <a:t>th</a:t>
            </a:r>
            <a:r>
              <a:rPr lang="en-GB" dirty="0">
                <a:solidFill>
                  <a:schemeClr val="accent6"/>
                </a:solidFill>
                <a:latin typeface="Comic Sans MS" panose="030F0902030302020204" pitchFamily="66" charset="0"/>
              </a:rPr>
              <a:t> May </a:t>
            </a:r>
            <a:r>
              <a:rPr lang="en-GB" dirty="0">
                <a:latin typeface="Comic Sans MS" panose="030F0902030302020204" pitchFamily="66" charset="0"/>
              </a:rPr>
              <a:t>at 7:00pm </a:t>
            </a:r>
            <a:endParaRPr lang="en-US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E81C00-052B-D94F-80B3-8A2677A2FE4B}"/>
              </a:ext>
            </a:extLst>
          </p:cNvPr>
          <p:cNvSpPr txBox="1">
            <a:spLocks/>
          </p:cNvSpPr>
          <p:nvPr/>
        </p:nvSpPr>
        <p:spPr>
          <a:xfrm>
            <a:off x="755576" y="4886434"/>
            <a:ext cx="7239000" cy="936104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4400" dirty="0">
                <a:latin typeface="Comic Sans MS" panose="030F0902030302020204" pitchFamily="66" charset="0"/>
              </a:rPr>
              <a:t>Any Questions?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E936F8B7-0519-C64E-A21D-A5FDDD34C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r="6368"/>
          <a:stretch/>
        </p:blipFill>
        <p:spPr>
          <a:xfrm>
            <a:off x="395536" y="184200"/>
            <a:ext cx="1224136" cy="12573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A0B1E7B-785C-F44A-87D1-BA69ADCFAA03}"/>
              </a:ext>
            </a:extLst>
          </p:cNvPr>
          <p:cNvSpPr/>
          <p:nvPr/>
        </p:nvSpPr>
        <p:spPr>
          <a:xfrm>
            <a:off x="395536" y="155476"/>
            <a:ext cx="1224136" cy="1329308"/>
          </a:xfrm>
          <a:prstGeom prst="roundRect">
            <a:avLst>
              <a:gd name="adj" fmla="val 13594"/>
            </a:avLst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128</TotalTime>
  <Words>322</Words>
  <Application>Microsoft Office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Opulent</vt:lpstr>
      <vt:lpstr>PowerPoint Presentation</vt:lpstr>
      <vt:lpstr>Where we stay…  Llandudno Hostel for Schools </vt:lpstr>
      <vt:lpstr>Activities</vt:lpstr>
      <vt:lpstr>What do you need?</vt:lpstr>
      <vt:lpstr>Medical forms</vt:lpstr>
      <vt:lpstr>Thank you..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</dc:creator>
  <cp:lastModifiedBy>Rachael Tickle</cp:lastModifiedBy>
  <cp:revision>7</cp:revision>
  <dcterms:created xsi:type="dcterms:W3CDTF">2012-10-08T19:53:14Z</dcterms:created>
  <dcterms:modified xsi:type="dcterms:W3CDTF">2023-04-27T10:05:55Z</dcterms:modified>
</cp:coreProperties>
</file>