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8" autoAdjust="0"/>
    <p:restoredTop sz="94660"/>
  </p:normalViewPr>
  <p:slideViewPr>
    <p:cSldViewPr snapToGrid="0">
      <p:cViewPr varScale="1">
        <p:scale>
          <a:sx n="84" d="100"/>
          <a:sy n="84" d="100"/>
        </p:scale>
        <p:origin x="3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AD01-ACC0-EDBF-C28C-F457B7E7F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C5C0E-2A7C-C15C-DD30-744C350CE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D0A23-04B5-5E87-C94C-1A72105E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7150-F3BC-4263-B1A3-6492340A2E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051E0-9F72-7263-E513-F676B624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B8CD4-0A9C-E919-A9D1-ADAA3C24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1F58-AF43-4BFD-95B7-0560890FF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DCD7B-5023-C4B8-24C2-BE99D296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F51D6-DDF2-13EE-6343-FF1B86CDE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121DF-3F6F-27CC-B47C-F0050793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7150-F3BC-4263-B1A3-6492340A2E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1CFB6-6A16-CC27-C7FD-FA13338F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35AB5-8130-E5DF-13A1-8177AEA1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1F58-AF43-4BFD-95B7-0560890FF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9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4CBBD-7053-24C4-00F3-A4AE788D5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5F637-94A3-C397-2373-EABC27616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CA3B0-E3FA-16EE-CE47-A7F0413F5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7150-F3BC-4263-B1A3-6492340A2E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4AD1B-7A0C-DDBC-1D92-863E6884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FE03E-DA07-D810-754F-80E34505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1F58-AF43-4BFD-95B7-0560890FF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0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697D-1DB0-C5FA-5ACF-11D8489BA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58460-F54A-0780-4E26-A477300C7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77B92-ECD2-D156-7560-9C840858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7150-F3BC-4263-B1A3-6492340A2E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96B51-369A-D7E3-74EF-C88F7CE8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B3BA6-3C3C-C88D-709B-2E9F0E18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1F58-AF43-4BFD-95B7-0560890FF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2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7EDF6-4F9E-813B-D1A3-2B9EF8A5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001A4-8D44-5BB9-5A90-4FF43AF92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0866A-5B26-CE29-CA43-AF600B1F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7150-F3BC-4263-B1A3-6492340A2E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8CB8E-771B-1892-FAB3-C1359736F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1C049-A357-3791-00FD-BD34EF70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1F58-AF43-4BFD-95B7-0560890FF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0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5F99-543B-60A1-D9F3-6B2BE49B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68998-6850-5E67-035B-DC4649434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94A77-342A-9394-2D7F-C345422A1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A1073-654F-E0E8-2C2A-482C64233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7150-F3BC-4263-B1A3-6492340A2E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BFDE0-D38B-49E1-2C1B-689731BE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166E8-AD5F-0BFB-71B7-B4E65EA6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1F58-AF43-4BFD-95B7-0560890FF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5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16E6-4949-E2B1-BC28-A45D5837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5F736-91AC-1148-4F95-4B4E57F0A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EE257-16F6-31F3-8BFA-F4FEE6587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E10B5-3D77-E34C-7EC2-280DA6502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6EBF2-E372-E07E-9A14-D069212F8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3B6CBB-C00E-F934-BBF0-BFA639DA7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7150-F3BC-4263-B1A3-6492340A2E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D24FE2-38A0-7878-1926-9131AA449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82815D-A746-B3DA-CD91-BDB7858E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1F58-AF43-4BFD-95B7-0560890FF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2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887F-BD05-413D-6260-72568FBC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4EE65-F273-1A65-AC18-180E833A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7150-F3BC-4263-B1A3-6492340A2E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F861CD-6480-6A7A-BE4A-7171111D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9AB54-22AC-E6EC-37FC-4FBFCDCC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1F58-AF43-4BFD-95B7-0560890FF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1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AFC09D-F566-026F-70F5-17235AAC6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7150-F3BC-4263-B1A3-6492340A2E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3257CF-1F51-0E76-7839-0935FE94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128AB-F338-CC03-DE85-B364821F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1F58-AF43-4BFD-95B7-0560890FF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6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32A3-7309-CCB3-5A6C-328F916C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00065-DC1A-F5E3-F6F9-840BA145F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9D453-DB34-137C-7011-274E894C9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272D7-8DF0-16C3-1324-5F1510AA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7150-F3BC-4263-B1A3-6492340A2E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3ADA1-BD33-0656-B4C4-97134F83D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1639E-CD96-D761-BF75-9E093763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1F58-AF43-4BFD-95B7-0560890FF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2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9F55-A0E5-EF41-92C1-1EFFBF7DB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21F3A-158F-F7A9-9D87-B38048602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5DF7E-13FD-19FE-2DEF-E99EF7121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BB27B-F794-5A89-7327-E67CBE19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7150-F3BC-4263-B1A3-6492340A2E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92E0B-0FD0-6DB5-4C54-52552909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470EF-A7DA-0B66-F7FC-87EA7DA9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1F58-AF43-4BFD-95B7-0560890FF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0030B2-E2AA-909D-973B-1C7E42427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9A71D-F7A8-7461-811F-F15C3F68F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96582-F637-DC0E-4D85-54E6B64B9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9A7150-F3BC-4263-B1A3-6492340A2ED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0614B-1BD3-F901-A463-7CC413E74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37204-48B6-8B0D-3D29-F2CFDC8CE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B61F58-AF43-4BFD-95B7-0560890FF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7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3509-AF13-4176-9FA1-2DEDA756A7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F776F-C6B1-C18E-D519-8C7E270CF3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1C188-7DB9-8A79-F6C9-407CC4783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" y="366474"/>
            <a:ext cx="11029950" cy="62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5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99195D-DDE5-E444-376E-0D7C2180C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2346"/>
            <a:ext cx="11472546" cy="64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3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06AF08-5C13-CB08-93DF-BCB7E4C34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1" y="274320"/>
            <a:ext cx="11236958" cy="63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9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DFF0E4-EB03-95D5-1C7B-157DFA404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282892"/>
            <a:ext cx="11098530" cy="624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3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CA50F9-3A86-0198-637E-A12220E1B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205739"/>
            <a:ext cx="11498580" cy="646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8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FCD8C7-60FE-9AA3-7201-AF0F4EFCA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" y="250745"/>
            <a:ext cx="11201400" cy="63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23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CFA243-E0EE-7D4D-4428-3282DA588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90011"/>
            <a:ext cx="11498580" cy="64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5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D139D1-8216-EEB5-B35F-EE7D42E1D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" y="143589"/>
            <a:ext cx="11681460" cy="657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58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Miss E Morrey - Welsh</dc:creator>
  <cp:lastModifiedBy>Miss E Morrey - Welsh</cp:lastModifiedBy>
  <cp:revision>1</cp:revision>
  <dcterms:created xsi:type="dcterms:W3CDTF">2025-04-03T11:33:08Z</dcterms:created>
  <dcterms:modified xsi:type="dcterms:W3CDTF">2025-04-03T11:37:16Z</dcterms:modified>
</cp:coreProperties>
</file>