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
  </p:handoutMasterIdLst>
  <p:sldIdLst>
    <p:sldId id="256" r:id="rId2"/>
    <p:sldId id="257" r:id="rId3"/>
    <p:sldId id="265" r:id="rId4"/>
    <p:sldId id="260"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A8CC08-89DD-463E-A6F0-BA00CD7B07A8}" type="datetimeFigureOut">
              <a:rPr lang="en-US" smtClean="0"/>
              <a:t>4/30/20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4E2EBA-18B0-4C5A-8D8C-BB10DCC93CAD}" type="slidenum">
              <a:rPr lang="en-US" smtClean="0"/>
              <a:t>‹#›</a:t>
            </a:fld>
            <a:endParaRPr lang="en-US"/>
          </a:p>
        </p:txBody>
      </p:sp>
    </p:spTree>
    <p:extLst>
      <p:ext uri="{BB962C8B-B14F-4D97-AF65-F5344CB8AC3E}">
        <p14:creationId xmlns:p14="http://schemas.microsoft.com/office/powerpoint/2010/main" val="5378678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300EC3F2-D714-4A99-B632-51E8A1D097B5}"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23CE2-D2D2-4BA9-9F6F-3F1EFFD73582}"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0EC3F2-D714-4A99-B632-51E8A1D097B5}"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23CE2-D2D2-4BA9-9F6F-3F1EFFD735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0EC3F2-D714-4A99-B632-51E8A1D097B5}" type="datetimeFigureOut">
              <a:rPr lang="en-US" smtClean="0"/>
              <a:t>4/30/20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8D23CE2-D2D2-4BA9-9F6F-3F1EFFD735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00EC3F2-D714-4A99-B632-51E8A1D097B5}"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23CE2-D2D2-4BA9-9F6F-3F1EFFD735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00EC3F2-D714-4A99-B632-51E8A1D097B5}"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23CE2-D2D2-4BA9-9F6F-3F1EFFD7358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00EC3F2-D714-4A99-B632-51E8A1D097B5}"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23CE2-D2D2-4BA9-9F6F-3F1EFFD735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00EC3F2-D714-4A99-B632-51E8A1D097B5}"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23CE2-D2D2-4BA9-9F6F-3F1EFFD735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00EC3F2-D714-4A99-B632-51E8A1D097B5}"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23CE2-D2D2-4BA9-9F6F-3F1EFFD735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EC3F2-D714-4A99-B632-51E8A1D097B5}"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23CE2-D2D2-4BA9-9F6F-3F1EFFD735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00EC3F2-D714-4A99-B632-51E8A1D097B5}"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23CE2-D2D2-4BA9-9F6F-3F1EFFD73582}"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00EC3F2-D714-4A99-B632-51E8A1D097B5}" type="datetimeFigureOut">
              <a:rPr lang="en-US" smtClean="0"/>
              <a:t>4/30/20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8D23CE2-D2D2-4BA9-9F6F-3F1EFFD735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00EC3F2-D714-4A99-B632-51E8A1D097B5}" type="datetimeFigureOut">
              <a:rPr lang="en-US" smtClean="0"/>
              <a:t>4/30/20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8D23CE2-D2D2-4BA9-9F6F-3F1EFFD735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737" y="188640"/>
            <a:ext cx="8077200" cy="1673352"/>
          </a:xfrm>
        </p:spPr>
        <p:txBody>
          <a:bodyPr/>
          <a:lstStyle/>
          <a:p>
            <a:pPr algn="ctr"/>
            <a:r>
              <a:rPr lang="en-GB" dirty="0"/>
              <a:t>Anglo Saxon clothing</a:t>
            </a:r>
            <a:endParaRPr lang="en-US" dirty="0"/>
          </a:p>
        </p:txBody>
      </p:sp>
      <p:pic>
        <p:nvPicPr>
          <p:cNvPr id="1026" name="Picture 2" descr="http://www.fashion-era.com/images/all_greeks_romans/anglo-sax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57" y="2204864"/>
            <a:ext cx="9253565" cy="295232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51520" y="5517232"/>
            <a:ext cx="8424936" cy="1077218"/>
          </a:xfrm>
          <a:prstGeom prst="rect">
            <a:avLst/>
          </a:prstGeom>
        </p:spPr>
        <p:txBody>
          <a:bodyPr wrap="square">
            <a:spAutoFit/>
          </a:bodyPr>
          <a:lstStyle/>
          <a:p>
            <a:pPr algn="ctr"/>
            <a:r>
              <a:rPr lang="en-GB" sz="3200" dirty="0"/>
              <a:t>What kinds of clothes do you think the </a:t>
            </a:r>
          </a:p>
          <a:p>
            <a:pPr algn="ctr"/>
            <a:r>
              <a:rPr lang="en-GB" sz="3200" dirty="0"/>
              <a:t>Anglo-Saxons wore?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Anglo Saxon Men</a:t>
            </a:r>
            <a:endParaRPr lang="en-US" dirty="0"/>
          </a:p>
        </p:txBody>
      </p:sp>
      <p:sp>
        <p:nvSpPr>
          <p:cNvPr id="3" name="Content Placeholder 2"/>
          <p:cNvSpPr>
            <a:spLocks noGrp="1"/>
          </p:cNvSpPr>
          <p:nvPr>
            <p:ph idx="1"/>
          </p:nvPr>
        </p:nvSpPr>
        <p:spPr>
          <a:xfrm>
            <a:off x="0" y="1484784"/>
            <a:ext cx="6804248" cy="5373216"/>
          </a:xfrm>
        </p:spPr>
        <p:txBody>
          <a:bodyPr>
            <a:normAutofit fontScale="70000" lnSpcReduction="20000"/>
          </a:bodyPr>
          <a:lstStyle/>
          <a:p>
            <a:r>
              <a:rPr lang="en-GB" sz="5100" u="sng" dirty="0"/>
              <a:t>Men wore:</a:t>
            </a:r>
          </a:p>
          <a:p>
            <a:r>
              <a:rPr lang="en-GB" dirty="0"/>
              <a:t> wool or linen hip-length undershirts with long sleeves.</a:t>
            </a:r>
          </a:p>
          <a:p>
            <a:r>
              <a:rPr lang="en-GB" dirty="0"/>
              <a:t>Woollen trousers that were held up with a belt threaded through loops. </a:t>
            </a:r>
          </a:p>
          <a:p>
            <a:r>
              <a:rPr lang="en-GB" dirty="0"/>
              <a:t>A tunic was pulled over the head, and reached down to the knees. It was usually decorated at the wrists, neck and hem, and was long-sleeved.</a:t>
            </a:r>
          </a:p>
          <a:p>
            <a:r>
              <a:rPr lang="en-GB" dirty="0"/>
              <a:t> A belt which was worn at the waist, often with a decorated buckle and strap-end.  </a:t>
            </a:r>
          </a:p>
          <a:p>
            <a:r>
              <a:rPr lang="en-GB" dirty="0"/>
              <a:t>Pouches, knives and other accessories might be hung from the belt. </a:t>
            </a:r>
          </a:p>
          <a:p>
            <a:r>
              <a:rPr lang="en-GB" dirty="0"/>
              <a:t>Shoes were made usually from a single piece of leather. They were fastened with laces, toggles or loops.</a:t>
            </a:r>
          </a:p>
          <a:p>
            <a:endParaRPr lang="en-GB" dirty="0"/>
          </a:p>
          <a:p>
            <a:r>
              <a:rPr lang="en-GB" dirty="0"/>
              <a:t>What are the similarities and differences with what we wear today?</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1628800"/>
            <a:ext cx="211073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Anglo Saxon Women</a:t>
            </a:r>
            <a:endParaRPr lang="en-US" dirty="0"/>
          </a:p>
        </p:txBody>
      </p:sp>
      <p:sp>
        <p:nvSpPr>
          <p:cNvPr id="3" name="Content Placeholder 2"/>
          <p:cNvSpPr>
            <a:spLocks noGrp="1"/>
          </p:cNvSpPr>
          <p:nvPr>
            <p:ph idx="1"/>
          </p:nvPr>
        </p:nvSpPr>
        <p:spPr>
          <a:xfrm>
            <a:off x="2195736" y="1472208"/>
            <a:ext cx="6948264" cy="5373216"/>
          </a:xfrm>
        </p:spPr>
        <p:txBody>
          <a:bodyPr>
            <a:normAutofit fontScale="40000" lnSpcReduction="20000"/>
          </a:bodyPr>
          <a:lstStyle/>
          <a:p>
            <a:r>
              <a:rPr lang="en-GB" sz="5100" u="sng" dirty="0"/>
              <a:t>Women wore:</a:t>
            </a:r>
          </a:p>
          <a:p>
            <a:r>
              <a:rPr lang="en-GB" sz="6000" dirty="0"/>
              <a:t>An under-dress of linen or wool with long sleeves and a draw-string neck.</a:t>
            </a:r>
          </a:p>
          <a:p>
            <a:r>
              <a:rPr lang="en-GB" sz="6000" dirty="0"/>
              <a:t>The outer dress was a tube of material, rather like a pinafore. A pair of shoulder-brooches or clasps held this onto the under-dress.</a:t>
            </a:r>
          </a:p>
          <a:p>
            <a:r>
              <a:rPr lang="en-GB" sz="6000" dirty="0"/>
              <a:t> A belt was worn, from which various accessories were hung. There is some linguistic evidence that shawls were worn, as well as cloaks, which were fastened either centrally or to the right shoulder with a brooch. </a:t>
            </a:r>
          </a:p>
          <a:p>
            <a:r>
              <a:rPr lang="en-GB" sz="6000" dirty="0"/>
              <a:t>Shoes were as for men, and woollen socks were probably worn. </a:t>
            </a:r>
          </a:p>
          <a:p>
            <a:r>
              <a:rPr lang="en-GB" sz="6000" dirty="0"/>
              <a:t>Rings, bracelets and beaded necklaces were popular.</a:t>
            </a:r>
          </a:p>
          <a:p>
            <a:endParaRPr lang="en-GB" sz="6000" dirty="0"/>
          </a:p>
          <a:p>
            <a:r>
              <a:rPr lang="en-GB" sz="6000" dirty="0"/>
              <a:t>What are the similarities and differences with what we wear today?</a:t>
            </a:r>
            <a:endParaRPr lang="en-US" sz="6000" dirty="0"/>
          </a:p>
        </p:txBody>
      </p:sp>
      <p:pic>
        <p:nvPicPr>
          <p:cNvPr id="3074" name="Picture 2" descr="anglo saxon wo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4784"/>
            <a:ext cx="2339752" cy="5489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156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48" y="1340768"/>
            <a:ext cx="8711952" cy="4625609"/>
          </a:xfrm>
        </p:spPr>
        <p:txBody>
          <a:bodyPr/>
          <a:lstStyle/>
          <a:p>
            <a:r>
              <a:rPr lang="en-GB" b="1" dirty="0"/>
              <a:t>These images show clothes worn by Saxons.</a:t>
            </a:r>
            <a:endParaRPr lang="en-US" dirty="0"/>
          </a:p>
          <a:p>
            <a:endParaRPr lang="en-US" dirty="0"/>
          </a:p>
        </p:txBody>
      </p:sp>
      <p:pic>
        <p:nvPicPr>
          <p:cNvPr id="29698" name="Picture 2" descr="parfitts"/>
          <p:cNvPicPr>
            <a:picLocks noChangeAspect="1" noChangeArrowheads="1"/>
          </p:cNvPicPr>
          <p:nvPr/>
        </p:nvPicPr>
        <p:blipFill>
          <a:blip r:embed="rId2" cstate="print"/>
          <a:srcRect/>
          <a:stretch>
            <a:fillRect/>
          </a:stretch>
        </p:blipFill>
        <p:spPr bwMode="auto">
          <a:xfrm>
            <a:off x="2205888" y="1916832"/>
            <a:ext cx="4305672" cy="2913431"/>
          </a:xfrm>
          <a:prstGeom prst="rect">
            <a:avLst/>
          </a:prstGeom>
          <a:noFill/>
          <a:ln w="9525">
            <a:noFill/>
            <a:miter lim="800000"/>
            <a:headEnd/>
            <a:tailEnd/>
          </a:ln>
        </p:spPr>
      </p:pic>
      <p:pic>
        <p:nvPicPr>
          <p:cNvPr id="29700" name="Picture 4" descr="VIII_12_02A"/>
          <p:cNvPicPr>
            <a:picLocks noChangeAspect="1" noChangeArrowheads="1"/>
          </p:cNvPicPr>
          <p:nvPr/>
        </p:nvPicPr>
        <p:blipFill>
          <a:blip r:embed="rId3" cstate="print"/>
          <a:srcRect/>
          <a:stretch>
            <a:fillRect/>
          </a:stretch>
        </p:blipFill>
        <p:spPr bwMode="auto">
          <a:xfrm>
            <a:off x="170934" y="2060848"/>
            <a:ext cx="1944216" cy="3481455"/>
          </a:xfrm>
          <a:prstGeom prst="rect">
            <a:avLst/>
          </a:prstGeom>
          <a:noFill/>
          <a:ln w="9525">
            <a:noFill/>
            <a:miter lim="800000"/>
            <a:headEnd/>
            <a:tailEnd/>
          </a:ln>
        </p:spPr>
      </p:pic>
      <p:sp>
        <p:nvSpPr>
          <p:cNvPr id="7" name="Title 6"/>
          <p:cNvSpPr>
            <a:spLocks noGrp="1"/>
          </p:cNvSpPr>
          <p:nvPr>
            <p:ph type="title"/>
          </p:nvPr>
        </p:nvSpPr>
        <p:spPr/>
        <p:txBody>
          <a:bodyPr/>
          <a:lstStyle/>
          <a:p>
            <a:r>
              <a:rPr lang="en-GB" dirty="0"/>
              <a:t>Dress up??</a:t>
            </a:r>
            <a:endParaRPr lang="en-US" dirty="0"/>
          </a:p>
        </p:txBody>
      </p:sp>
      <p:pic>
        <p:nvPicPr>
          <p:cNvPr id="4098" name="Picture 2" descr="http://www.shelaghlewins.com/reenactment/viking_womans_outfit/viking_outfit_thm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1560" y="2089598"/>
            <a:ext cx="2483768" cy="365942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primaryhomeworkhelp.co.uk/saxons/images/saxon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99" y="4727915"/>
            <a:ext cx="3114159" cy="21300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3794" name="Picture 2" descr="http://0.tqn.com/d/specialed/1/0/6/C/Build-a-Friend.jpg"/>
          <p:cNvPicPr>
            <a:picLocks noChangeAspect="1" noChangeArrowheads="1"/>
          </p:cNvPicPr>
          <p:nvPr/>
        </p:nvPicPr>
        <p:blipFill>
          <a:blip r:embed="rId2" cstate="print"/>
          <a:srcRect/>
          <a:stretch>
            <a:fillRect/>
          </a:stretch>
        </p:blipFill>
        <p:spPr bwMode="auto">
          <a:xfrm>
            <a:off x="2195736" y="620688"/>
            <a:ext cx="4911849" cy="6197100"/>
          </a:xfrm>
          <a:prstGeom prst="rect">
            <a:avLst/>
          </a:prstGeom>
          <a:noFill/>
        </p:spPr>
      </p:pic>
      <p:sp>
        <p:nvSpPr>
          <p:cNvPr id="5" name="Rectangle 4"/>
          <p:cNvSpPr/>
          <p:nvPr/>
        </p:nvSpPr>
        <p:spPr>
          <a:xfrm>
            <a:off x="1331640" y="260648"/>
            <a:ext cx="6336704"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26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980728"/>
            <a:ext cx="2483768"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20272" y="1052736"/>
            <a:ext cx="2123728" cy="1080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11760" y="1268760"/>
            <a:ext cx="1440160"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076056" y="5229200"/>
            <a:ext cx="2016224"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436096" y="2276872"/>
            <a:ext cx="1728192"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64088" y="2132856"/>
            <a:ext cx="72008"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627784" y="4509120"/>
            <a:ext cx="1296144"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339752" y="2276872"/>
            <a:ext cx="1224136"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364088" y="3068960"/>
            <a:ext cx="72008"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123728" y="3068960"/>
            <a:ext cx="129614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267744" y="3356992"/>
            <a:ext cx="1008112" cy="72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835696" y="6237312"/>
            <a:ext cx="1008112" cy="620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860032" y="1412776"/>
            <a:ext cx="1656184"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32040" y="1988840"/>
            <a:ext cx="1728192"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8920" y="476671"/>
            <a:ext cx="2639544" cy="630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descr="anglo saxon wom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284" y="476671"/>
            <a:ext cx="2733556" cy="64130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59</TotalTime>
  <Words>271</Words>
  <Application>Microsoft Macintosh PowerPoint</Application>
  <PresentationFormat>On-screen Show (4:3)</PresentationFormat>
  <Paragraphs>24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Corbel</vt:lpstr>
      <vt:lpstr>Wingdings</vt:lpstr>
      <vt:lpstr>Wingdings 2</vt:lpstr>
      <vt:lpstr>Wingdings 3</vt:lpstr>
      <vt:lpstr>Module</vt:lpstr>
      <vt:lpstr>Anglo Saxon clothing</vt:lpstr>
      <vt:lpstr>Anglo Saxon Men</vt:lpstr>
      <vt:lpstr>Anglo Saxon Women</vt:lpstr>
      <vt:lpstr>Dress 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dark ages – Anglo Saxon clothing</dc:title>
  <dc:creator>shabana</dc:creator>
  <cp:lastModifiedBy>Carly Weatherley</cp:lastModifiedBy>
  <cp:revision>9</cp:revision>
  <dcterms:created xsi:type="dcterms:W3CDTF">2012-03-08T22:10:25Z</dcterms:created>
  <dcterms:modified xsi:type="dcterms:W3CDTF">2020-04-30T21:32:36Z</dcterms:modified>
</cp:coreProperties>
</file>