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63" r:id="rId6"/>
    <p:sldId id="264" r:id="rId7"/>
    <p:sldId id="258" r:id="rId8"/>
    <p:sldId id="259" r:id="rId9"/>
    <p:sldId id="260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B0D7-33C7-42BA-9736-45E112BDD4EF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3FD7-9378-4748-B42D-73D0E0968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14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B0D7-33C7-42BA-9736-45E112BDD4EF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3FD7-9378-4748-B42D-73D0E0968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6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B0D7-33C7-42BA-9736-45E112BDD4EF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3FD7-9378-4748-B42D-73D0E0968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05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B0D7-33C7-42BA-9736-45E112BDD4EF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3FD7-9378-4748-B42D-73D0E0968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95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B0D7-33C7-42BA-9736-45E112BDD4EF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3FD7-9378-4748-B42D-73D0E0968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79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B0D7-33C7-42BA-9736-45E112BDD4EF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3FD7-9378-4748-B42D-73D0E0968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79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B0D7-33C7-42BA-9736-45E112BDD4EF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3FD7-9378-4748-B42D-73D0E0968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88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B0D7-33C7-42BA-9736-45E112BDD4EF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3FD7-9378-4748-B42D-73D0E0968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17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B0D7-33C7-42BA-9736-45E112BDD4EF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3FD7-9378-4748-B42D-73D0E0968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52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B0D7-33C7-42BA-9736-45E112BDD4EF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3FD7-9378-4748-B42D-73D0E0968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47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B0D7-33C7-42BA-9736-45E112BDD4EF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3FD7-9378-4748-B42D-73D0E0968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99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0B0D7-33C7-42BA-9736-45E112BDD4EF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53FD7-9378-4748-B42D-73D0E0968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20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UXkj6j6Ez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r>
              <a:rPr lang="en-GB" sz="6000" dirty="0" smtClean="0">
                <a:latin typeface="CCW Cursive Writing 1" panose="03050602040000000000" pitchFamily="66" charset="0"/>
              </a:rPr>
              <a:t>EYFS Summer Learning </a:t>
            </a:r>
            <a:endParaRPr lang="en-GB" sz="6000" dirty="0">
              <a:latin typeface="CCW Cursive Writing 1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7526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CW Cursive Writing 1" panose="03050602040000000000" pitchFamily="66" charset="0"/>
              </a:rPr>
              <a:t>Week2: Diaries</a:t>
            </a:r>
            <a:endParaRPr lang="en-GB" sz="4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08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My 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98" y="2636912"/>
            <a:ext cx="8229600" cy="409391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CW Cursive Writing 1" panose="03050602040000000000" pitchFamily="66" charset="0"/>
              </a:rPr>
              <a:t>First,</a:t>
            </a:r>
          </a:p>
          <a:p>
            <a:pPr marL="0" indent="0">
              <a:buNone/>
            </a:pPr>
            <a:endParaRPr lang="en-GB" dirty="0">
              <a:latin typeface="CCW Cursive Writing 1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CW Cursive Writing 1" panose="03050602040000000000" pitchFamily="66" charset="0"/>
              </a:rPr>
              <a:t>Next, </a:t>
            </a:r>
          </a:p>
          <a:p>
            <a:pPr marL="0" indent="0">
              <a:buNone/>
            </a:pPr>
            <a:endParaRPr lang="en-GB" dirty="0" smtClean="0">
              <a:latin typeface="CCW Cursive Writing 1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CW Cursive Writing 1" panose="03050602040000000000" pitchFamily="66" charset="0"/>
              </a:rPr>
              <a:t>Last,  </a:t>
            </a:r>
            <a:endParaRPr lang="en-GB" dirty="0">
              <a:latin typeface="CCW Cursive Writing 1" panose="0305060204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CW Cursive Writing 1" panose="03050602040000000000" pitchFamily="66" charset="0"/>
              </a:rPr>
              <a:t>T</a:t>
            </a:r>
            <a:r>
              <a:rPr lang="en-GB" dirty="0" smtClean="0">
                <a:latin typeface="CCW Cursive Writing 1" panose="03050602040000000000" pitchFamily="66" charset="0"/>
              </a:rPr>
              <a:t>hink about your day. It could be today or a special day that you can remember. Can you re-tell your adult using the words below?</a:t>
            </a:r>
            <a:endParaRPr lang="en-GB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6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6000" dirty="0" smtClean="0">
                <a:latin typeface="CCW Cursive Writing 1" panose="03050602040000000000" pitchFamily="66" charset="0"/>
              </a:rPr>
              <a:t>Learning Objectives</a:t>
            </a:r>
            <a:endParaRPr lang="en-GB" sz="6000" dirty="0">
              <a:latin typeface="CCW Cursive Writing 1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330" y="2367093"/>
            <a:ext cx="7772870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400" dirty="0" smtClean="0">
                <a:latin typeface="CCW Cursive Writing 1" panose="03050602040000000000" pitchFamily="66" charset="0"/>
              </a:rPr>
              <a:t>I can begin to write words and simple sentences. </a:t>
            </a:r>
          </a:p>
          <a:p>
            <a:endParaRPr lang="en-GB" sz="2400" dirty="0" smtClean="0">
              <a:latin typeface="CCW Cursive Writing 1" panose="03050602040000000000" pitchFamily="66" charset="0"/>
            </a:endParaRPr>
          </a:p>
          <a:p>
            <a:r>
              <a:rPr lang="en-GB" sz="2400" dirty="0" smtClean="0">
                <a:latin typeface="CCW Cursive Writing 1" panose="03050602040000000000" pitchFamily="66" charset="0"/>
              </a:rPr>
              <a:t>I can read words and simple sentences</a:t>
            </a:r>
          </a:p>
          <a:p>
            <a:endParaRPr lang="en-GB" sz="2400" dirty="0" smtClean="0">
              <a:latin typeface="CCW Cursive Writing 1" panose="03050602040000000000" pitchFamily="66" charset="0"/>
            </a:endParaRPr>
          </a:p>
          <a:p>
            <a:r>
              <a:rPr lang="en-GB" sz="2400" dirty="0" smtClean="0">
                <a:latin typeface="CCW Cursive Writing 1" panose="03050602040000000000" pitchFamily="66" charset="0"/>
              </a:rPr>
              <a:t>I can write labels and captions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10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CW Cursive Writing 1" panose="03050602040000000000" pitchFamily="66" charset="0"/>
              </a:rPr>
              <a:t>My Daily Routine </a:t>
            </a:r>
            <a:endParaRPr lang="en-GB" dirty="0">
              <a:latin typeface="CCW Cursive Writing 1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1"/>
            <a:ext cx="8579296" cy="29809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Can you watch this song about daily routines….</a:t>
            </a:r>
          </a:p>
        </p:txBody>
      </p:sp>
      <p:sp>
        <p:nvSpPr>
          <p:cNvPr id="4" name="Explosion 2 3"/>
          <p:cNvSpPr/>
          <p:nvPr/>
        </p:nvSpPr>
        <p:spPr>
          <a:xfrm>
            <a:off x="1187624" y="1124744"/>
            <a:ext cx="5760640" cy="273144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hlinkClick r:id="rId2"/>
              </a:rPr>
              <a:t>https://www.youtube.com/watch?v=eUXkj6j6Ezw</a:t>
            </a:r>
            <a:endParaRPr lang="en-GB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11560" y="3068960"/>
            <a:ext cx="1008112" cy="9697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3528" y="4581128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do you in the day time?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23528" y="5733256"/>
            <a:ext cx="20162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do you do in the night-time?</a:t>
            </a:r>
            <a:endParaRPr lang="en-GB" dirty="0"/>
          </a:p>
        </p:txBody>
      </p:sp>
      <p:sp>
        <p:nvSpPr>
          <p:cNvPr id="10" name="Cloud Callout 9"/>
          <p:cNvSpPr/>
          <p:nvPr/>
        </p:nvSpPr>
        <p:spPr>
          <a:xfrm>
            <a:off x="3635896" y="4653136"/>
            <a:ext cx="3816424" cy="18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different things do you like to do on the weekend?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68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CW Cursive Writing 1" panose="03050602040000000000" pitchFamily="66" charset="0"/>
              </a:rPr>
              <a:t>What is your routine?</a:t>
            </a:r>
            <a:endParaRPr lang="en-GB" dirty="0">
              <a:latin typeface="CCW Cursive Writing 1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CCW Cursive Writing 1" panose="03050602040000000000" pitchFamily="66" charset="0"/>
              </a:rPr>
              <a:t>Can you put these pictures in the correct order? Starting from when we wake up… </a:t>
            </a:r>
            <a:endParaRPr lang="en-GB" sz="2000" dirty="0">
              <a:latin typeface="CCW Cursive Writing 1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6" y="2996952"/>
            <a:ext cx="2196852" cy="32193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86200" y="2744924"/>
            <a:ext cx="5400600" cy="3816424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2350096" y="4653136"/>
            <a:ext cx="936104" cy="648072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411262" y="3465003"/>
            <a:ext cx="7200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What happens next… </a:t>
            </a:r>
            <a:endParaRPr lang="en-GB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776" y="3021130"/>
            <a:ext cx="904981" cy="1369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118" t="1892" r="1163"/>
          <a:stretch/>
        </p:blipFill>
        <p:spPr>
          <a:xfrm>
            <a:off x="4414347" y="4712599"/>
            <a:ext cx="936103" cy="1363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579" y="3049806"/>
            <a:ext cx="922598" cy="1362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0784" y="4718216"/>
            <a:ext cx="940892" cy="13579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4281" y="4735380"/>
            <a:ext cx="960286" cy="13643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8127" y="4704528"/>
            <a:ext cx="920851" cy="13290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6689" y="3025009"/>
            <a:ext cx="953656" cy="13760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7321" y="3041354"/>
            <a:ext cx="974597" cy="13791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5412" y="3049806"/>
            <a:ext cx="952123" cy="1413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123" y="4696644"/>
            <a:ext cx="920545" cy="137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1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CW Cursive Writing 1" panose="03050602040000000000" pitchFamily="66" charset="0"/>
              </a:rPr>
              <a:t>Daily Routines-Speaking and Listening </a:t>
            </a:r>
            <a:endParaRPr lang="en-GB" sz="3200" dirty="0">
              <a:latin typeface="CCW Cursive Writing 1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1472" y="1916832"/>
            <a:ext cx="475252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/>
          </a:p>
          <a:p>
            <a:r>
              <a:rPr lang="en-GB" sz="1500" dirty="0" smtClean="0">
                <a:latin typeface="CCW Cursive Writing 1" panose="03050602040000000000" pitchFamily="66" charset="0"/>
              </a:rPr>
              <a:t>Get your adult to give you three instructions, in any order, using the adverbs, first, next, last. </a:t>
            </a:r>
          </a:p>
          <a:p>
            <a:pPr marL="0" indent="0">
              <a:buNone/>
            </a:pPr>
            <a:r>
              <a:rPr lang="en-GB" sz="1200" dirty="0" smtClean="0">
                <a:latin typeface="CCW Cursive Writing 1" panose="03050602040000000000" pitchFamily="66" charset="0"/>
              </a:rPr>
              <a:t>e.g. </a:t>
            </a:r>
            <a:r>
              <a:rPr lang="en-GB" sz="1200" b="1" dirty="0" smtClean="0">
                <a:latin typeface="CCW Cursive Writing 1" panose="03050602040000000000" pitchFamily="66" charset="0"/>
              </a:rPr>
              <a:t>Last</a:t>
            </a:r>
            <a:r>
              <a:rPr lang="en-GB" sz="1200" dirty="0" smtClean="0">
                <a:latin typeface="CCW Cursive Writing 1" panose="03050602040000000000" pitchFamily="66" charset="0"/>
              </a:rPr>
              <a:t>, put the cowboy hat on. </a:t>
            </a:r>
          </a:p>
          <a:p>
            <a:pPr marL="0" indent="0">
              <a:buNone/>
            </a:pPr>
            <a:r>
              <a:rPr lang="en-GB" sz="1200" dirty="0">
                <a:latin typeface="CCW Cursive Writing 1" panose="03050602040000000000" pitchFamily="66" charset="0"/>
              </a:rPr>
              <a:t> </a:t>
            </a:r>
            <a:r>
              <a:rPr lang="en-GB" sz="1200" dirty="0" smtClean="0">
                <a:latin typeface="CCW Cursive Writing 1" panose="03050602040000000000" pitchFamily="66" charset="0"/>
              </a:rPr>
              <a:t>       </a:t>
            </a:r>
            <a:r>
              <a:rPr lang="en-GB" sz="1200" b="1" dirty="0" smtClean="0">
                <a:latin typeface="CCW Cursive Writing 1" panose="03050602040000000000" pitchFamily="66" charset="0"/>
              </a:rPr>
              <a:t>Next</a:t>
            </a:r>
            <a:r>
              <a:rPr lang="en-GB" sz="1200" dirty="0" smtClean="0">
                <a:latin typeface="CCW Cursive Writing 1" panose="03050602040000000000" pitchFamily="66" charset="0"/>
              </a:rPr>
              <a:t>, put the ballet shoes on</a:t>
            </a:r>
          </a:p>
          <a:p>
            <a:pPr marL="0" indent="0">
              <a:buNone/>
            </a:pPr>
            <a:r>
              <a:rPr lang="en-GB" sz="1200" dirty="0">
                <a:latin typeface="CCW Cursive Writing 1" panose="03050602040000000000" pitchFamily="66" charset="0"/>
              </a:rPr>
              <a:t> </a:t>
            </a:r>
            <a:r>
              <a:rPr lang="en-GB" sz="1200" dirty="0" smtClean="0">
                <a:latin typeface="CCW Cursive Writing 1" panose="03050602040000000000" pitchFamily="66" charset="0"/>
              </a:rPr>
              <a:t>        </a:t>
            </a:r>
            <a:r>
              <a:rPr lang="en-GB" sz="1200" b="1" dirty="0" smtClean="0">
                <a:latin typeface="CCW Cursive Writing 1" panose="03050602040000000000" pitchFamily="66" charset="0"/>
              </a:rPr>
              <a:t>First</a:t>
            </a:r>
            <a:r>
              <a:rPr lang="en-GB" sz="1200" dirty="0" smtClean="0">
                <a:latin typeface="CCW Cursive Writing 1" panose="03050602040000000000" pitchFamily="66" charset="0"/>
              </a:rPr>
              <a:t>, put your scarf on. </a:t>
            </a:r>
          </a:p>
          <a:p>
            <a:pPr marL="0" indent="0">
              <a:buNone/>
            </a:pPr>
            <a:endParaRPr lang="en-GB" sz="1200" dirty="0">
              <a:latin typeface="CCW Cursive Writing 1" panose="03050602040000000000" pitchFamily="66" charset="0"/>
            </a:endParaRPr>
          </a:p>
          <a:p>
            <a:pPr marL="0" indent="0">
              <a:buNone/>
            </a:pPr>
            <a:endParaRPr lang="en-GB" sz="1200" dirty="0" smtClean="0">
              <a:latin typeface="CCW Cursive Writing 1" panose="03050602040000000000" pitchFamily="66" charset="0"/>
            </a:endParaRPr>
          </a:p>
          <a:p>
            <a:pPr marL="0" indent="0">
              <a:buNone/>
            </a:pPr>
            <a:endParaRPr lang="en-GB" sz="1200" dirty="0" smtClean="0">
              <a:latin typeface="CCW Cursive Writing 1" panose="03050602040000000000" pitchFamily="66" charset="0"/>
            </a:endParaRPr>
          </a:p>
          <a:p>
            <a:r>
              <a:rPr lang="en-GB" sz="1800" dirty="0" smtClean="0">
                <a:latin typeface="CCW Cursive Writing 1" panose="03050602040000000000" pitchFamily="66" charset="0"/>
              </a:rPr>
              <a:t>You must sort through the instructions and put the items on in the correct order. </a:t>
            </a:r>
            <a:endParaRPr lang="en-GB" sz="1800" dirty="0">
              <a:latin typeface="CCW Cursive Writing 1" panose="03050602040000000000" pitchFamily="66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Explosion 1 3"/>
          <p:cNvSpPr/>
          <p:nvPr/>
        </p:nvSpPr>
        <p:spPr>
          <a:xfrm>
            <a:off x="107504" y="2060848"/>
            <a:ext cx="4176464" cy="3456384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u="sng" dirty="0"/>
              <a:t>Lets play a game! </a:t>
            </a:r>
          </a:p>
          <a:p>
            <a:pPr algn="ctr"/>
            <a:endParaRPr lang="en-GB" sz="1200" u="sng" dirty="0" smtClean="0"/>
          </a:p>
          <a:p>
            <a:pPr algn="ctr"/>
            <a:r>
              <a:rPr lang="en-GB" sz="1200" u="sng" dirty="0" smtClean="0"/>
              <a:t>You </a:t>
            </a:r>
            <a:r>
              <a:rPr lang="en-GB" sz="1200" u="sng" dirty="0"/>
              <a:t>will need: </a:t>
            </a:r>
          </a:p>
          <a:p>
            <a:r>
              <a:rPr lang="en-GB" sz="1200" dirty="0"/>
              <a:t>A variety of clothing items, the sillier the better</a:t>
            </a:r>
          </a:p>
        </p:txBody>
      </p:sp>
    </p:spTree>
    <p:extLst>
      <p:ext uri="{BB962C8B-B14F-4D97-AF65-F5344CB8AC3E}">
        <p14:creationId xmlns:p14="http://schemas.microsoft.com/office/powerpoint/2010/main" val="2185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CW Cursive Writing 1" panose="03050602040000000000" pitchFamily="66" charset="0"/>
              </a:rPr>
              <a:t>Table Talk</a:t>
            </a:r>
            <a:endParaRPr lang="en-GB" dirty="0">
              <a:latin typeface="CCW Cursive Writing 1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6192688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700" dirty="0" smtClean="0">
                <a:latin typeface="CCW Cursive Writing 1" panose="03050602040000000000" pitchFamily="66" charset="0"/>
              </a:rPr>
              <a:t>Can you talk about your day with your grown up</a:t>
            </a:r>
          </a:p>
          <a:p>
            <a:r>
              <a:rPr lang="en-GB" sz="1700" dirty="0" smtClean="0">
                <a:latin typeface="CCW Cursive Writing 1" panose="03050602040000000000" pitchFamily="66" charset="0"/>
              </a:rPr>
              <a:t>What time did you wake up?</a:t>
            </a:r>
          </a:p>
          <a:p>
            <a:r>
              <a:rPr lang="en-GB" sz="1700" dirty="0">
                <a:latin typeface="CCW Cursive Writing 1" panose="03050602040000000000" pitchFamily="66" charset="0"/>
              </a:rPr>
              <a:t>W</a:t>
            </a:r>
            <a:r>
              <a:rPr lang="en-GB" sz="1700" dirty="0" smtClean="0">
                <a:latin typeface="CCW Cursive Writing 1" panose="03050602040000000000" pitchFamily="66" charset="0"/>
              </a:rPr>
              <a:t>hat did you get up too?</a:t>
            </a:r>
          </a:p>
          <a:p>
            <a:r>
              <a:rPr lang="en-GB" sz="1700" dirty="0" smtClean="0">
                <a:latin typeface="CCW Cursive Writing 1" panose="03050602040000000000" pitchFamily="66" charset="0"/>
              </a:rPr>
              <a:t>What did you see?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100" dirty="0" smtClean="0">
                <a:latin typeface="CCW Cursive Writing 1" panose="03050602040000000000" pitchFamily="66" charset="0"/>
              </a:rPr>
              <a:t>Can you think  of three things that you have done today and name them in order using… </a:t>
            </a:r>
          </a:p>
          <a:p>
            <a:pPr marL="0" indent="0">
              <a:buNone/>
            </a:pPr>
            <a:r>
              <a:rPr lang="en-GB" sz="2800" b="1" dirty="0" smtClean="0">
                <a:latin typeface="CCW Cursive Writing 1" panose="03050602040000000000" pitchFamily="66" charset="0"/>
              </a:rPr>
              <a:t>first, next and last!</a:t>
            </a:r>
          </a:p>
          <a:p>
            <a:pPr marL="0" indent="0">
              <a:buNone/>
            </a:pPr>
            <a:endParaRPr lang="en-GB" sz="2800" b="1" dirty="0">
              <a:latin typeface="CCW Cursive Writing 1" panose="03050602040000000000" pitchFamily="66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CW Cursive Writing 1" panose="03050602040000000000" pitchFamily="66" charset="0"/>
              </a:rPr>
              <a:t>What did your grown ups do today?</a:t>
            </a:r>
          </a:p>
          <a:p>
            <a:pPr marL="0" indent="0">
              <a:buNone/>
            </a:pPr>
            <a:endParaRPr lang="en-GB" sz="2800" b="1" dirty="0">
              <a:latin typeface="CCW Cursive Writing 1" panose="03050602040000000000" pitchFamily="66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5436096" y="1844824"/>
            <a:ext cx="3888432" cy="3600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Make sure you're using the past tense!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6843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8" t="17391"/>
          <a:stretch/>
        </p:blipFill>
        <p:spPr bwMode="auto">
          <a:xfrm>
            <a:off x="1187624" y="1340768"/>
            <a:ext cx="1509474" cy="538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latin typeface="CCW Cursive Writing 1" panose="03050602040000000000" pitchFamily="66" charset="0"/>
              </a:rPr>
              <a:t>Can you join up the weather words with its picture? </a:t>
            </a:r>
            <a:endParaRPr lang="en-GB" sz="2400" u="sng" dirty="0">
              <a:latin typeface="CCW Cursive Writing 1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1494321"/>
            <a:ext cx="1800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CW Cursive Writing 1" panose="03050602040000000000" pitchFamily="66" charset="0"/>
              </a:rPr>
              <a:t>Rainbow</a:t>
            </a:r>
          </a:p>
          <a:p>
            <a:endParaRPr lang="en-GB" dirty="0">
              <a:latin typeface="CCW Cursive Writing 1" panose="03050602040000000000" pitchFamily="66" charset="0"/>
            </a:endParaRPr>
          </a:p>
          <a:p>
            <a:endParaRPr lang="en-GB" dirty="0" smtClean="0">
              <a:latin typeface="CCW Cursive Writing 1" panose="03050602040000000000" pitchFamily="66" charset="0"/>
            </a:endParaRPr>
          </a:p>
          <a:p>
            <a:endParaRPr lang="en-GB" dirty="0">
              <a:latin typeface="CCW Cursive Writing 1" panose="03050602040000000000" pitchFamily="66" charset="0"/>
            </a:endParaRPr>
          </a:p>
          <a:p>
            <a:r>
              <a:rPr lang="en-GB" dirty="0" smtClean="0">
                <a:latin typeface="CCW Cursive Writing 1" panose="03050602040000000000" pitchFamily="66" charset="0"/>
              </a:rPr>
              <a:t>Sun</a:t>
            </a:r>
          </a:p>
          <a:p>
            <a:endParaRPr lang="en-GB" dirty="0" smtClean="0">
              <a:latin typeface="CCW Cursive Writing 1" panose="03050602040000000000" pitchFamily="66" charset="0"/>
            </a:endParaRPr>
          </a:p>
          <a:p>
            <a:endParaRPr lang="en-GB" dirty="0">
              <a:latin typeface="CCW Cursive Writing 1" panose="03050602040000000000" pitchFamily="66" charset="0"/>
            </a:endParaRPr>
          </a:p>
          <a:p>
            <a:r>
              <a:rPr lang="en-GB" dirty="0" smtClean="0">
                <a:latin typeface="CCW Cursive Writing 1" panose="03050602040000000000" pitchFamily="66" charset="0"/>
              </a:rPr>
              <a:t>Cloud</a:t>
            </a:r>
          </a:p>
          <a:p>
            <a:endParaRPr lang="en-GB" dirty="0">
              <a:latin typeface="CCW Cursive Writing 1" panose="03050602040000000000" pitchFamily="66" charset="0"/>
            </a:endParaRPr>
          </a:p>
          <a:p>
            <a:endParaRPr lang="en-GB" dirty="0" smtClean="0">
              <a:latin typeface="CCW Cursive Writing 1" panose="03050602040000000000" pitchFamily="66" charset="0"/>
            </a:endParaRPr>
          </a:p>
          <a:p>
            <a:r>
              <a:rPr lang="en-GB" dirty="0" smtClean="0">
                <a:latin typeface="CCW Cursive Writing 1" panose="03050602040000000000" pitchFamily="66" charset="0"/>
              </a:rPr>
              <a:t>Wind</a:t>
            </a:r>
          </a:p>
          <a:p>
            <a:endParaRPr lang="en-GB" dirty="0">
              <a:latin typeface="CCW Cursive Writing 1" panose="03050602040000000000" pitchFamily="66" charset="0"/>
            </a:endParaRPr>
          </a:p>
          <a:p>
            <a:endParaRPr lang="en-GB" dirty="0" smtClean="0">
              <a:latin typeface="CCW Cursive Writing 1" panose="03050602040000000000" pitchFamily="66" charset="0"/>
            </a:endParaRPr>
          </a:p>
          <a:p>
            <a:r>
              <a:rPr lang="en-GB" dirty="0" smtClean="0">
                <a:latin typeface="CCW Cursive Writing 1" panose="03050602040000000000" pitchFamily="66" charset="0"/>
              </a:rPr>
              <a:t>Thunder</a:t>
            </a:r>
          </a:p>
          <a:p>
            <a:endParaRPr lang="en-GB" dirty="0" smtClean="0">
              <a:latin typeface="CCW Cursive Writing 1" panose="03050602040000000000" pitchFamily="66" charset="0"/>
            </a:endParaRPr>
          </a:p>
          <a:p>
            <a:endParaRPr lang="en-GB" dirty="0">
              <a:latin typeface="CCW Cursive Writing 1" panose="03050602040000000000" pitchFamily="66" charset="0"/>
            </a:endParaRPr>
          </a:p>
          <a:p>
            <a:r>
              <a:rPr lang="en-GB" dirty="0" smtClean="0">
                <a:latin typeface="CCW Cursive Writing 1" panose="03050602040000000000" pitchFamily="66" charset="0"/>
              </a:rPr>
              <a:t>rain</a:t>
            </a:r>
          </a:p>
        </p:txBody>
      </p:sp>
      <p:sp>
        <p:nvSpPr>
          <p:cNvPr id="2" name="Oval 1"/>
          <p:cNvSpPr/>
          <p:nvPr/>
        </p:nvSpPr>
        <p:spPr>
          <a:xfrm>
            <a:off x="3757992" y="1254219"/>
            <a:ext cx="2088232" cy="79208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CW Cursive Writing 1" panose="03050602040000000000" pitchFamily="66" charset="0"/>
              </a:rPr>
              <a:t>sun</a:t>
            </a:r>
            <a:endParaRPr lang="en-GB" dirty="0">
              <a:latin typeface="CCW Cursive Writing 1" panose="03050602040000000000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57992" y="3182993"/>
            <a:ext cx="2088232" cy="792088"/>
          </a:xfrm>
          <a:prstGeom prst="ellipse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CW Cursive Writing 1" panose="03050602040000000000" pitchFamily="66" charset="0"/>
              </a:rPr>
              <a:t>Stormy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839716" y="4085445"/>
            <a:ext cx="2088232" cy="792088"/>
          </a:xfrm>
          <a:prstGeom prst="ellipse">
            <a:avLst/>
          </a:prstGeom>
          <a:solidFill>
            <a:srgbClr val="FF33CC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CW Cursive Writing 1" panose="03050602040000000000" pitchFamily="66" charset="0"/>
              </a:rPr>
              <a:t>windy</a:t>
            </a:r>
            <a:endParaRPr lang="en-GB" dirty="0">
              <a:latin typeface="CCW Cursive Writing 1" panose="03050602040000000000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14730" y="4987898"/>
            <a:ext cx="2088232" cy="792088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CW Cursive Writing 1" panose="03050602040000000000" pitchFamily="66" charset="0"/>
              </a:rPr>
              <a:t>Cloudy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689598" y="5899591"/>
            <a:ext cx="2388468" cy="792088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CW Cursive Writing 1" panose="03050602040000000000" pitchFamily="66" charset="0"/>
              </a:rPr>
              <a:t>Rainbow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3779912" y="2185825"/>
            <a:ext cx="2088232" cy="7920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CW Cursive Writing 1" panose="03050602040000000000" pitchFamily="66" charset="0"/>
              </a:rPr>
              <a:t>rain</a:t>
            </a:r>
            <a:endParaRPr lang="en-GB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6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72" y="159946"/>
            <a:ext cx="565888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92" y="2402524"/>
            <a:ext cx="5598765" cy="2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877" y="4648374"/>
            <a:ext cx="5531520" cy="213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76672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CW Cursive Writing 1" panose="03050602040000000000" pitchFamily="66" charset="0"/>
              </a:rPr>
              <a:t>Draw the Weather</a:t>
            </a:r>
            <a:endParaRPr lang="en-GB" u="sng" dirty="0">
              <a:latin typeface="CCW Cursive Writing 1" panose="03050602040000000000" pitchFamily="66" charset="0"/>
            </a:endParaRPr>
          </a:p>
          <a:p>
            <a:endParaRPr lang="en-GB" dirty="0" smtClean="0">
              <a:latin typeface="CCW Cursive Writing 1" panose="03050602040000000000" pitchFamily="66" charset="0"/>
            </a:endParaRPr>
          </a:p>
          <a:p>
            <a:r>
              <a:rPr lang="en-GB" dirty="0" smtClean="0">
                <a:latin typeface="CCW Cursive Writing 1" panose="03050602040000000000" pitchFamily="66" charset="0"/>
              </a:rPr>
              <a:t>In each box, can you draw the weather?</a:t>
            </a:r>
          </a:p>
          <a:p>
            <a:endParaRPr lang="en-GB" dirty="0">
              <a:latin typeface="CCW Cursive Writing 1" panose="03050602040000000000" pitchFamily="66" charset="0"/>
            </a:endParaRPr>
          </a:p>
          <a:p>
            <a:r>
              <a:rPr lang="en-GB" dirty="0" smtClean="0">
                <a:latin typeface="CCW Cursive Writing 1" panose="03050602040000000000" pitchFamily="66" charset="0"/>
              </a:rPr>
              <a:t>With your adult, discuss what the weather has been like today.</a:t>
            </a:r>
          </a:p>
          <a:p>
            <a:endParaRPr lang="en-GB" dirty="0">
              <a:latin typeface="CCW Cursive Writing 1" panose="03050602040000000000" pitchFamily="66" charset="0"/>
            </a:endParaRPr>
          </a:p>
          <a:p>
            <a:endParaRPr lang="en-GB" dirty="0">
              <a:latin typeface="CCW Cursive Writing 1" panose="03050602040000000000" pitchFamily="66" charset="0"/>
            </a:endParaRPr>
          </a:p>
          <a:p>
            <a:r>
              <a:rPr lang="en-GB" dirty="0" smtClean="0">
                <a:latin typeface="CCW Cursive Writing 1" panose="03050602040000000000" pitchFamily="66" charset="0"/>
              </a:rPr>
              <a:t>What describing words do you know to describe the weather? </a:t>
            </a:r>
            <a:endParaRPr lang="en-GB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6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CW Cursive Writing 1" panose="03050602040000000000" pitchFamily="66" charset="0"/>
              </a:rPr>
              <a:t>Today I….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11560" y="1412776"/>
            <a:ext cx="44644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1560" y="141277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CW Cursive Writing 1" panose="03050602040000000000" pitchFamily="66" charset="0"/>
            </a:endParaRPr>
          </a:p>
          <a:p>
            <a:r>
              <a:rPr lang="en-GB" dirty="0">
                <a:latin typeface="CCW Cursive Writing 1" panose="03050602040000000000" pitchFamily="66" charset="0"/>
              </a:rPr>
              <a:t>w</a:t>
            </a:r>
            <a:r>
              <a:rPr lang="en-GB" dirty="0" smtClean="0">
                <a:latin typeface="CCW Cursive Writing 1" panose="03050602040000000000" pitchFamily="66" charset="0"/>
              </a:rPr>
              <a:t>ent to the shops</a:t>
            </a:r>
            <a:endParaRPr lang="en-GB" dirty="0">
              <a:latin typeface="CCW Cursive Writing 1" panose="0305060204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2492896"/>
            <a:ext cx="44644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7458" y="3501008"/>
            <a:ext cx="44644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7458" y="4653136"/>
            <a:ext cx="44644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77458" y="5805264"/>
            <a:ext cx="44644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77458" y="256577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CW Cursive Writing 1" panose="03050602040000000000" pitchFamily="66" charset="0"/>
            </a:endParaRPr>
          </a:p>
          <a:p>
            <a:r>
              <a:rPr lang="en-GB" dirty="0" smtClean="0">
                <a:latin typeface="CCW Cursive Writing 1" panose="03050602040000000000" pitchFamily="66" charset="0"/>
              </a:rPr>
              <a:t>ate my lunch</a:t>
            </a:r>
            <a:endParaRPr lang="en-GB" dirty="0">
              <a:latin typeface="CCW Cursive Writing 1" panose="03050602040000000000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458" y="357388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CW Cursive Writing 1" panose="03050602040000000000" pitchFamily="66" charset="0"/>
            </a:endParaRPr>
          </a:p>
          <a:p>
            <a:r>
              <a:rPr lang="en-GB" dirty="0" smtClean="0">
                <a:latin typeface="CCW Cursive Writing 1" panose="03050602040000000000" pitchFamily="66" charset="0"/>
              </a:rPr>
              <a:t>read a book</a:t>
            </a:r>
            <a:endParaRPr lang="en-GB" dirty="0">
              <a:latin typeface="CCW Cursive Writing 1" panose="0305060204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472601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CW Cursive Writing 1" panose="03050602040000000000" pitchFamily="66" charset="0"/>
            </a:endParaRPr>
          </a:p>
          <a:p>
            <a:r>
              <a:rPr lang="en-GB" dirty="0">
                <a:latin typeface="CCW Cursive Writing 1" panose="03050602040000000000" pitchFamily="66" charset="0"/>
              </a:rPr>
              <a:t>r</a:t>
            </a:r>
            <a:r>
              <a:rPr lang="en-GB" dirty="0" smtClean="0">
                <a:latin typeface="CCW Cursive Writing 1" panose="03050602040000000000" pitchFamily="66" charset="0"/>
              </a:rPr>
              <a:t>ode my bike</a:t>
            </a:r>
            <a:endParaRPr lang="en-GB" dirty="0">
              <a:latin typeface="CCW Cursive Writing 1" panose="03050602040000000000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458" y="580526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CW Cursive Writing 1" panose="03050602040000000000" pitchFamily="66" charset="0"/>
            </a:endParaRPr>
          </a:p>
          <a:p>
            <a:r>
              <a:rPr lang="en-GB" dirty="0">
                <a:latin typeface="CCW Cursive Writing 1" panose="03050602040000000000" pitchFamily="66" charset="0"/>
              </a:rPr>
              <a:t>p</a:t>
            </a:r>
            <a:r>
              <a:rPr lang="en-GB" dirty="0" smtClean="0">
                <a:latin typeface="CCW Cursive Writing 1" panose="03050602040000000000" pitchFamily="66" charset="0"/>
              </a:rPr>
              <a:t>layed in the park</a:t>
            </a:r>
            <a:endParaRPr lang="en-GB" dirty="0">
              <a:latin typeface="CCW Cursive Writing 1" panose="03050602040000000000" pitchFamily="66" charset="0"/>
            </a:endParaRPr>
          </a:p>
        </p:txBody>
      </p:sp>
      <p:sp>
        <p:nvSpPr>
          <p:cNvPr id="15" name="Cloud Callout 14"/>
          <p:cNvSpPr/>
          <p:nvPr/>
        </p:nvSpPr>
        <p:spPr>
          <a:xfrm rot="2673762">
            <a:off x="5762906" y="259777"/>
            <a:ext cx="2880320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300192" y="957118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CW Cursive Writing 1" panose="03050602040000000000" pitchFamily="66" charset="0"/>
              </a:rPr>
              <a:t>Have a go at reading these sentences aloud. </a:t>
            </a:r>
            <a:endParaRPr lang="en-GB" dirty="0">
              <a:solidFill>
                <a:schemeClr val="bg1"/>
              </a:solidFill>
              <a:latin typeface="CCW Cursive Writing 1" panose="03050602040000000000" pitchFamily="66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2673762">
            <a:off x="5762906" y="3249849"/>
            <a:ext cx="2880320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122946" y="3856774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CW Cursive Writing 1" panose="03050602040000000000" pitchFamily="66" charset="0"/>
              </a:rPr>
              <a:t>What have you done today? Can you write a sentence about it?</a:t>
            </a:r>
            <a:endParaRPr lang="en-GB" sz="1600" dirty="0">
              <a:solidFill>
                <a:schemeClr val="bg1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448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399</Words>
  <Application>Microsoft Office PowerPoint</Application>
  <PresentationFormat>On-screen Show (4:3)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CCW Cursive Writing 1</vt:lpstr>
      <vt:lpstr>Office Theme</vt:lpstr>
      <vt:lpstr> EYFS Summer Learning </vt:lpstr>
      <vt:lpstr>Learning Objectives</vt:lpstr>
      <vt:lpstr>My Daily Routine </vt:lpstr>
      <vt:lpstr>What is your routine?</vt:lpstr>
      <vt:lpstr>Daily Routines-Speaking and Listening </vt:lpstr>
      <vt:lpstr>Table Talk</vt:lpstr>
      <vt:lpstr>PowerPoint Presentation</vt:lpstr>
      <vt:lpstr>PowerPoint Presentation</vt:lpstr>
      <vt:lpstr>PowerPoint Presentation</vt:lpstr>
      <vt:lpstr>My Day</vt:lpstr>
    </vt:vector>
  </TitlesOfParts>
  <Company>CVPS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Summer Learning</dc:title>
  <dc:creator>Gemma Duncan</dc:creator>
  <cp:lastModifiedBy>Deborah Whitty</cp:lastModifiedBy>
  <cp:revision>16</cp:revision>
  <dcterms:created xsi:type="dcterms:W3CDTF">2020-07-08T11:15:22Z</dcterms:created>
  <dcterms:modified xsi:type="dcterms:W3CDTF">2020-07-20T19:09:36Z</dcterms:modified>
</cp:coreProperties>
</file>