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1"/>
  </p:normalViewPr>
  <p:slideViewPr>
    <p:cSldViewPr>
      <p:cViewPr varScale="1">
        <p:scale>
          <a:sx n="107" d="100"/>
          <a:sy n="107" d="100"/>
        </p:scale>
        <p:origin x="176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B96303F-BB41-4B8D-B940-0C7F472E4BD5}" type="datetimeFigureOut">
              <a:rPr lang="en-GB" smtClean="0"/>
              <a:pPr/>
              <a:t>30/04/2020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51C7B-99E0-44AF-85A4-DE5CDD131DEA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reece-map.net/europe/europe-map.gif" TargetMode="External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primaryhomeworkhelp.co.uk/Romans.html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1326009"/>
          </a:xfrm>
        </p:spPr>
        <p:txBody>
          <a:bodyPr>
            <a:normAutofit fontScale="90000"/>
          </a:bodyPr>
          <a:lstStyle/>
          <a:p>
            <a:br>
              <a:rPr lang="en-GB" b="1" dirty="0">
                <a:latin typeface="Batang" pitchFamily="18" charset="-127"/>
                <a:ea typeface="Batang" pitchFamily="18" charset="-127"/>
              </a:rPr>
            </a:br>
            <a:r>
              <a:rPr lang="en-GB" b="1" dirty="0">
                <a:latin typeface="Comic Sans MS" pitchFamily="66" charset="0"/>
                <a:ea typeface="Batang" pitchFamily="18" charset="-127"/>
              </a:rPr>
              <a:t>History of the Anglo-Saxons</a:t>
            </a:r>
            <a:br>
              <a:rPr lang="en-GB" b="1" dirty="0">
                <a:latin typeface="Batang" pitchFamily="18" charset="-127"/>
                <a:ea typeface="Batang" pitchFamily="18" charset="-127"/>
              </a:rPr>
            </a:br>
            <a:endParaRPr lang="en-GB" b="1" dirty="0">
              <a:latin typeface="Batang" pitchFamily="18" charset="-127"/>
              <a:ea typeface="Batang" pitchFamily="18" charset="-127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9552" y="4581128"/>
            <a:ext cx="7992888" cy="1752600"/>
          </a:xfrm>
        </p:spPr>
        <p:txBody>
          <a:bodyPr>
            <a:normAutofit/>
          </a:bodyPr>
          <a:lstStyle/>
          <a:p>
            <a:pPr algn="l"/>
            <a:endParaRPr lang="en-GB" dirty="0">
              <a:solidFill>
                <a:schemeClr val="tx1"/>
              </a:solidFill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11266" name="AutoShape 2" descr="http://www.gladstons.com/shop/1159-1236-extra/anglo-saxons-1066-1-7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68" name="AutoShape 4" descr="http://www.gladstons.com/shop/1159-1236-extra/anglo-saxons-1066-1-7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1270" name="AutoShape 6" descr="http://www.gladstons.com/shop/1159-1236-extra/anglo-saxons-1066-1-7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1274" name="Picture 10" descr="http://www.gladstons.com/shop/1159-1236-extra/anglo-saxons-1066-1-7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15816" y="1340768"/>
            <a:ext cx="3240360" cy="324036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b="1" dirty="0">
                <a:latin typeface="Comic Sans MS" pitchFamily="66" charset="0"/>
                <a:ea typeface="Batang" pitchFamily="18" charset="-127"/>
              </a:rPr>
              <a:t>Where did the Anglo-Saxons come from?</a:t>
            </a:r>
          </a:p>
        </p:txBody>
      </p:sp>
      <p:sp>
        <p:nvSpPr>
          <p:cNvPr id="14338" name="AutoShape 2" descr="http://www.gladstons.com/shop/1159-1236-extra/anglo-saxons-1066-1-72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14340" name="AutoShape 4" descr="http://i.dailymail.co.uk/i/pix/2009/09/25/article-1215723-06938B44000005DC-100_306x606.jpg"/>
          <p:cNvSpPr>
            <a:spLocks noChangeAspect="1" noChangeArrowheads="1"/>
          </p:cNvSpPr>
          <p:nvPr/>
        </p:nvSpPr>
        <p:spPr bwMode="auto">
          <a:xfrm>
            <a:off x="63500" y="-136525"/>
            <a:ext cx="2781300" cy="55054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pic>
        <p:nvPicPr>
          <p:cNvPr id="14342" name="Picture 6" descr="Click on each group to see where they arrived in Britai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19122" y="1844824"/>
            <a:ext cx="4862878" cy="2808312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12" name="Right Arrow 11"/>
          <p:cNvSpPr/>
          <p:nvPr/>
        </p:nvSpPr>
        <p:spPr>
          <a:xfrm rot="19434983">
            <a:off x="4287496" y="3962788"/>
            <a:ext cx="2490133" cy="578562"/>
          </a:xfrm>
          <a:prstGeom prst="rightArrow">
            <a:avLst/>
          </a:prstGeom>
          <a:ln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TextBox 12"/>
          <p:cNvSpPr txBox="1"/>
          <p:nvPr/>
        </p:nvSpPr>
        <p:spPr>
          <a:xfrm>
            <a:off x="323528" y="4293096"/>
            <a:ext cx="399593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ea typeface="Batang" pitchFamily="18" charset="-127"/>
              </a:rPr>
              <a:t>Do you know what these places are called today and who lives there? </a:t>
            </a:r>
          </a:p>
          <a:p>
            <a:r>
              <a:rPr lang="en-GB" sz="2400" dirty="0">
                <a:latin typeface="Comic Sans MS" pitchFamily="66" charset="0"/>
                <a:ea typeface="Batang" pitchFamily="18" charset="-127"/>
                <a:hlinkClick r:id="rId3"/>
              </a:rPr>
              <a:t>Click here to view a map</a:t>
            </a:r>
            <a:endParaRPr lang="en-GB" sz="2400" dirty="0">
              <a:latin typeface="Comic Sans MS" pitchFamily="66" charset="0"/>
              <a:ea typeface="Batang" pitchFamily="18" charset="-127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5148064" y="5301208"/>
            <a:ext cx="31683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Why do you think they came to England?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1" descr="Bayeux Tapestry"/>
          <p:cNvPicPr>
            <a:picLocks noChangeAspect="1" noChangeArrowheads="1"/>
          </p:cNvPicPr>
          <p:nvPr/>
        </p:nvPicPr>
        <p:blipFill>
          <a:blip r:embed="rId2" cstate="print"/>
          <a:srcRect t="6430" b="5207"/>
          <a:stretch>
            <a:fillRect/>
          </a:stretch>
        </p:blipFill>
        <p:spPr bwMode="auto">
          <a:xfrm>
            <a:off x="0" y="4597694"/>
            <a:ext cx="9144000" cy="2260306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395536" y="332656"/>
            <a:ext cx="6984776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The Anglo-Saxons came from </a:t>
            </a:r>
            <a:r>
              <a:rPr lang="en-GB" sz="2400" u="sng" dirty="0">
                <a:latin typeface="Comic Sans MS" pitchFamily="66" charset="0"/>
              </a:rPr>
              <a:t>Denmark</a:t>
            </a:r>
            <a:r>
              <a:rPr lang="en-GB" sz="2400" dirty="0">
                <a:latin typeface="Comic Sans MS" pitchFamily="66" charset="0"/>
              </a:rPr>
              <a:t>, </a:t>
            </a:r>
            <a:r>
              <a:rPr lang="en-GB" sz="2400" u="sng" dirty="0">
                <a:latin typeface="Comic Sans MS" pitchFamily="66" charset="0"/>
              </a:rPr>
              <a:t>Germany </a:t>
            </a:r>
            <a:r>
              <a:rPr lang="en-GB" sz="2400" dirty="0">
                <a:latin typeface="Comic Sans MS" pitchFamily="66" charset="0"/>
              </a:rPr>
              <a:t>and the </a:t>
            </a:r>
            <a:r>
              <a:rPr lang="en-GB" sz="2400" u="sng" dirty="0">
                <a:latin typeface="Comic Sans MS" pitchFamily="66" charset="0"/>
              </a:rPr>
              <a:t>Netherlands. </a:t>
            </a:r>
          </a:p>
          <a:p>
            <a:endParaRPr lang="en-GB" sz="2400" u="sng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These fearsome warriors rowed across the n</a:t>
            </a:r>
          </a:p>
          <a:p>
            <a:r>
              <a:rPr lang="en-GB" sz="2400" dirty="0">
                <a:latin typeface="Comic Sans MS" pitchFamily="66" charset="0"/>
              </a:rPr>
              <a:t>North Sea in wooden boats to England and forced the tribes in Britain to flee their homes.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Within a few centuries, the land they had invaded was known as England, after the Angles. </a:t>
            </a:r>
          </a:p>
        </p:txBody>
      </p:sp>
      <p:pic>
        <p:nvPicPr>
          <p:cNvPr id="15363" name="Picture 3" descr="http://www.essentialnormanconquest.com/images/osehncimages/osehnc006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60232" y="476672"/>
            <a:ext cx="2338388" cy="39284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332656"/>
            <a:ext cx="669674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Comic Sans MS" pitchFamily="66" charset="0"/>
              </a:rPr>
              <a:t>But, who were they..?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5616" y="2060848"/>
            <a:ext cx="72728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dirty="0">
                <a:solidFill>
                  <a:srgbClr val="002060"/>
                </a:solidFill>
                <a:latin typeface="Comic Sans MS" pitchFamily="66" charset="0"/>
              </a:rPr>
              <a:t>Who do you think they were?</a:t>
            </a:r>
          </a:p>
          <a:p>
            <a:endParaRPr lang="en-GB" sz="3200" dirty="0">
              <a:solidFill>
                <a:srgbClr val="002060"/>
              </a:solidFill>
              <a:latin typeface="Comic Sans MS" pitchFamily="66" charset="0"/>
            </a:endParaRPr>
          </a:p>
          <a:p>
            <a:pPr algn="ctr"/>
            <a:r>
              <a:rPr lang="en-GB" sz="3200" dirty="0">
                <a:solidFill>
                  <a:srgbClr val="002060"/>
                </a:solidFill>
                <a:latin typeface="Comic Sans MS" pitchFamily="66" charset="0"/>
              </a:rPr>
              <a:t>Click ahead to find out!!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1124744"/>
            <a:ext cx="5616624" cy="55399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Believe it or not, the Anglo-Saxons were </a:t>
            </a:r>
            <a:r>
              <a:rPr lang="en-GB" sz="2400" b="1" dirty="0">
                <a:latin typeface="Comic Sans MS" pitchFamily="66" charset="0"/>
              </a:rPr>
              <a:t>warrior-farmers. </a:t>
            </a:r>
            <a:r>
              <a:rPr lang="en-GB" sz="2400" dirty="0">
                <a:latin typeface="Comic Sans MS" pitchFamily="66" charset="0"/>
              </a:rPr>
              <a:t>They began to invade Britain while the </a:t>
            </a:r>
            <a:r>
              <a:rPr lang="en-GB" sz="2400" dirty="0">
                <a:latin typeface="Comic Sans MS" pitchFamily="66" charset="0"/>
                <a:hlinkClick r:id="rId2" action="ppaction://hlinkfile"/>
              </a:rPr>
              <a:t>Romans</a:t>
            </a:r>
            <a:r>
              <a:rPr lang="en-GB" sz="2400" dirty="0">
                <a:latin typeface="Comic Sans MS" pitchFamily="66" charset="0"/>
              </a:rPr>
              <a:t> were still in control.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They wanted control and land.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 Anglo-Saxons were tall, fair-haired men, armed with swords and spears and round shields.</a:t>
            </a:r>
          </a:p>
          <a:p>
            <a:endParaRPr lang="en-GB" sz="2400" dirty="0">
              <a:latin typeface="Comic Sans MS" pitchFamily="66" charset="0"/>
            </a:endParaRPr>
          </a:p>
          <a:p>
            <a:r>
              <a:rPr lang="en-GB" sz="2400" dirty="0">
                <a:latin typeface="Comic Sans MS" pitchFamily="66" charset="0"/>
              </a:rPr>
              <a:t>Their other skills consisted of hunting, farming, textile (cloth) production and leather working.</a:t>
            </a:r>
          </a:p>
          <a:p>
            <a:endParaRPr lang="en-GB" dirty="0"/>
          </a:p>
        </p:txBody>
      </p:sp>
      <p:pic>
        <p:nvPicPr>
          <p:cNvPr id="16386" name="Picture 2" descr="http://www.essentialnormanconquest.com/images/osehncimages/osehnc00201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940152" y="1556792"/>
            <a:ext cx="2614072" cy="3384376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9552" y="908720"/>
            <a:ext cx="820891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  <a:ea typeface="Batang" pitchFamily="18" charset="-127"/>
              </a:rPr>
              <a:t>There were three groups of people who settled in Britain which together, are called the </a:t>
            </a:r>
            <a:r>
              <a:rPr lang="en-GB" sz="2400" u="sng" dirty="0">
                <a:latin typeface="Comic Sans MS" pitchFamily="66" charset="0"/>
                <a:ea typeface="Batang" pitchFamily="18" charset="-127"/>
              </a:rPr>
              <a:t>Anglo-Saxons.</a:t>
            </a:r>
          </a:p>
          <a:p>
            <a:endParaRPr lang="en-GB" sz="2400" dirty="0">
              <a:latin typeface="Comic Sans MS" pitchFamily="66" charset="0"/>
              <a:ea typeface="Batang" pitchFamily="18" charset="-127"/>
            </a:endParaRPr>
          </a:p>
          <a:p>
            <a:r>
              <a:rPr lang="en-GB" sz="2400" dirty="0">
                <a:latin typeface="Comic Sans MS" pitchFamily="66" charset="0"/>
                <a:ea typeface="Batang" pitchFamily="18" charset="-127"/>
              </a:rPr>
              <a:t>These three groups are called: </a:t>
            </a:r>
          </a:p>
          <a:p>
            <a:r>
              <a:rPr lang="en-GB" sz="2400" u="sng" dirty="0">
                <a:latin typeface="Comic Sans MS" pitchFamily="66" charset="0"/>
                <a:ea typeface="Batang" pitchFamily="18" charset="-127"/>
              </a:rPr>
              <a:t>Jutes</a:t>
            </a:r>
          </a:p>
          <a:p>
            <a:r>
              <a:rPr lang="en-GB" sz="2400" u="sng" dirty="0">
                <a:latin typeface="Comic Sans MS" pitchFamily="66" charset="0"/>
                <a:ea typeface="Batang" pitchFamily="18" charset="-127"/>
              </a:rPr>
              <a:t>Angles</a:t>
            </a:r>
          </a:p>
          <a:p>
            <a:r>
              <a:rPr lang="en-GB" sz="2400" u="sng" dirty="0">
                <a:latin typeface="Comic Sans MS" pitchFamily="66" charset="0"/>
                <a:ea typeface="Batang" pitchFamily="18" charset="-127"/>
              </a:rPr>
              <a:t>Saxons</a:t>
            </a:r>
          </a:p>
          <a:p>
            <a:endParaRPr lang="en-GB" sz="2400" u="sng" dirty="0">
              <a:latin typeface="Comic Sans MS" pitchFamily="66" charset="0"/>
              <a:ea typeface="Batang" pitchFamily="18" charset="-127"/>
            </a:endParaRPr>
          </a:p>
          <a:p>
            <a:r>
              <a:rPr lang="en-GB" sz="2400" dirty="0">
                <a:latin typeface="Comic Sans MS" pitchFamily="66" charset="0"/>
              </a:rPr>
              <a:t>The Angles and the Saxon tribes were the largest of the three attacking tribes and so we often know them as Anglo-Saxons.</a:t>
            </a:r>
            <a:endParaRPr lang="en-GB" sz="2400" u="sng" dirty="0">
              <a:latin typeface="Comic Sans MS" pitchFamily="66" charset="0"/>
              <a:ea typeface="Batang" pitchFamily="18" charset="-127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83768" y="476672"/>
            <a:ext cx="396044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400" dirty="0">
                <a:latin typeface="Comic Sans MS" pitchFamily="66" charset="0"/>
              </a:rPr>
              <a:t>Extra Task…</a:t>
            </a:r>
          </a:p>
          <a:p>
            <a:endParaRPr lang="en-GB" sz="4400" dirty="0">
              <a:latin typeface="Comic Sans MS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11560" y="1484784"/>
            <a:ext cx="7632848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>
                <a:latin typeface="Comic Sans MS" pitchFamily="66" charset="0"/>
              </a:rPr>
              <a:t>Create an information passport for the Anglo-Saxon Warrior.</a:t>
            </a:r>
          </a:p>
          <a:p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Use your imagination from</a:t>
            </a:r>
          </a:p>
          <a:p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what you have learnt and </a:t>
            </a:r>
          </a:p>
          <a:p>
            <a:r>
              <a:rPr lang="en-GB" sz="2400" dirty="0">
                <a:solidFill>
                  <a:srgbClr val="7030A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omic Sans MS" pitchFamily="66" charset="0"/>
              </a:rPr>
              <a:t>you must include:</a:t>
            </a:r>
          </a:p>
          <a:p>
            <a:endParaRPr lang="en-GB" sz="2400" dirty="0">
              <a:latin typeface="Comic Sans MS" pitchFamily="66" charset="0"/>
            </a:endParaRP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 Name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Where they were born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How they traveled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What was their job title?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A picture of an Anglo-Saxon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A small description of why they </a:t>
            </a:r>
          </a:p>
          <a:p>
            <a:pPr>
              <a:buFont typeface="Arial" pitchFamily="34" charset="0"/>
              <a:buChar char="•"/>
            </a:pPr>
            <a:r>
              <a:rPr lang="en-GB" sz="2400" dirty="0">
                <a:latin typeface="Comic Sans MS" pitchFamily="66" charset="0"/>
              </a:rPr>
              <a:t>came to England.</a:t>
            </a:r>
          </a:p>
          <a:p>
            <a:pPr>
              <a:buFont typeface="Arial" pitchFamily="34" charset="0"/>
              <a:buChar char="•"/>
            </a:pPr>
            <a:endParaRPr lang="en-GB" dirty="0"/>
          </a:p>
        </p:txBody>
      </p:sp>
      <p:pic>
        <p:nvPicPr>
          <p:cNvPr id="19458" name="Picture 2" descr="http://nienumber.com/wordpress/wp-content/uploads/2009/03/british-passport.jpg"/>
          <p:cNvPicPr>
            <a:picLocks noChangeAspect="1" noChangeArrowheads="1"/>
          </p:cNvPicPr>
          <p:nvPr/>
        </p:nvPicPr>
        <p:blipFill>
          <a:blip r:embed="rId2" cstate="print"/>
          <a:srcRect l="15120" r="16841"/>
          <a:stretch>
            <a:fillRect/>
          </a:stretch>
        </p:blipFill>
        <p:spPr bwMode="auto">
          <a:xfrm>
            <a:off x="5724128" y="2132856"/>
            <a:ext cx="2808312" cy="41275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82</TotalTime>
  <Words>285</Words>
  <Application>Microsoft Macintosh PowerPoint</Application>
  <PresentationFormat>On-screen Show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Batang</vt:lpstr>
      <vt:lpstr>Arial</vt:lpstr>
      <vt:lpstr>Calibri</vt:lpstr>
      <vt:lpstr>Comic Sans MS</vt:lpstr>
      <vt:lpstr>Office Theme</vt:lpstr>
      <vt:lpstr> History of the Anglo-Saxons </vt:lpstr>
      <vt:lpstr>Where did the Anglo-Saxons come from?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History</dc:title>
  <dc:creator>cherie</dc:creator>
  <cp:lastModifiedBy>Carly Weatherley</cp:lastModifiedBy>
  <cp:revision>13</cp:revision>
  <dcterms:created xsi:type="dcterms:W3CDTF">2011-08-09T10:05:23Z</dcterms:created>
  <dcterms:modified xsi:type="dcterms:W3CDTF">2020-04-30T21:25:23Z</dcterms:modified>
</cp:coreProperties>
</file>