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1" r:id="rId3"/>
    <p:sldId id="263" r:id="rId4"/>
    <p:sldId id="264" r:id="rId5"/>
    <p:sldId id="258" r:id="rId6"/>
    <p:sldId id="257" r:id="rId7"/>
    <p:sldId id="259" r:id="rId8"/>
    <p:sldId id="260" r:id="rId9"/>
    <p:sldId id="262" r:id="rId10"/>
    <p:sldId id="265" r:id="rId11"/>
  </p:sldIdLst>
  <p:sldSz cx="9144000" cy="6858000" type="screen4x3"/>
  <p:notesSz cx="6797675" cy="9982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7018B-2DFF-4A1E-B759-EB56B8E1F8A2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82138"/>
            <a:ext cx="29464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82138"/>
            <a:ext cx="2946400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674C9-FDFB-42E3-AFE1-936A57C909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649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1A72-951F-462A-AE8B-314BC170E256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9968-D44C-4415-9AB4-FC270FBB2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1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1A72-951F-462A-AE8B-314BC170E256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9968-D44C-4415-9AB4-FC270FBB2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452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1A72-951F-462A-AE8B-314BC170E256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9968-D44C-4415-9AB4-FC270FBB2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83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1A72-951F-462A-AE8B-314BC170E256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9968-D44C-4415-9AB4-FC270FBB2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42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1A72-951F-462A-AE8B-314BC170E256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9968-D44C-4415-9AB4-FC270FBB2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12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1A72-951F-462A-AE8B-314BC170E256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9968-D44C-4415-9AB4-FC270FBB2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8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1A72-951F-462A-AE8B-314BC170E256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9968-D44C-4415-9AB4-FC270FBB2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81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1A72-951F-462A-AE8B-314BC170E256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9968-D44C-4415-9AB4-FC270FBB2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21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1A72-951F-462A-AE8B-314BC170E256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9968-D44C-4415-9AB4-FC270FBB2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37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1A72-951F-462A-AE8B-314BC170E256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9968-D44C-4415-9AB4-FC270FBB2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85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1A72-951F-462A-AE8B-314BC170E256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9968-D44C-4415-9AB4-FC270FBB2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06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51A72-951F-462A-AE8B-314BC170E256}" type="datetimeFigureOut">
              <a:rPr lang="en-GB" smtClean="0"/>
              <a:t>22/07/2020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59968-D44C-4415-9AB4-FC270FBB26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564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Y1 Summer Learning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 smtClean="0"/>
              <a:t>Diary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567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Silly Sentences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>
                <a:latin typeface="CCW Cursive Writing 1" panose="03050602040000000000" pitchFamily="66" charset="0"/>
              </a:rPr>
              <a:t>Imagine that you are one of the following creatures. Write one sentence about what you have done today, as that creature. </a:t>
            </a:r>
            <a:endParaRPr lang="en-GB" sz="1800" dirty="0">
              <a:latin typeface="CCW Cursive Writing 1" panose="03050602040000000000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149542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645024"/>
            <a:ext cx="13239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219700"/>
            <a:ext cx="1333500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2348880"/>
            <a:ext cx="59905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__________________________________________________</a:t>
            </a:r>
          </a:p>
          <a:p>
            <a:endParaRPr lang="en-GB" dirty="0"/>
          </a:p>
          <a:p>
            <a:r>
              <a:rPr lang="en-GB" dirty="0" smtClean="0"/>
              <a:t>__________________________________________________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181686" y="4021559"/>
            <a:ext cx="59905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__________________________________________________</a:t>
            </a:r>
          </a:p>
          <a:p>
            <a:endParaRPr lang="en-GB" dirty="0"/>
          </a:p>
          <a:p>
            <a:r>
              <a:rPr lang="en-GB" dirty="0" smtClean="0"/>
              <a:t>__________________________________________________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821246" y="5733256"/>
            <a:ext cx="59905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__________________________________________________</a:t>
            </a:r>
          </a:p>
          <a:p>
            <a:endParaRPr lang="en-GB" dirty="0"/>
          </a:p>
          <a:p>
            <a:r>
              <a:rPr lang="en-GB" dirty="0" smtClean="0"/>
              <a:t>__________________________________________________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815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use and a conjunction to join two clauses</a:t>
            </a:r>
          </a:p>
          <a:p>
            <a:r>
              <a:rPr lang="en-GB" dirty="0" smtClean="0"/>
              <a:t>To use a capital letter </a:t>
            </a:r>
          </a:p>
          <a:p>
            <a:r>
              <a:rPr lang="en-GB" dirty="0" smtClean="0"/>
              <a:t>To use a full stop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880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Ordering Events-Dress Up Fun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dirty="0">
                <a:latin typeface="CCW Cursive Writing 1" panose="03050602040000000000" pitchFamily="66" charset="0"/>
              </a:rPr>
              <a:t>This is a game that you can play with your child to help them to improve their speaking and listening skills. </a:t>
            </a:r>
          </a:p>
          <a:p>
            <a:pPr marL="0" indent="0">
              <a:buNone/>
            </a:pPr>
            <a:endParaRPr lang="en-GB" dirty="0">
              <a:latin typeface="CCW Cursive Writing 1" panose="03050602040000000000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CW Cursive Writing 1" panose="03050602040000000000" pitchFamily="66" charset="0"/>
              </a:rPr>
              <a:t>You will need: </a:t>
            </a:r>
          </a:p>
          <a:p>
            <a:pPr marL="0" indent="0">
              <a:buNone/>
            </a:pPr>
            <a:r>
              <a:rPr lang="en-GB" dirty="0">
                <a:latin typeface="CCW Cursive Writing 1" panose="03050602040000000000" pitchFamily="66" charset="0"/>
              </a:rPr>
              <a:t>A variety of clothing items, the sillier the better</a:t>
            </a:r>
          </a:p>
          <a:p>
            <a:pPr marL="0" indent="0">
              <a:buNone/>
            </a:pPr>
            <a:endParaRPr lang="en-GB" dirty="0">
              <a:latin typeface="CCW Cursive Writing 1" panose="03050602040000000000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CW Cursive Writing 1" panose="03050602040000000000" pitchFamily="66" charset="0"/>
              </a:rPr>
              <a:t>Give your child three instructions, in any order, using the adverbs, first, next, last. </a:t>
            </a:r>
          </a:p>
          <a:p>
            <a:pPr marL="0" indent="0">
              <a:buNone/>
            </a:pPr>
            <a:r>
              <a:rPr lang="en-GB" dirty="0">
                <a:latin typeface="CCW Cursive Writing 1" panose="03050602040000000000" pitchFamily="66" charset="0"/>
              </a:rPr>
              <a:t>e.g. Last, put the cowboy hat on. </a:t>
            </a:r>
          </a:p>
          <a:p>
            <a:pPr marL="0" indent="0">
              <a:buNone/>
            </a:pPr>
            <a:r>
              <a:rPr lang="en-GB" dirty="0">
                <a:latin typeface="CCW Cursive Writing 1" panose="03050602040000000000" pitchFamily="66" charset="0"/>
              </a:rPr>
              <a:t>        Next, put the ballet shoes on</a:t>
            </a:r>
          </a:p>
          <a:p>
            <a:pPr marL="0" indent="0">
              <a:buNone/>
            </a:pPr>
            <a:r>
              <a:rPr lang="en-GB" dirty="0">
                <a:latin typeface="CCW Cursive Writing 1" panose="03050602040000000000" pitchFamily="66" charset="0"/>
              </a:rPr>
              <a:t>         First, put your scarf on. </a:t>
            </a:r>
          </a:p>
          <a:p>
            <a:pPr marL="0" indent="0">
              <a:buNone/>
            </a:pPr>
            <a:endParaRPr lang="en-GB" dirty="0">
              <a:latin typeface="CCW Cursive Writing 1" panose="03050602040000000000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CW Cursive Writing 1" panose="03050602040000000000" pitchFamily="66" charset="0"/>
              </a:rPr>
              <a:t>Your child must sift through the instructions that you have given and put the items on in the correct order. If your child finds that easy,  give them 4 or 5 instructions out of order. Alternatively, add adjectives such as ‘red scarf’ or ‘big hat’ and have more clothing options to choose from. </a:t>
            </a:r>
          </a:p>
          <a:p>
            <a:pPr marL="0" indent="0">
              <a:buNone/>
            </a:pPr>
            <a:endParaRPr lang="en-GB" dirty="0">
              <a:latin typeface="CCW Cursive Writing 1" panose="03050602040000000000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CW Cursive Writing 1" panose="03050602040000000000" pitchFamily="66" charset="0"/>
              </a:rPr>
              <a:t>As your child enjoys dressing up in silly clothes, they will learn to order events and practise following a sequence of instructions.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294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Trash or Treasure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CCW Cursive Writing 1" panose="03050602040000000000" pitchFamily="66" charset="0"/>
              </a:rPr>
              <a:t>On Post-it notes, write a series of simple statements. Some of these should belong in a diary entry e.g. Today I went to Gran’s house. Others should not, e.g. Elephants can swim. Ask your child to sort the statements into two piles, trash or treasure. </a:t>
            </a:r>
            <a:endParaRPr lang="en-GB" sz="2400" dirty="0">
              <a:latin typeface="CCW Cursive Writing 1" panose="03050602040000000000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272262"/>
            <a:ext cx="2380481" cy="2138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021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3" b="2277"/>
          <a:stretch/>
        </p:blipFill>
        <p:spPr bwMode="auto">
          <a:xfrm>
            <a:off x="1115616" y="1628800"/>
            <a:ext cx="7153109" cy="3346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9929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Diary Entry Should Look Like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CCW Cursive Writing 1" panose="03050602040000000000" pitchFamily="66" charset="0"/>
              </a:rPr>
              <a:t>You should write as if it has already happened, using words like did, went, had. </a:t>
            </a:r>
          </a:p>
          <a:p>
            <a:pPr marL="0" indent="0">
              <a:buNone/>
            </a:pPr>
            <a:endParaRPr lang="en-GB" sz="2000" dirty="0" smtClean="0">
              <a:latin typeface="CCW Cursive Writing 1" panose="03050602040000000000" pitchFamily="66" charset="0"/>
            </a:endParaRPr>
          </a:p>
          <a:p>
            <a:r>
              <a:rPr lang="en-GB" sz="2000" dirty="0" smtClean="0">
                <a:latin typeface="CCW Cursive Writing 1" panose="03050602040000000000" pitchFamily="66" charset="0"/>
              </a:rPr>
              <a:t>It should be written from your point of view. Use words like I, we and our.</a:t>
            </a:r>
          </a:p>
          <a:p>
            <a:pPr marL="0" indent="0">
              <a:buNone/>
            </a:pPr>
            <a:endParaRPr lang="en-GB" sz="2000" dirty="0" smtClean="0">
              <a:latin typeface="CCW Cursive Writing 1" panose="03050602040000000000" pitchFamily="66" charset="0"/>
            </a:endParaRPr>
          </a:p>
          <a:p>
            <a:r>
              <a:rPr lang="en-GB" sz="2000" dirty="0" smtClean="0">
                <a:latin typeface="CCW Cursive Writing 1" panose="03050602040000000000" pitchFamily="66" charset="0"/>
              </a:rPr>
              <a:t>Write about the most important events in the order that they happened. </a:t>
            </a:r>
          </a:p>
          <a:p>
            <a:pPr marL="0" indent="0">
              <a:buNone/>
            </a:pPr>
            <a:endParaRPr lang="en-GB" sz="2000" dirty="0" smtClean="0">
              <a:latin typeface="CCW Cursive Writing 1" panose="03050602040000000000" pitchFamily="66" charset="0"/>
            </a:endParaRPr>
          </a:p>
          <a:p>
            <a:r>
              <a:rPr lang="en-GB" sz="2000" dirty="0" smtClean="0">
                <a:latin typeface="CCW Cursive Writing 1" panose="03050602040000000000" pitchFamily="66" charset="0"/>
              </a:rPr>
              <a:t>Use time linking words like first, next and then. </a:t>
            </a:r>
          </a:p>
          <a:p>
            <a:pPr marL="0" indent="0">
              <a:buNone/>
            </a:pPr>
            <a:endParaRPr lang="en-GB" sz="2000" dirty="0">
              <a:latin typeface="CCW Cursive Writing 1" panose="03050602040000000000" pitchFamily="66" charset="0"/>
            </a:endParaRPr>
          </a:p>
          <a:p>
            <a:pPr marL="0" indent="0">
              <a:buNone/>
            </a:pPr>
            <a:endParaRPr lang="en-GB" sz="2000" dirty="0" smtClean="0">
              <a:latin typeface="CCW Cursive Writing 1" panose="03050602040000000000" pitchFamily="66" charset="0"/>
            </a:endParaRPr>
          </a:p>
          <a:p>
            <a:endParaRPr lang="en-GB" sz="2000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931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eft Arrow Callout 3"/>
          <p:cNvSpPr/>
          <p:nvPr/>
        </p:nvSpPr>
        <p:spPr>
          <a:xfrm>
            <a:off x="5436096" y="1124744"/>
            <a:ext cx="3168352" cy="4032448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732240" y="1392810"/>
            <a:ext cx="1728192" cy="35283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732240" y="1392810"/>
            <a:ext cx="17281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CW Cursive Writing 1" panose="03050602040000000000" pitchFamily="66" charset="0"/>
              </a:rPr>
              <a:t>Take a look at what a good one looks like. Magpie some ideas for your own. </a:t>
            </a:r>
            <a:endParaRPr lang="en-GB" dirty="0">
              <a:latin typeface="CCW Cursive Writing 1" panose="03050602040000000000" pitchFamily="66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340768"/>
            <a:ext cx="5410944" cy="4785395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>
                <a:latin typeface="CCW Cursive Writing 1" panose="03050602040000000000" pitchFamily="66" charset="0"/>
              </a:rPr>
              <a:t>Dear Diary, </a:t>
            </a:r>
          </a:p>
          <a:p>
            <a:pPr marL="0" indent="0">
              <a:buNone/>
            </a:pPr>
            <a:endParaRPr lang="en-GB" sz="2000" dirty="0" smtClean="0">
              <a:latin typeface="CCW Cursive Writing 1" panose="03050602040000000000" pitchFamily="66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CCW Cursive Writing 1" panose="03050602040000000000" pitchFamily="66" charset="0"/>
              </a:rPr>
              <a:t>Today I went to the teddy museum and I travelled on a train. First, I saw the oldest teddy in the world and it was tiny. Next, I saw how teddies are made and I was really excited. Finally, I went to the gift shop and I bought a stuffed blue bear. </a:t>
            </a:r>
            <a:r>
              <a:rPr lang="en-GB" dirty="0" smtClean="0">
                <a:latin typeface="CCW Cursive Writing 1" panose="03050602040000000000" pitchFamily="66" charset="0"/>
              </a:rPr>
              <a:t> </a:t>
            </a:r>
            <a:endParaRPr lang="en-GB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6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a diary entry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>
                <a:latin typeface="CCW Cursive Writing 1" panose="03050602040000000000" pitchFamily="66" charset="0"/>
              </a:rPr>
              <a:t>Now it’s your turn to write a diary entry. You can write about a day out that you’ve been on or imagine that you went on an amazing adventure and write about that. You should include:</a:t>
            </a:r>
          </a:p>
          <a:p>
            <a:pPr marL="0" indent="0">
              <a:buNone/>
            </a:pPr>
            <a:r>
              <a:rPr lang="en-GB" sz="2000" dirty="0" smtClean="0">
                <a:latin typeface="CCW Cursive Writing 1" panose="03050602040000000000" pitchFamily="66" charset="0"/>
              </a:rPr>
              <a:t> </a:t>
            </a:r>
          </a:p>
          <a:p>
            <a:r>
              <a:rPr lang="en-GB" sz="2000" dirty="0" smtClean="0">
                <a:latin typeface="CCW Cursive Writing 1" panose="03050602040000000000" pitchFamily="66" charset="0"/>
              </a:rPr>
              <a:t>Where you went </a:t>
            </a:r>
          </a:p>
          <a:p>
            <a:r>
              <a:rPr lang="en-GB" sz="2000" dirty="0" smtClean="0">
                <a:latin typeface="CCW Cursive Writing 1" panose="03050602040000000000" pitchFamily="66" charset="0"/>
              </a:rPr>
              <a:t>How you got there</a:t>
            </a:r>
          </a:p>
          <a:p>
            <a:r>
              <a:rPr lang="en-GB" sz="2000" dirty="0" smtClean="0">
                <a:latin typeface="CCW Cursive Writing 1" panose="03050602040000000000" pitchFamily="66" charset="0"/>
              </a:rPr>
              <a:t>How you felt about it </a:t>
            </a:r>
          </a:p>
          <a:p>
            <a:r>
              <a:rPr lang="en-GB" sz="2000" dirty="0" smtClean="0">
                <a:latin typeface="CCW Cursive Writing 1" panose="03050602040000000000" pitchFamily="66" charset="0"/>
              </a:rPr>
              <a:t>One fun thing that you did.</a:t>
            </a:r>
          </a:p>
          <a:p>
            <a:endParaRPr lang="en-GB" sz="2000" dirty="0">
              <a:latin typeface="CCW Cursive Writing 1" panose="03050602040000000000" pitchFamily="66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CCW Cursive Writing 1" panose="03050602040000000000" pitchFamily="66" charset="0"/>
              </a:rPr>
              <a:t>Challenge yourself to write one sentence for each point. </a:t>
            </a:r>
          </a:p>
          <a:p>
            <a:endParaRPr lang="en-GB" sz="2000" dirty="0" smtClean="0">
              <a:latin typeface="CCW Cursive Writing 1" panose="03050602040000000000" pitchFamily="66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093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Diary Writing Checklist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08920"/>
            <a:ext cx="59436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1412776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CW Cursive Writing 1" panose="03050602040000000000" pitchFamily="66" charset="0"/>
              </a:rPr>
              <a:t>Once you’ve written your diary entry, use this checklist to check over your work and edit if you need to improve it. </a:t>
            </a:r>
            <a:endParaRPr lang="en-GB" dirty="0">
              <a:latin typeface="CCW Cursive Writing 1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751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535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CCW Cursive Writing 1</vt:lpstr>
      <vt:lpstr>Office Theme</vt:lpstr>
      <vt:lpstr>Y1 Summer Learning </vt:lpstr>
      <vt:lpstr>Learning Objectives</vt:lpstr>
      <vt:lpstr>Ordering Events-Dress Up Fun </vt:lpstr>
      <vt:lpstr>Trash or Treasure</vt:lpstr>
      <vt:lpstr>PowerPoint Presentation</vt:lpstr>
      <vt:lpstr>What Diary Entry Should Look Like</vt:lpstr>
      <vt:lpstr>PowerPoint Presentation</vt:lpstr>
      <vt:lpstr>Write a diary entry</vt:lpstr>
      <vt:lpstr>Diary Writing Checklist</vt:lpstr>
      <vt:lpstr>Silly Sentences</vt:lpstr>
    </vt:vector>
  </TitlesOfParts>
  <Company>CVPS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Y1 Summer Learning</dc:title>
  <dc:creator>Gemma Duncan</dc:creator>
  <cp:lastModifiedBy>Deborah Whitty</cp:lastModifiedBy>
  <cp:revision>7</cp:revision>
  <cp:lastPrinted>2020-07-22T10:01:37Z</cp:lastPrinted>
  <dcterms:created xsi:type="dcterms:W3CDTF">2020-07-07T10:06:24Z</dcterms:created>
  <dcterms:modified xsi:type="dcterms:W3CDTF">2020-07-22T10:01:54Z</dcterms:modified>
</cp:coreProperties>
</file>