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797675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12CF4-9AD8-4945-A7F3-2AC3E64B1DC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9FA02-F889-487B-B381-65074DF08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3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4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9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02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15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6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48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56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64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2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61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D87E-9925-446C-BB3A-B3892FA2590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0BFC-DCA8-4EED-9D61-6CB6897D0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326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Y1 Summer Learning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88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Playing Restaurants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Gather together a selection of teddies/toys. Get a post-it note and write a food order for each toy ‘diner’. E.g. Two eggs, 4 bacon and a sausage. Get your child to pretend to be a waiter/waitress. They should go read their customer’s order off the post-it note and then tell you (the chef) what the order is. </a:t>
            </a:r>
          </a:p>
          <a:p>
            <a:pPr marL="0" indent="0">
              <a:buNone/>
            </a:pPr>
            <a:r>
              <a:rPr lang="en-GB" sz="2400" dirty="0" smtClean="0"/>
              <a:t>Once multiple orders have been placed, give your child a pretend plate of food and tell them what’s on the plate. Your child must then remember which customer’s order it matches and give that customer their food.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Learning link: Speaking and listening.                                                                 Your child gets to practise holding a series                                                  of several instructions in their mind. 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2260798" cy="126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41168"/>
            <a:ext cx="3154336" cy="16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88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Truths and a Lie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This is a speaking and listening game that you can play with those in your house. </a:t>
            </a:r>
          </a:p>
          <a:p>
            <a:pPr marL="0" indent="0">
              <a:buNone/>
            </a:pPr>
            <a:r>
              <a:rPr lang="en-GB" dirty="0" smtClean="0"/>
              <a:t>Player 1 thinks of 3 statements. Two should be true and one should be a lie. </a:t>
            </a:r>
          </a:p>
          <a:p>
            <a:pPr marL="0" indent="0">
              <a:buNone/>
            </a:pPr>
            <a:r>
              <a:rPr lang="en-GB" dirty="0" smtClean="0"/>
              <a:t>e.g. I like strawberries (true)  or I can speak Spanish (false). </a:t>
            </a:r>
          </a:p>
          <a:p>
            <a:pPr marL="0" indent="0">
              <a:buNone/>
            </a:pPr>
            <a:r>
              <a:rPr lang="en-GB" dirty="0" smtClean="0"/>
              <a:t>The other players have to guess which statement is false. If they guess correctly, they can think up three statement of their own and challenge the other players.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Learning link: Speaking and Listening. Talk to your child about what information is and allow them the opportunity to share information about themselves.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48153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Alien has landed….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1" r="3233"/>
          <a:stretch/>
        </p:blipFill>
        <p:spPr bwMode="auto">
          <a:xfrm>
            <a:off x="4139952" y="1786596"/>
            <a:ext cx="4202190" cy="447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484784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Cursive Writing 1" panose="03050602040000000000" pitchFamily="66" charset="0"/>
              </a:rPr>
              <a:t>An alien has arrived in </a:t>
            </a:r>
            <a:r>
              <a:rPr lang="en-GB" dirty="0" err="1" smtClean="0">
                <a:latin typeface="CCW Cursive Writing 1" panose="03050602040000000000" pitchFamily="66" charset="0"/>
              </a:rPr>
              <a:t>Chapelford</a:t>
            </a:r>
            <a:r>
              <a:rPr lang="en-GB" dirty="0" smtClean="0">
                <a:latin typeface="CCW Cursive Writing 1" panose="03050602040000000000" pitchFamily="66" charset="0"/>
              </a:rPr>
              <a:t> and he is very confused! Can you give him some information on </a:t>
            </a:r>
            <a:r>
              <a:rPr lang="en-GB" dirty="0" err="1" smtClean="0">
                <a:latin typeface="CCW Cursive Writing 1" panose="03050602040000000000" pitchFamily="66" charset="0"/>
              </a:rPr>
              <a:t>Chapelford</a:t>
            </a:r>
            <a:r>
              <a:rPr lang="en-GB" dirty="0">
                <a:latin typeface="CCW Cursive Writing 1" panose="03050602040000000000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8252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research </a:t>
            </a:r>
            <a:r>
              <a:rPr lang="en-GB" dirty="0" err="1" smtClean="0"/>
              <a:t>Chapelford</a:t>
            </a:r>
            <a:r>
              <a:rPr lang="en-GB" dirty="0" smtClean="0"/>
              <a:t>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CCW Cursive Writing 1" panose="03050602040000000000" pitchFamily="66" charset="0"/>
              </a:rPr>
              <a:t>Can you find out three things about </a:t>
            </a:r>
            <a:r>
              <a:rPr lang="en-GB" sz="2000" dirty="0" err="1" smtClean="0">
                <a:latin typeface="CCW Cursive Writing 1" panose="03050602040000000000" pitchFamily="66" charset="0"/>
              </a:rPr>
              <a:t>Chapelford</a:t>
            </a:r>
            <a:r>
              <a:rPr lang="en-GB" sz="2000" dirty="0" smtClean="0">
                <a:latin typeface="CCW Cursive Writing 1" panose="03050602040000000000" pitchFamily="66" charset="0"/>
              </a:rPr>
              <a:t> that the alien may find interesting?</a:t>
            </a:r>
          </a:p>
          <a:p>
            <a:endParaRPr lang="en-GB" sz="2000" dirty="0">
              <a:latin typeface="CCW Cursive Writing 1" panose="03050602040000000000" pitchFamily="66" charset="0"/>
            </a:endParaRP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Fact 1: Which town in </a:t>
            </a:r>
            <a:r>
              <a:rPr lang="en-GB" sz="2000" dirty="0" err="1" smtClean="0">
                <a:latin typeface="CCW Cursive Writing 1" panose="03050602040000000000" pitchFamily="66" charset="0"/>
              </a:rPr>
              <a:t>Chapelford</a:t>
            </a:r>
            <a:r>
              <a:rPr lang="en-GB" sz="2000" dirty="0" smtClean="0">
                <a:latin typeface="CCW Cursive Writing 1" panose="03050602040000000000" pitchFamily="66" charset="0"/>
              </a:rPr>
              <a:t> in?</a:t>
            </a: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Fact 2: Which country in </a:t>
            </a:r>
            <a:r>
              <a:rPr lang="en-GB" sz="2000" dirty="0" err="1" smtClean="0">
                <a:latin typeface="CCW Cursive Writing 1" panose="03050602040000000000" pitchFamily="66" charset="0"/>
              </a:rPr>
              <a:t>Chapelford</a:t>
            </a:r>
            <a:r>
              <a:rPr lang="en-GB" sz="2000" dirty="0" smtClean="0">
                <a:latin typeface="CCW Cursive Writing 1" panose="03050602040000000000" pitchFamily="66" charset="0"/>
              </a:rPr>
              <a:t> in?</a:t>
            </a: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Fact 3: What is one fun thing to do in </a:t>
            </a:r>
            <a:r>
              <a:rPr lang="en-GB" sz="2000" dirty="0" err="1" smtClean="0">
                <a:latin typeface="CCW Cursive Writing 1" panose="03050602040000000000" pitchFamily="66" charset="0"/>
              </a:rPr>
              <a:t>Chapelford</a:t>
            </a:r>
            <a:r>
              <a:rPr lang="en-GB" sz="2000" dirty="0" smtClean="0">
                <a:latin typeface="CCW Cursive Writing 1" panose="03050602040000000000" pitchFamily="66" charset="0"/>
              </a:rPr>
              <a:t>?</a:t>
            </a:r>
            <a:endParaRPr lang="en-GB" sz="2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27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help our alien?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CW Cursive Writing 1" panose="03050602040000000000" pitchFamily="66" charset="0"/>
              </a:rPr>
              <a:t>Using your research, write a factsheet for our alien visitor. Below is an example of what a good one looks like. </a:t>
            </a:r>
          </a:p>
          <a:p>
            <a:pPr marL="0" indent="0">
              <a:buNone/>
            </a:pPr>
            <a:endParaRPr lang="en-GB" sz="2000" dirty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r>
              <a:rPr lang="en-GB" sz="2000" u="sng" dirty="0" smtClean="0">
                <a:latin typeface="CCW Cursive Writing 1" panose="03050602040000000000" pitchFamily="66" charset="0"/>
              </a:rPr>
              <a:t>Example</a:t>
            </a:r>
          </a:p>
          <a:p>
            <a:pPr marL="0" indent="0">
              <a:buNone/>
            </a:pPr>
            <a:r>
              <a:rPr lang="en-GB" sz="2000" dirty="0" smtClean="0">
                <a:latin typeface="CCW Cursive Writing 1" panose="03050602040000000000" pitchFamily="66" charset="0"/>
              </a:rPr>
              <a:t>Thame is part in Oxfordshire and Oxfordshire is in the South of England. There is a museum in Thame and you can learn about tractors there. </a:t>
            </a:r>
            <a:endParaRPr lang="en-GB" sz="2000" dirty="0">
              <a:latin typeface="CCW Cursive Writing 1" panose="03050602040000000000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58582"/>
            <a:ext cx="2018159" cy="206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66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CCW Cursive Writing 1" panose="03050602040000000000" pitchFamily="66" charset="0"/>
              </a:rPr>
              <a:t>Start each sentence with a capital letter.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CCW Cursive Writing 1" panose="03050602040000000000" pitchFamily="66" charset="0"/>
              </a:rPr>
              <a:t>Use a full stop at the end of each sentence.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CCW Cursive Writing 1" panose="03050602040000000000" pitchFamily="66" charset="0"/>
              </a:rPr>
              <a:t>Look up the spellings of place names.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CCW Cursive Writing 1" panose="03050602040000000000" pitchFamily="66" charset="0"/>
              </a:rPr>
              <a:t>Use and as a conjunction to join two sentences. </a:t>
            </a:r>
          </a:p>
          <a:p>
            <a:pPr marL="0" indent="0">
              <a:buNone/>
            </a:pPr>
            <a:endParaRPr lang="en-GB" sz="2000" dirty="0">
              <a:latin typeface="CCW Cursive Writing 1" panose="03050602040000000000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36" y="4653136"/>
            <a:ext cx="1950807" cy="1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52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Alien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 Post-it notes. Write out the</a:t>
            </a:r>
          </a:p>
          <a:p>
            <a:pPr marL="0" indent="0">
              <a:buNone/>
            </a:pPr>
            <a:r>
              <a:rPr lang="en-GB" dirty="0" smtClean="0"/>
              <a:t>following words. Ask your child to decide whether the words are real words or made up words (alien words). </a:t>
            </a:r>
          </a:p>
          <a:p>
            <a:pPr marL="0" indent="0">
              <a:buNone/>
            </a:pPr>
            <a:r>
              <a:rPr lang="en-GB" dirty="0" err="1" smtClean="0"/>
              <a:t>Fleub</a:t>
            </a:r>
            <a:r>
              <a:rPr lang="en-GB" dirty="0" smtClean="0"/>
              <a:t>, face, blurb, </a:t>
            </a:r>
            <a:r>
              <a:rPr lang="en-GB" dirty="0" err="1" smtClean="0"/>
              <a:t>squeam</a:t>
            </a:r>
            <a:r>
              <a:rPr lang="en-GB" dirty="0" smtClean="0"/>
              <a:t>, </a:t>
            </a:r>
            <a:r>
              <a:rPr lang="en-GB" dirty="0" err="1" smtClean="0"/>
              <a:t>creeb</a:t>
            </a:r>
            <a:r>
              <a:rPr lang="en-GB" dirty="0" smtClean="0"/>
              <a:t>, blunt, sift, lift, </a:t>
            </a:r>
            <a:r>
              <a:rPr lang="en-GB" dirty="0" err="1" smtClean="0"/>
              <a:t>crift</a:t>
            </a:r>
            <a:r>
              <a:rPr lang="en-GB" dirty="0" smtClean="0"/>
              <a:t>, </a:t>
            </a:r>
            <a:r>
              <a:rPr lang="en-GB" dirty="0" err="1" smtClean="0"/>
              <a:t>muld</a:t>
            </a:r>
            <a:r>
              <a:rPr lang="en-GB" dirty="0" smtClean="0"/>
              <a:t>, sweet, </a:t>
            </a:r>
            <a:r>
              <a:rPr lang="en-GB" dirty="0" err="1" smtClean="0"/>
              <a:t>swean</a:t>
            </a:r>
            <a:r>
              <a:rPr lang="en-GB" dirty="0" smtClean="0"/>
              <a:t>, dreed, deed, speed.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1950807" cy="1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34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 or Opinion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Separate out the following statements into facts (information) and opinion (beliefs).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Chapelford</a:t>
            </a:r>
            <a:r>
              <a:rPr lang="en-GB" dirty="0" smtClean="0"/>
              <a:t> is in Warrington 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Chapelford</a:t>
            </a:r>
            <a:r>
              <a:rPr lang="en-GB" dirty="0" smtClean="0"/>
              <a:t> Primary is the best school in the world</a:t>
            </a:r>
          </a:p>
          <a:p>
            <a:pPr marL="514350" indent="-514350">
              <a:buAutoNum type="arabicPeriod"/>
            </a:pPr>
            <a:r>
              <a:rPr lang="en-GB" dirty="0" smtClean="0"/>
              <a:t>Chocolate tastes amazing </a:t>
            </a:r>
          </a:p>
          <a:p>
            <a:pPr marL="514350" indent="-514350">
              <a:buAutoNum type="arabicPeriod"/>
            </a:pPr>
            <a:r>
              <a:rPr lang="en-GB" dirty="0" smtClean="0"/>
              <a:t>Chocolate is made from cocoa and milk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72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527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CCW Cursive Writing 1</vt:lpstr>
      <vt:lpstr>Office Theme</vt:lpstr>
      <vt:lpstr>Y1 Summer Learning </vt:lpstr>
      <vt:lpstr> Playing Restaurants </vt:lpstr>
      <vt:lpstr>Two Truths and a Lie</vt:lpstr>
      <vt:lpstr>An Alien has landed….</vt:lpstr>
      <vt:lpstr>Can you research Chapelford? </vt:lpstr>
      <vt:lpstr>Can you help our alien?</vt:lpstr>
      <vt:lpstr>Top Tips</vt:lpstr>
      <vt:lpstr>Alien Words</vt:lpstr>
      <vt:lpstr>Fact or Opinion</vt:lpstr>
    </vt:vector>
  </TitlesOfParts>
  <Company>CVPS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 Summer Learning</dc:title>
  <dc:creator>Gemma Duncan</dc:creator>
  <cp:lastModifiedBy>Deborah Whitty</cp:lastModifiedBy>
  <cp:revision>7</cp:revision>
  <cp:lastPrinted>2020-07-22T10:00:07Z</cp:lastPrinted>
  <dcterms:created xsi:type="dcterms:W3CDTF">2020-07-07T10:38:11Z</dcterms:created>
  <dcterms:modified xsi:type="dcterms:W3CDTF">2020-07-22T10:00:08Z</dcterms:modified>
</cp:coreProperties>
</file>