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</p:sldMasterIdLst>
  <p:sldIdLst>
    <p:sldId id="256" r:id="rId2"/>
    <p:sldId id="259" r:id="rId3"/>
    <p:sldId id="281" r:id="rId4"/>
    <p:sldId id="268" r:id="rId5"/>
    <p:sldId id="287" r:id="rId6"/>
    <p:sldId id="286" r:id="rId7"/>
    <p:sldId id="290" r:id="rId8"/>
    <p:sldId id="270" r:id="rId9"/>
    <p:sldId id="269" r:id="rId10"/>
    <p:sldId id="275" r:id="rId11"/>
    <p:sldId id="274" r:id="rId12"/>
    <p:sldId id="276" r:id="rId13"/>
    <p:sldId id="277" r:id="rId14"/>
    <p:sldId id="278" r:id="rId15"/>
    <p:sldId id="279" r:id="rId16"/>
    <p:sldId id="280" r:id="rId17"/>
    <p:sldId id="282" r:id="rId18"/>
    <p:sldId id="283" r:id="rId19"/>
    <p:sldId id="288" r:id="rId20"/>
    <p:sldId id="289" r:id="rId21"/>
    <p:sldId id="265" r:id="rId22"/>
    <p:sldId id="263" r:id="rId23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333" autoAdjust="0"/>
  </p:normalViewPr>
  <p:slideViewPr>
    <p:cSldViewPr snapToGrid="0">
      <p:cViewPr varScale="1">
        <p:scale>
          <a:sx n="74" d="100"/>
          <a:sy n="74" d="100"/>
        </p:scale>
        <p:origin x="57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image" Target="../media/image18.jpeg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21.png"/></Relationship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Droplets-HD-Title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751012" y="1300785"/>
            <a:ext cx="8689976" cy="2509213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51012" y="3886200"/>
            <a:ext cx="8689976" cy="1371599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4" y="4289374"/>
            <a:ext cx="10364432" cy="81161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84744" y="698261"/>
            <a:ext cx="9822532" cy="3214136"/>
          </a:xfrm>
          <a:prstGeom prst="roundRect">
            <a:avLst>
              <a:gd name="adj" fmla="val 4944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4" y="5108728"/>
            <a:ext cx="10364452" cy="682472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4" y="609599"/>
            <a:ext cx="10364452" cy="3427245"/>
          </a:xfrm>
        </p:spPr>
        <p:txBody>
          <a:bodyPr anchor="ctr"/>
          <a:lstStyle>
            <a:lvl1pPr algn="ctr"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5" y="4204821"/>
            <a:ext cx="10364452" cy="1586380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59478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4" y="4372796"/>
            <a:ext cx="10364452" cy="1421053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1001488" y="75416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557558" y="29935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5" y="2138721"/>
            <a:ext cx="10364452" cy="2511835"/>
          </a:xfrm>
        </p:spPr>
        <p:txBody>
          <a:bodyPr anchor="b"/>
          <a:lstStyle>
            <a:lvl1pPr algn="ctr"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5" y="4662335"/>
            <a:ext cx="10364452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74" y="609600"/>
            <a:ext cx="10364452" cy="160509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74" y="2367093"/>
            <a:ext cx="3298976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74" y="2943355"/>
            <a:ext cx="3298976" cy="284784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52389" y="2367093"/>
            <a:ext cx="3291521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1348" y="2943355"/>
            <a:ext cx="3303351" cy="284784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367093"/>
            <a:ext cx="3304928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3298" y="2943355"/>
            <a:ext cx="3304928" cy="284784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74" y="610772"/>
            <a:ext cx="10364452" cy="160392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74" y="4204820"/>
            <a:ext cx="3296409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2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913774" y="2367093"/>
            <a:ext cx="3296409" cy="1524000"/>
          </a:xfrm>
          <a:prstGeom prst="roundRect">
            <a:avLst>
              <a:gd name="adj" fmla="val 9363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74" y="4781082"/>
            <a:ext cx="3296409" cy="101011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59" y="4204820"/>
            <a:ext cx="3301828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2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41348" y="2367093"/>
            <a:ext cx="3303352" cy="1524000"/>
          </a:xfrm>
          <a:prstGeom prst="roundRect">
            <a:avLst>
              <a:gd name="adj" fmla="val 8841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81080"/>
            <a:ext cx="3303352" cy="1010119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4204820"/>
            <a:ext cx="3300681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2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973298" y="2367093"/>
            <a:ext cx="3304928" cy="1524000"/>
          </a:xfrm>
          <a:prstGeom prst="roundRect">
            <a:avLst>
              <a:gd name="adj" fmla="val 8841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173" y="4781078"/>
            <a:ext cx="3305053" cy="1010121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1" name="Vertical Text Placeholder 2"/>
          <p:cNvSpPr>
            <a:spLocks noGrp="1"/>
          </p:cNvSpPr>
          <p:nvPr>
            <p:ph type="body" orient="vert" sz="quarter" idx="13"/>
          </p:nvPr>
        </p:nvSpPr>
        <p:spPr>
          <a:xfrm>
            <a:off x="913775" y="2367093"/>
            <a:ext cx="10364452" cy="3424107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601"/>
            <a:ext cx="2553326" cy="518159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8" name="Vertical Text Placeholder 2"/>
          <p:cNvSpPr>
            <a:spLocks noGrp="1"/>
          </p:cNvSpPr>
          <p:nvPr>
            <p:ph type="body" orient="vert" sz="quarter" idx="13"/>
          </p:nvPr>
        </p:nvSpPr>
        <p:spPr>
          <a:xfrm>
            <a:off x="913775" y="609601"/>
            <a:ext cx="7658724" cy="5181599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3"/>
          </p:nvPr>
        </p:nvSpPr>
        <p:spPr>
          <a:xfrm>
            <a:off x="913774" y="2367092"/>
            <a:ext cx="10363826" cy="342410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4" y="828563"/>
            <a:ext cx="10351752" cy="2736819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74" y="3657457"/>
            <a:ext cx="10351752" cy="1368183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913775" y="618517"/>
            <a:ext cx="10364451" cy="159617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3"/>
          </p:nvPr>
        </p:nvSpPr>
        <p:spPr>
          <a:xfrm>
            <a:off x="913774" y="2367092"/>
            <a:ext cx="5106026" cy="342410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3"/>
          <p:cNvSpPr>
            <a:spLocks noGrp="1"/>
          </p:cNvSpPr>
          <p:nvPr>
            <p:ph sz="quarter" idx="14"/>
          </p:nvPr>
        </p:nvSpPr>
        <p:spPr>
          <a:xfrm>
            <a:off x="6172200" y="2367092"/>
            <a:ext cx="5105400" cy="342410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913775" y="618517"/>
            <a:ext cx="10364451" cy="159617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6328" y="2371018"/>
            <a:ext cx="4873474" cy="679994"/>
          </a:xfrm>
        </p:spPr>
        <p:txBody>
          <a:bodyPr anchor="b">
            <a:noAutofit/>
          </a:bodyPr>
          <a:lstStyle>
            <a:lvl1pPr marL="0" indent="0">
              <a:lnSpc>
                <a:spcPct val="85000"/>
              </a:lnSpc>
              <a:buNone/>
              <a:defRPr sz="26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2" name="Content Placeholder 3"/>
          <p:cNvSpPr>
            <a:spLocks noGrp="1"/>
          </p:cNvSpPr>
          <p:nvPr>
            <p:ph sz="quarter" idx="13"/>
          </p:nvPr>
        </p:nvSpPr>
        <p:spPr>
          <a:xfrm>
            <a:off x="913774" y="3051012"/>
            <a:ext cx="5106027" cy="274018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396423" y="2371018"/>
            <a:ext cx="4881804" cy="679994"/>
          </a:xfrm>
        </p:spPr>
        <p:txBody>
          <a:bodyPr anchor="b">
            <a:noAutofit/>
          </a:bodyPr>
          <a:lstStyle>
            <a:lvl1pPr marL="0" indent="0">
              <a:lnSpc>
                <a:spcPct val="85000"/>
              </a:lnSpc>
              <a:buNone/>
              <a:defRPr sz="26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3" name="Content Placeholder 5"/>
          <p:cNvSpPr>
            <a:spLocks noGrp="1"/>
          </p:cNvSpPr>
          <p:nvPr>
            <p:ph sz="quarter" idx="14"/>
          </p:nvPr>
        </p:nvSpPr>
        <p:spPr>
          <a:xfrm>
            <a:off x="6172200" y="3051012"/>
            <a:ext cx="5105401" cy="274018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5" y="609600"/>
            <a:ext cx="3935688" cy="2023252"/>
          </a:xfrm>
        </p:spPr>
        <p:txBody>
          <a:bodyPr anchor="b"/>
          <a:lstStyle>
            <a:lvl1pPr algn="ctr"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3"/>
          </p:nvPr>
        </p:nvSpPr>
        <p:spPr>
          <a:xfrm>
            <a:off x="5078062" y="609600"/>
            <a:ext cx="6200163" cy="5181599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4" y="2632852"/>
            <a:ext cx="3935689" cy="3158348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4" y="609600"/>
            <a:ext cx="5934969" cy="2023254"/>
          </a:xfrm>
        </p:spPr>
        <p:txBody>
          <a:bodyPr anchor="b"/>
          <a:lstStyle>
            <a:lvl1pPr algn="ctr"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3" y="609601"/>
            <a:ext cx="3255358" cy="5181600"/>
          </a:xfrm>
          <a:prstGeom prst="roundRect">
            <a:avLst>
              <a:gd name="adj" fmla="val 4943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632852"/>
            <a:ext cx="5934949" cy="3158347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7/14/2020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75" y="618517"/>
            <a:ext cx="10364451" cy="159617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75" y="2367093"/>
            <a:ext cx="10364452" cy="34241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7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48A87A34-81AB-432B-8DAE-1953F412C126}" type="datetimeFigureOut">
              <a:rPr lang="en-US" dirty="0"/>
              <a:pPr/>
              <a:t>7/14/2020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74" y="5883275"/>
            <a:ext cx="66728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6421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60" r:id="rId10"/>
    <p:sldLayoutId id="2147483661" r:id="rId11"/>
    <p:sldLayoutId id="2147483666" r:id="rId12"/>
    <p:sldLayoutId id="2147483663" r:id="rId13"/>
    <p:sldLayoutId id="2147483667" r:id="rId14"/>
    <p:sldLayoutId id="2147483668" r:id="rId15"/>
    <p:sldLayoutId id="2147483658" r:id="rId16"/>
    <p:sldLayoutId id="2147483659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tx1"/>
        </a:buClr>
        <a:buFont typeface="Arial" panose="020B0604020202020204" pitchFamily="34" charset="0"/>
        <a:buChar char="•"/>
        <a:defRPr sz="20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8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6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4.png"/><Relationship Id="rId5" Type="http://schemas.openxmlformats.org/officeDocument/2006/relationships/image" Target="../media/image15.png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4.png"/><Relationship Id="rId5" Type="http://schemas.openxmlformats.org/officeDocument/2006/relationships/image" Target="../media/image16.png"/><Relationship Id="rId4" Type="http://schemas.openxmlformats.org/officeDocument/2006/relationships/image" Target="../media/image1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751012" y="565999"/>
            <a:ext cx="8689976" cy="2386207"/>
          </a:xfrm>
        </p:spPr>
        <p:txBody>
          <a:bodyPr>
            <a:normAutofit fontScale="90000"/>
          </a:bodyPr>
          <a:lstStyle/>
          <a:p>
            <a:pPr lvl="0"/>
            <a:r>
              <a:rPr lang="en-GB" dirty="0" smtClean="0"/>
              <a:t>Diaries</a:t>
            </a:r>
            <a:br>
              <a:rPr lang="en-GB" dirty="0" smtClean="0"/>
            </a:br>
            <a:r>
              <a:rPr lang="en-GB" altLang="en-US" sz="6600" cap="none" dirty="0">
                <a:latin typeface="Arial" panose="020B0604020202020204" pitchFamily="34" charset="0"/>
              </a:rPr>
              <a:t/>
            </a:r>
            <a:br>
              <a:rPr lang="en-GB" altLang="en-US" sz="6600" cap="none" dirty="0">
                <a:latin typeface="Arial" panose="020B0604020202020204" pitchFamily="34" charset="0"/>
              </a:rPr>
            </a:br>
            <a:r>
              <a:rPr lang="en-GB" dirty="0"/>
              <a:t/>
            </a:r>
            <a:br>
              <a:rPr lang="en-GB" dirty="0"/>
            </a:b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51012" y="5305065"/>
            <a:ext cx="8689976" cy="1371599"/>
          </a:xfrm>
        </p:spPr>
        <p:txBody>
          <a:bodyPr/>
          <a:lstStyle/>
          <a:p>
            <a:r>
              <a:rPr lang="en-GB" dirty="0" smtClean="0"/>
              <a:t>Year </a:t>
            </a:r>
            <a:r>
              <a:rPr lang="en-GB" dirty="0" smtClean="0"/>
              <a:t>4</a:t>
            </a:r>
            <a:endParaRPr lang="en-GB" dirty="0"/>
          </a:p>
        </p:txBody>
      </p:sp>
      <p:pic>
        <p:nvPicPr>
          <p:cNvPr id="14" name="Picture 13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6943" y="1123406"/>
            <a:ext cx="2318113" cy="3657599"/>
          </a:xfrm>
          <a:prstGeom prst="rect">
            <a:avLst/>
          </a:prstGeom>
          <a:noFill/>
        </p:spPr>
      </p:pic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0" y="0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0998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" name="Group 1914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0459" name="Picture 15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60" name="Picture 191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67" name="Rectangle 149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GB" smtClean="0">
                <a:ea typeface="+mj-ea"/>
              </a:rPr>
              <a:t>Writing a Recount</a:t>
            </a:r>
          </a:p>
        </p:txBody>
      </p:sp>
      <p:pic>
        <p:nvPicPr>
          <p:cNvPr id="4580" name="Picture 1508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6" name="Group 1912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0307" name="Rectangle 1512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8" name="Rectangle 1513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9" name="Rectangle 1514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0" name="Rectangle 1515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1" name="Rectangle 152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2" name="Rectangle 152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3" name="Rectangle 152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4" name="Rectangle 152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5" name="Rectangle 152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6" name="Rectangle 152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7" name="Rectangle 152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8" name="Rectangle 152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9" name="Rectangle 152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0" name="Rectangle 152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1" name="Rectangle 153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2" name="Rectangle 153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3" name="Rectangle 153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4" name="Rectangle 153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5" name="Rectangle 153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6" name="Rectangle 153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7" name="Rectangle 153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8" name="Rectangle 153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9" name="Rectangle 153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0" name="Rectangle 153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1" name="Rectangle 154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2" name="Rectangle 154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3" name="Rectangle 154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4" name="Rectangle 154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5" name="Rectangle 154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6" name="Rectangle 154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7" name="Rectangle 154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8" name="Rectangle 154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9" name="Rectangle 154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0" name="Rectangle 154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1" name="Rectangle 155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2" name="Rectangle 155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3" name="Rectangle 155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4" name="Rectangle 155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5" name="Rectangle 155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6" name="Rectangle 155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7" name="Rectangle 155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8" name="Rectangle 155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9" name="Rectangle 155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0" name="Rectangle 155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1" name="Rectangle 156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2" name="Rectangle 156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3" name="Rectangle 156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4" name="Rectangle 156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5" name="Rectangle 156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6" name="Rectangle 156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7" name="Rectangle 156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8" name="Rectangle 156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9" name="Rectangle 156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0" name="Rectangle 156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1" name="Rectangle 157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2" name="Rectangle 157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3" name="Rectangle 157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4" name="Rectangle 157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5" name="Rectangle 157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6" name="Rectangle 157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7" name="Rectangle 157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8" name="Rectangle 157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9" name="Rectangle 157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0" name="Rectangle 157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1" name="Rectangle 158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2" name="Rectangle 158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3" name="Rectangle 158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4" name="Rectangle 158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5" name="Rectangle 158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6" name="Rectangle 158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7" name="Rectangle 158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8" name="Rectangle 158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9" name="Rectangle 158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0" name="Rectangle 158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1" name="Rectangle 159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2" name="Rectangle 159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3" name="Rectangle 159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4" name="Rectangle 159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5" name="Rectangle 159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6" name="Rectangle 159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7" name="Rectangle 159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8" name="Rectangle 159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9" name="Rectangle 159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0" name="Rectangle 159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1" name="Rectangle 160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2" name="Rectangle 160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3" name="Rectangle 160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4" name="Rectangle 160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5" name="Rectangle 160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6" name="Rectangle 160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7" name="Rectangle 160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8" name="Rectangle 160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9" name="Rectangle 160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0" name="Rectangle 160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1" name="Rectangle 161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2" name="Rectangle 161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3" name="Rectangle 161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4" name="Rectangle 161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5" name="Rectangle 161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6" name="Rectangle 161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7" name="Rectangle 161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8" name="Rectangle 161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9" name="Rectangle 161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0" name="Rectangle 161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1" name="Rectangle 162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2" name="Rectangle 162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3" name="Rectangle 162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4" name="Rectangle 162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5" name="Rectangle 162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6" name="Rectangle 162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7" name="Rectangle 162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8" name="Rectangle 162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9" name="Rectangle 162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0" name="Rectangle 162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1" name="Rectangle 163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2" name="Rectangle 163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3" name="Rectangle 163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4" name="Rectangle 163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5" name="Rectangle 163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6" name="Rectangle 163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7" name="Rectangle 163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8" name="Rectangle 163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9" name="Rectangle 163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0" name="Rectangle 163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1" name="Rectangle 164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2" name="Rectangle 164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3" name="Rectangle 164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4" name="Rectangle 164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5" name="Rectangle 164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6" name="Rectangle 164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7" name="Rectangle 164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8" name="Rectangle 164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9" name="Rectangle 164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0" name="Rectangle 164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1" name="Rectangle 165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2" name="Rectangle 165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3" name="Rectangle 165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4" name="Rectangle 165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5" name="Rectangle 165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6" name="Rectangle 165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7" name="Rectangle 165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8" name="Rectangle 165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9" name="Rectangle 165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0" name="Rectangle 165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1" name="Rectangle 166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2" name="Rectangle 166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3" name="Rectangle 166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4" name="Rectangle 166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5" name="Rectangle 166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6" name="Rectangle 166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7" name="Rectangle 166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8" name="Rectangle 166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77" name="Group 1915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4011" name="Rectangle 191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2" name="Rectangle 191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3" name="Rectangle 191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4" name="Rectangle 191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5" name="Rectangle 192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6" name="Rectangle 192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7" name="Rectangle 192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8" name="Rectangle 192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9" name="Rectangle 192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0" name="Rectangle 192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1" name="Rectangle 192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2" name="Rectangle 192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3" name="Rectangle 192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4" name="Rectangle 192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5" name="Rectangle 193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6" name="Rectangle 193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7" name="Rectangle 193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8" name="Rectangle 193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9" name="Rectangle 193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0" name="Rectangle 193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1" name="Rectangle 193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2" name="Rectangle 193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3" name="Rectangle 193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4" name="Rectangle 193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5" name="Rectangle 194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6" name="Rectangle 194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7" name="Rectangle 194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8" name="Rectangle 194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9" name="Rectangle 194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0" name="Rectangle 194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1" name="Rectangle 194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2" name="Rectangle 194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3" name="Rectangle 194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4" name="Rectangle 194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5" name="Rectangle 195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6" name="Rectangle 195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7" name="Rectangle 195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8" name="Rectangle 195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9" name="Rectangle 195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0" name="Rectangle 195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1" name="Rectangle 195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2" name="Rectangle 195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3" name="Rectangle 195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4" name="Rectangle 195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5" name="Rectangle 196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6" name="Rectangle 196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7" name="Rectangle 196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8" name="Rectangle 196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9" name="Rectangle 196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0" name="Rectangle 196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1" name="Rectangle 196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2" name="Rectangle 196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3" name="Rectangle 196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4" name="Rectangle 196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5" name="Rectangle 197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6" name="Rectangle 197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7" name="Rectangle 197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8" name="Rectangle 197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9" name="Rectangle 197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0" name="Rectangle 197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1" name="Rectangle 197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2" name="Rectangle 197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3" name="Rectangle 197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4" name="Rectangle 197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5" name="Rectangle 198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6" name="Rectangle 198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7" name="Rectangle 198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8" name="Rectangle 198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9" name="Rectangle 198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0" name="Rectangle 198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1" name="Rectangle 198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2" name="Rectangle 198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3" name="Rectangle 198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4" name="Rectangle 198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5" name="Rectangle 199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6" name="Rectangle 199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7" name="Rectangle 199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8" name="Rectangle 199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9" name="Rectangle 199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0" name="Rectangle 199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1" name="Rectangle 199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2" name="Rectangle 199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3" name="Rectangle 199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4" name="Rectangle 199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5" name="Rectangle 200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0" name="Rectangle 200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1" name="Rectangle 200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2" name="Rectangle 200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3" name="Rectangle 200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4" name="Rectangle 200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5" name="Rectangle 200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6" name="Rectangle 200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7" name="Rectangle 200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8" name="Rectangle 200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9" name="Rectangle 201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0" name="Rectangle 201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1" name="Rectangle 201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2" name="Rectangle 201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3" name="Rectangle 201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4" name="Rectangle 201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5" name="Rectangle 201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6" name="Rectangle 201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7" name="Rectangle 201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8" name="Rectangle 201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9" name="Rectangle 202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0" name="Rectangle 202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1" name="Rectangle 202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2" name="Rectangle 202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3" name="Rectangle 202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4" name="Rectangle 202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5" name="Rectangle 202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6" name="Rectangle 202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7" name="Rectangle 202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8" name="Rectangle 202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9" name="Rectangle 203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0" name="Rectangle 203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1" name="Rectangle 203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2" name="Rectangle 203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3" name="Rectangle 203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4" name="Rectangle 203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5" name="Rectangle 203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6" name="Rectangle 203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7" name="Rectangle 203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8" name="Rectangle 203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9" name="Rectangle 204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0" name="Rectangle 204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1" name="Rectangle 204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2" name="Rectangle 204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3" name="Rectangle 204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4" name="Rectangle 204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5" name="Rectangle 204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6" name="Rectangle 204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7" name="Rectangle 204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8" name="Rectangle 204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9" name="Rectangle 205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0" name="Rectangle 205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1" name="Rectangle 205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2" name="Rectangle 205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3" name="Rectangle 205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4" name="Rectangle 205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5" name="Rectangle 205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6" name="Rectangle 205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7" name="Rectangle 205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8" name="Rectangle 205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9" name="Rectangle 206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0" name="Rectangle 206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1" name="Rectangle 206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2" name="Rectangle 206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3" name="Rectangle 206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4" name="Rectangle 206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5" name="Rectangle 206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6" name="Rectangle 206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78" name="Group 2068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3859" name="Rectangle 206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0" name="Rectangle 207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1" name="Rectangle 207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2" name="Rectangle 207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3" name="Rectangle 207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4" name="Rectangle 207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5" name="Rectangle 207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6" name="Rectangle 207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7" name="Rectangle 207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8" name="Rectangle 207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9" name="Rectangle 207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0" name="Rectangle 208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1" name="Rectangle 208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2" name="Rectangle 208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3" name="Rectangle 208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4" name="Rectangle 208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5" name="Rectangle 208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6" name="Rectangle 208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7" name="Rectangle 208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8" name="Rectangle 208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9" name="Rectangle 208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0" name="Rectangle 209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1" name="Rectangle 209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2" name="Rectangle 209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3" name="Rectangle 209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4" name="Rectangle 209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5" name="Rectangle 209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6" name="Rectangle 209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7" name="Rectangle 209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8" name="Rectangle 209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9" name="Rectangle 209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0" name="Rectangle 210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1" name="Rectangle 210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2" name="Rectangle 210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" name="Rectangle 210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4" name="Rectangle 210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5" name="Rectangle 210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6" name="Rectangle 210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7" name="Rectangle 210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8" name="Rectangle 210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9" name="Rectangle 210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0" name="Rectangle 211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1" name="Rectangle 211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2" name="Rectangle 211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3" name="Rectangle 211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4" name="Rectangle 211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5" name="Rectangle 211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6" name="Rectangle 211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7" name="Rectangle 211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8" name="Rectangle 211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9" name="Rectangle 211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0" name="Rectangle 212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1" name="Rectangle 212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2" name="Rectangle 212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3" name="Rectangle 212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4" name="Rectangle 212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5" name="Rectangle 212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6" name="Rectangle 212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7" name="Rectangle 212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8" name="Rectangle 212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9" name="Rectangle 212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0" name="Rectangle 213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1" name="Rectangle 213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2" name="Rectangle 213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3" name="Rectangle 213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4" name="Rectangle 213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5" name="Rectangle 213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6" name="Rectangle 213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7" name="Rectangle 213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8" name="Rectangle 213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9" name="Rectangle 213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0" name="Rectangle 214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1" name="Rectangle 214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2" name="Rectangle 214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3" name="Rectangle 214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4" name="Rectangle 214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5" name="Rectangle 214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6" name="Rectangle 214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7" name="Rectangle 214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8" name="Rectangle 214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9" name="Rectangle 214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0" name="Rectangle 215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1" name="Rectangle 215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2" name="Rectangle 215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3" name="Rectangle 215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4" name="Rectangle 215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5" name="Rectangle 215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6" name="Rectangle 215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7" name="Rectangle 215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8" name="Rectangle 215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9" name="Rectangle 215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0" name="Rectangle 216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1" name="Rectangle 216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2" name="Rectangle 216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3" name="Rectangle 216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4" name="Rectangle 216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5" name="Rectangle 216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6" name="Rectangle 216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7" name="Rectangle 216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8" name="Rectangle 216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9" name="Rectangle 216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0" name="Rectangle 217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1" name="Rectangle 217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2" name="Rectangle 217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3" name="Rectangle 217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4" name="Rectangle 217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5" name="Rectangle 217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6" name="Rectangle 217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7" name="Rectangle 217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8" name="Rectangle 217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9" name="Rectangle 217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0" name="Rectangle 218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1" name="Rectangle 218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2" name="Rectangle 218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3" name="Rectangle 218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4" name="Rectangle 218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5" name="Rectangle 218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6" name="Rectangle 218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7" name="Rectangle 218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8" name="Rectangle 218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9" name="Rectangle 218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0" name="Rectangle 219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1" name="Rectangle 219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2" name="Rectangle 219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3" name="Rectangle 219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4" name="Rectangle 219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5" name="Rectangle 219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6" name="Rectangle 219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7" name="Rectangle 219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8" name="Rectangle 219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9" name="Rectangle 219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0" name="Rectangle 220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1" name="Rectangle 220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2" name="Rectangle 220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3" name="Rectangle 220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4" name="Rectangle 220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5" name="Rectangle 220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6" name="Rectangle 220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7" name="Rectangle 220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8" name="Rectangle 220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9" name="Rectangle 220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0" name="Rectangle 221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1" name="Rectangle 221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2" name="Rectangle 221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3" name="Rectangle 221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4" name="Rectangle 221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5" name="Rectangle 221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6" name="Rectangle 221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7" name="Rectangle 221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8" name="Rectangle 221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9" name="Rectangle 221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0" name="Rectangle 222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79" name="Group 2221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3707" name="Rectangle 2222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8" name="Rectangle 2223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9" name="Rectangle 2224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0" name="Rectangle 2225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1" name="Rectangle 2226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2" name="Rectangle 2227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3" name="Rectangle 2228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4" name="Rectangle 2229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5" name="Rectangle 2230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6" name="Rectangle 2231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7" name="Rectangle 2232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8" name="Rectangle 2233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9" name="Rectangle 2234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0" name="Rectangle 2235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1" name="Rectangle 2236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2" name="Rectangle 2237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3" name="Rectangle 2238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4" name="Rectangle 2239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5" name="Rectangle 2240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6" name="Rectangle 2241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7" name="Rectangle 2242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8" name="Rectangle 2243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9" name="Rectangle 2244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0" name="Rectangle 2245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1" name="Rectangle 2246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2" name="Rectangle 2247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3" name="Rectangle 2248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4" name="Rectangle 2249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5" name="Rectangle 2250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6" name="Rectangle 2251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7" name="Rectangle 2252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8" name="Rectangle 2253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9" name="Rectangle 2254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0" name="Rectangle 2255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1" name="Rectangle 2256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2" name="Rectangle 2257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3" name="Rectangle 2258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4" name="Rectangle 2259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5" name="Rectangle 2260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6" name="Rectangle 2261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7" name="Rectangle 2262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8" name="Rectangle 2263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9" name="Rectangle 2264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0" name="Rectangle 2265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1" name="Rectangle 2266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2" name="Rectangle 2267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3" name="Rectangle 2268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4" name="Rectangle 2269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5" name="Rectangle 2270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6" name="Rectangle 2271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7" name="Rectangle 2272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8" name="Rectangle 2273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9" name="Rectangle 2274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0" name="Rectangle 2275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1" name="Rectangle 2276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2" name="Rectangle 2277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3" name="Rectangle 2278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4" name="Rectangle 2279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5" name="Rectangle 2280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6" name="Rectangle 2281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7" name="Rectangle 2282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8" name="Rectangle 2283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9" name="Rectangle 2284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0" name="Rectangle 2285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1" name="Rectangle 2286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2" name="Rectangle 2287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3" name="Rectangle 2288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4" name="Rectangle 2289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5" name="Rectangle 2290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6" name="Rectangle 2291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7" name="Rectangle 2292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8" name="Rectangle 2293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9" name="Rectangle 2294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0" name="Rectangle 2295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1" name="Rectangle 2296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2" name="Rectangle 2297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3" name="Rectangle 2298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4" name="Rectangle 2299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5" name="Rectangle 2300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6" name="Rectangle 2301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7" name="Rectangle 2302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8" name="Rectangle 2303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9" name="Rectangle 2304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0" name="Rectangle 2305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1" name="Rectangle 2306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2" name="Rectangle 2307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3" name="Rectangle 2308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4" name="Rectangle 2309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5" name="Rectangle 2310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6" name="Rectangle 2311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7" name="Rectangle 2312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8" name="Rectangle 2313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9" name="Rectangle 2314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0" name="Rectangle 2315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1" name="Rectangle 2316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2" name="Rectangle 2317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3" name="Rectangle 2318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4" name="Rectangle 2319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5" name="Rectangle 2320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6" name="Rectangle 2321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7" name="Rectangle 2322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8" name="Rectangle 2323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9" name="Rectangle 2324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0" name="Rectangle 2325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1" name="Rectangle 2326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2" name="Rectangle 2327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3" name="Rectangle 2328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4" name="Rectangle 2329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5" name="Rectangle 2330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" name="Rectangle 2331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" name="Rectangle 2332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" name="Rectangle 2333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9" name="Rectangle 2334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0" name="Rectangle 2335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1" name="Rectangle 2336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2" name="Rectangle 2337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3" name="Rectangle 2338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4" name="Rectangle 2339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5" name="Rectangle 2340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6" name="Rectangle 2341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7" name="Rectangle 2342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8" name="Rectangle 2343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9" name="Rectangle 2344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0" name="Rectangle 2345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1" name="Rectangle 2346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2" name="Rectangle 2347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3" name="Rectangle 2348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4" name="Rectangle 2349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5" name="Rectangle 2350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6" name="Rectangle 2351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7" name="Rectangle 2352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8" name="Rectangle 2353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9" name="Rectangle 2354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0" name="Rectangle 2355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1" name="Rectangle 2356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2" name="Rectangle 2357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3" name="Rectangle 2358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4" name="Rectangle 2359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5" name="Rectangle 2360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6" name="Rectangle 2361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7" name="Rectangle 2362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8" name="Rectangle 2363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9" name="Rectangle 2364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0" name="Rectangle 2365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1" name="Rectangle 2366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2" name="Rectangle 2367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3" name="Rectangle 2368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4" name="Rectangle 2369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5" name="Rectangle 2370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6" name="Rectangle 2371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7" name="Rectangle 2372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8" name="Rectangle 2373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80" name="Group 2374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3555" name="Rectangle 2375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6" name="Rectangle 2376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7" name="Rectangle 2377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8" name="Rectangle 2378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9" name="Rectangle 2379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0" name="Rectangle 2380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1" name="Rectangle 2381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2" name="Rectangle 2382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3" name="Rectangle 2383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4" name="Rectangle 2384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5" name="Rectangle 2385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6" name="Rectangle 2386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7" name="Rectangle 2387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8" name="Rectangle 2388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9" name="Rectangle 2389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0" name="Rectangle 2390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1" name="Rectangle 2391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2" name="Rectangle 2392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3" name="Rectangle 2393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4" name="Rectangle 2394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5" name="Rectangle 2395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6" name="Rectangle 2396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7" name="Rectangle 2397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8" name="Rectangle 2398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9" name="Rectangle 2399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0" name="Rectangle 2400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1" name="Rectangle 2401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2" name="Rectangle 2402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3" name="Rectangle 2403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4" name="Rectangle 2404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5" name="Rectangle 2405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6" name="Rectangle 2406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7" name="Rectangle 2407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8" name="Rectangle 2408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9" name="Rectangle 2409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0" name="Rectangle 2410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1" name="Rectangle 2411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2" name="Rectangle 2412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3" name="Rectangle 2413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4" name="Rectangle 2414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5" name="Rectangle 2415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6" name="Rectangle 2416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7" name="Rectangle 2417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8" name="Rectangle 2418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9" name="Rectangle 2419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0" name="Rectangle 2420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1" name="Rectangle 2421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2" name="Rectangle 2422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3" name="Rectangle 2423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4" name="Rectangle 2424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5" name="Rectangle 2425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6" name="Rectangle 2426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7" name="Rectangle 2427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8" name="Rectangle 2428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9" name="Rectangle 2429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0" name="Rectangle 2430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1" name="Rectangle 2431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2" name="Rectangle 2432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3" name="Rectangle 2433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4" name="Rectangle 2434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5" name="Rectangle 2435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6" name="Rectangle 2436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7" name="Rectangle 2437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8" name="Rectangle 2438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9" name="Rectangle 2439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0" name="Rectangle 2440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1" name="Rectangle 2441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2" name="Rectangle 2442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3" name="Rectangle 2443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4" name="Rectangle 2444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5" name="Rectangle 2445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6" name="Rectangle 2446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7" name="Rectangle 2447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8" name="Rectangle 2448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9" name="Rectangle 2449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0" name="Rectangle 2450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1" name="Rectangle 2451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2" name="Rectangle 2452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3" name="Rectangle 2453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4" name="Rectangle 2454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5" name="Rectangle 2455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6" name="Rectangle 2456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7" name="Rectangle 2457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8" name="Rectangle 2458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9" name="Rectangle 2459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0" name="Rectangle 2460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1" name="Rectangle 2461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2" name="Rectangle 2462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3" name="Rectangle 2463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4" name="Rectangle 2464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5" name="Rectangle 2465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6" name="Rectangle 2466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7" name="Rectangle 2467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8" name="Rectangle 2468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9" name="Rectangle 2469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0" name="Rectangle 2470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1" name="Rectangle 2471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2" name="Rectangle 2472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3" name="Rectangle 2473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4" name="Rectangle 2474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5" name="Rectangle 2475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6" name="Rectangle 2476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7" name="Rectangle 2477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8" name="Rectangle 2478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9" name="Rectangle 2479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0" name="Rectangle 2480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1" name="Rectangle 2481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2" name="Rectangle 2482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3" name="Rectangle 2483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4" name="Rectangle 2484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5" name="Rectangle 2485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6" name="Rectangle 2486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7" name="Rectangle 2487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8" name="Rectangle 2488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9" name="Rectangle 2489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0" name="Rectangle 2490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1" name="Rectangle 2491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2" name="Rectangle 2492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3" name="Rectangle 2493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4" name="Rectangle 2494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5" name="Rectangle 2495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6" name="Rectangle 2496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7" name="Rectangle 2497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8" name="Rectangle 2498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9" name="Rectangle 2499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0" name="Rectangle 2500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1" name="Rectangle 2501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2" name="Rectangle 2502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3" name="Rectangle 2503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4" name="Rectangle 2504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5" name="Rectangle 2505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6" name="Rectangle 2506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7" name="Rectangle 2507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8" name="Rectangle 2508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9" name="Rectangle 2509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0" name="Rectangle 2510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1" name="Rectangle 2511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2" name="Rectangle 2512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3" name="Rectangle 2513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4" name="Rectangle 2514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5" name="Rectangle 2515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6" name="Rectangle 2516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7" name="Rectangle 2517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8" name="Rectangle 2518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9" name="Rectangle 2519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0" name="Rectangle 2520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1" name="Rectangle 2521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2" name="Rectangle 2522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3" name="Rectangle 2523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4" name="Rectangle 2524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5" name="Rectangle 2525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6" name="Rectangle 2526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81" name="Group 2527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3403" name="Rectangle 252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4" name="Rectangle 252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5" name="Rectangle 253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6" name="Rectangle 253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7" name="Rectangle 253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8" name="Rectangle 253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9" name="Rectangle 253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0" name="Rectangle 253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1" name="Rectangle 253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2" name="Rectangle 253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3" name="Rectangle 253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4" name="Rectangle 253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5" name="Rectangle 254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6" name="Rectangle 254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7" name="Rectangle 254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8" name="Rectangle 254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9" name="Rectangle 254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0" name="Rectangle 254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1" name="Rectangle 254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2" name="Rectangle 254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3" name="Rectangle 254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4" name="Rectangle 254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5" name="Rectangle 255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6" name="Rectangle 255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7" name="Rectangle 255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8" name="Rectangle 255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9" name="Rectangle 255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0" name="Rectangle 255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1" name="Rectangle 255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2" name="Rectangle 255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3" name="Rectangle 255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4" name="Rectangle 255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5" name="Rectangle 256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6" name="Rectangle 256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7" name="Rectangle 256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8" name="Rectangle 256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9" name="Rectangle 256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0" name="Rectangle 256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1" name="Rectangle 256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2" name="Rectangle 256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3" name="Rectangle 256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4" name="Rectangle 256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5" name="Rectangle 257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6" name="Rectangle 257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7" name="Rectangle 257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8" name="Rectangle 257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9" name="Rectangle 257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0" name="Rectangle 257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1" name="Rectangle 257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2" name="Rectangle 257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3" name="Rectangle 257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4" name="Rectangle 257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5" name="Rectangle 258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6" name="Rectangle 258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7" name="Rectangle 258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8" name="Rectangle 258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9" name="Rectangle 258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0" name="Rectangle 258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1" name="Rectangle 258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2" name="Rectangle 258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3" name="Rectangle 258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4" name="Rectangle 258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5" name="Rectangle 259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6" name="Rectangle 259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7" name="Rectangle 259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8" name="Rectangle 259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9" name="Rectangle 259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0" name="Rectangle 259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1" name="Rectangle 259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2" name="Rectangle 259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3" name="Rectangle 259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4" name="Rectangle 259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5" name="Rectangle 260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6" name="Rectangle 260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7" name="Rectangle 260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8" name="Rectangle 260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9" name="Rectangle 260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0" name="Rectangle 260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1" name="Rectangle 260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2" name="Rectangle 260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3" name="Rectangle 260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4" name="Rectangle 260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5" name="Rectangle 261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6" name="Rectangle 261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7" name="Rectangle 261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8" name="Rectangle 261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9" name="Rectangle 261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0" name="Rectangle 261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1" name="Rectangle 261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2" name="Rectangle 261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3" name="Rectangle 261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4" name="Rectangle 261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5" name="Rectangle 262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6" name="Rectangle 262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7" name="Rectangle 262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8" name="Rectangle 262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9" name="Rectangle 262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0" name="Rectangle 262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1" name="Rectangle 262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2" name="Rectangle 262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3" name="Rectangle 262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4" name="Rectangle 262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5" name="Rectangle 263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6" name="Rectangle 263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7" name="Rectangle 263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8" name="Rectangle 263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9" name="Rectangle 263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0" name="Rectangle 263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1" name="Rectangle 263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2" name="Rectangle 263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3" name="Rectangle 263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4" name="Rectangle 263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5" name="Rectangle 264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6" name="Rectangle 264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7" name="Rectangle 264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8" name="Rectangle 264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9" name="Rectangle 264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0" name="Rectangle 264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1" name="Rectangle 264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2" name="Rectangle 264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3" name="Rectangle 264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4" name="Rectangle 264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5" name="Rectangle 265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6" name="Rectangle 265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7" name="Rectangle 265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8" name="Rectangle 265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9" name="Rectangle 265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0" name="Rectangle 265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1" name="Rectangle 265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2" name="Rectangle 265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3" name="Rectangle 265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4" name="Rectangle 265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5" name="Rectangle 266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6" name="Rectangle 266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7" name="Rectangle 266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8" name="Rectangle 266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9" name="Rectangle 266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0" name="Rectangle 266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1" name="Rectangle 266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2" name="Rectangle 266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3" name="Rectangle 266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4" name="Rectangle 266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5" name="Rectangle 267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6" name="Rectangle 267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7" name="Rectangle 267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8" name="Rectangle 267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9" name="Rectangle 267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0" name="Rectangle 267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1" name="Rectangle 267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2" name="Rectangle 267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3" name="Rectangle 267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4" name="Rectangle 267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82" name="Group 2680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3251" name="Rectangle 268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2" name="Rectangle 268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3" name="Rectangle 268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4" name="Rectangle 268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5" name="Rectangle 268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6" name="Rectangle 268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7" name="Rectangle 268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8" name="Rectangle 268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9" name="Rectangle 268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0" name="Rectangle 269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1" name="Rectangle 269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2" name="Rectangle 269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3" name="Rectangle 269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4" name="Rectangle 269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5" name="Rectangle 269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6" name="Rectangle 269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7" name="Rectangle 269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8" name="Rectangle 269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9" name="Rectangle 269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0" name="Rectangle 270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1" name="Rectangle 270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2" name="Rectangle 270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3" name="Rectangle 270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4" name="Rectangle 270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5" name="Rectangle 270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6" name="Rectangle 270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7" name="Rectangle 270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8" name="Rectangle 270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9" name="Rectangle 270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0" name="Rectangle 271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1" name="Rectangle 271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2" name="Rectangle 271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3" name="Rectangle 271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4" name="Rectangle 271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5" name="Rectangle 271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6" name="Rectangle 271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7" name="Rectangle 271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8" name="Rectangle 271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9" name="Rectangle 271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0" name="Rectangle 272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1" name="Rectangle 272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2" name="Rectangle 272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3" name="Rectangle 272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4" name="Rectangle 272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5" name="Rectangle 272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6" name="Rectangle 272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7" name="Rectangle 272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8" name="Rectangle 272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9" name="Rectangle 272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0" name="Rectangle 273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1" name="Rectangle 273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2" name="Rectangle 273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3" name="Rectangle 273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4" name="Rectangle 273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5" name="Rectangle 273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6" name="Rectangle 273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7" name="Rectangle 273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8" name="Rectangle 273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9" name="Rectangle 273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0" name="Rectangle 274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1" name="Rectangle 274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2" name="Rectangle 274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3" name="Rectangle 274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4" name="Rectangle 274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5" name="Rectangle 274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6" name="Rectangle 274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7" name="Rectangle 274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8" name="Rectangle 274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9" name="Rectangle 274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0" name="Rectangle 275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1" name="Rectangle 275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2" name="Rectangle 275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3" name="Rectangle 275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4" name="Rectangle 275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5" name="Rectangle 275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6" name="Rectangle 275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7" name="Rectangle 275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8" name="Rectangle 275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9" name="Rectangle 275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0" name="Rectangle 276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1" name="Rectangle 276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2" name="Rectangle 276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3" name="Rectangle 276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4" name="Rectangle 276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5" name="Rectangle 276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6" name="Rectangle 276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7" name="Rectangle 276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8" name="Rectangle 276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9" name="Rectangle 276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0" name="Rectangle 277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1" name="Rectangle 277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2" name="Rectangle 277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3" name="Rectangle 277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4" name="Rectangle 277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5" name="Rectangle 277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6" name="Rectangle 277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7" name="Rectangle 277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8" name="Rectangle 277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9" name="Rectangle 277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0" name="Rectangle 278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1" name="Rectangle 278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2" name="Rectangle 278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3" name="Rectangle 278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4" name="Rectangle 278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5" name="Rectangle 278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6" name="Rectangle 278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7" name="Rectangle 278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8" name="Rectangle 278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9" name="Rectangle 278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0" name="Rectangle 279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1" name="Rectangle 279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2" name="Rectangle 279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3" name="Rectangle 279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4" name="Rectangle 279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5" name="Rectangle 279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6" name="Rectangle 279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7" name="Rectangle 279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8" name="Rectangle 279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9" name="Rectangle 279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0" name="Rectangle 280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1" name="Rectangle 280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2" name="Rectangle 280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3" name="Rectangle 280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4" name="Rectangle 280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5" name="Rectangle 280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6" name="Rectangle 280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7" name="Rectangle 280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8" name="Rectangle 280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9" name="Rectangle 280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0" name="Rectangle 281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" name="Rectangle 281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" name="Rectangle 281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" name="Rectangle 281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" name="Rectangle 281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" name="Rectangle 281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6" name="Rectangle 281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7" name="Rectangle 281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8" name="Rectangle 281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9" name="Rectangle 281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0" name="Rectangle 282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1" name="Rectangle 282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2" name="Rectangle 282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3" name="Rectangle 282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4" name="Rectangle 282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5" name="Rectangle 282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6" name="Rectangle 282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7" name="Rectangle 282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8" name="Rectangle 282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9" name="Rectangle 282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0" name="Rectangle 283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1" name="Rectangle 283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2" name="Rectangle 283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83" name="Group 2833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3099" name="Rectangle 283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0" name="Rectangle 283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1" name="Rectangle 283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2" name="Rectangle 283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3" name="Rectangle 283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4" name="Rectangle 283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5" name="Rectangle 284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6" name="Rectangle 284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7" name="Rectangle 284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8" name="Rectangle 284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9" name="Rectangle 284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0" name="Rectangle 284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1" name="Rectangle 284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2" name="Rectangle 284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3" name="Rectangle 284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4" name="Rectangle 284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5" name="Rectangle 285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6" name="Rectangle 285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7" name="Rectangle 285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8" name="Rectangle 285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9" name="Rectangle 285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0" name="Rectangle 285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1" name="Rectangle 285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2" name="Rectangle 285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3" name="Rectangle 285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4" name="Rectangle 285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5" name="Rectangle 286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6" name="Rectangle 286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7" name="Rectangle 286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8" name="Rectangle 286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9" name="Rectangle 286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0" name="Rectangle 286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1" name="Rectangle 286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2" name="Rectangle 286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3" name="Rectangle 286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4" name="Rectangle 286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5" name="Rectangle 287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6" name="Rectangle 287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7" name="Rectangle 287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8" name="Rectangle 287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9" name="Rectangle 287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0" name="Rectangle 287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1" name="Rectangle 287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2" name="Rectangle 287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3" name="Rectangle 287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4" name="Rectangle 287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5" name="Rectangle 288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6" name="Rectangle 288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7" name="Rectangle 288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8" name="Rectangle 288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9" name="Rectangle 288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0" name="Rectangle 288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1" name="Rectangle 288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2" name="Rectangle 288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3" name="Rectangle 288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4" name="Rectangle 288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5" name="Rectangle 289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6" name="Rectangle 289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7" name="Rectangle 289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8" name="Rectangle 289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9" name="Rectangle 289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0" name="Rectangle 289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1" name="Rectangle 289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2" name="Rectangle 289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3" name="Rectangle 289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4" name="Rectangle 289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5" name="Rectangle 290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6" name="Rectangle 290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7" name="Rectangle 290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8" name="Rectangle 290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9" name="Rectangle 290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0" name="Rectangle 290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1" name="Rectangle 290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2" name="Rectangle 290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3" name="Rectangle 290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4" name="Rectangle 290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5" name="Rectangle 291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6" name="Rectangle 291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7" name="Rectangle 291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8" name="Rectangle 291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9" name="Rectangle 291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0" name="Rectangle 291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1" name="Rectangle 291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2" name="Rectangle 291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3" name="Rectangle 291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4" name="Rectangle 291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5" name="Rectangle 292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6" name="Rectangle 292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7" name="Rectangle 292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8" name="Rectangle 292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9" name="Rectangle 292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0" name="Rectangle 292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1" name="Rectangle 292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2" name="Rectangle 292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3" name="Rectangle 292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4" name="Rectangle 292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5" name="Rectangle 293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6" name="Rectangle 293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7" name="Rectangle 293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8" name="Rectangle 293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9" name="Rectangle 293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0" name="Rectangle 293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1" name="Rectangle 293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2" name="Rectangle 293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3" name="Rectangle 293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4" name="Rectangle 293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5" name="Rectangle 294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6" name="Rectangle 294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7" name="Rectangle 294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8" name="Rectangle 294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9" name="Rectangle 294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0" name="Rectangle 294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1" name="Rectangle 294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2" name="Rectangle 294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3" name="Rectangle 294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4" name="Rectangle 294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5" name="Rectangle 295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6" name="Rectangle 295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7" name="Rectangle 295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8" name="Rectangle 295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9" name="Rectangle 295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0" name="Rectangle 295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1" name="Rectangle 295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2" name="Rectangle 295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3" name="Rectangle 295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4" name="Rectangle 295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5" name="Rectangle 296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6" name="Rectangle 296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7" name="Rectangle 296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8" name="Rectangle 296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9" name="Rectangle 296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0" name="Rectangle 296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1" name="Rectangle 296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2" name="Rectangle 296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3" name="Rectangle 296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4" name="Rectangle 296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5" name="Rectangle 297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6" name="Rectangle 297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7" name="Rectangle 297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8" name="Rectangle 297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9" name="Rectangle 297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0" name="Rectangle 297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1" name="Rectangle 297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2" name="Rectangle 297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3" name="Rectangle 297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4" name="Rectangle 297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5" name="Rectangle 298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6" name="Rectangle 298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7" name="Rectangle 298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8" name="Rectangle 298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9" name="Rectangle 298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0" name="Rectangle 298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35759" name="Picture 2991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5087939" y="1484313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085" name="Freeform 2992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6" name="Freeform 2993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7" name="Freeform 2994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" name="Freeform 2995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" name="Freeform 2996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" name="Freeform 2997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" name="Freeform 2998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2" name="Freeform 2999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3" name="Freeform 3000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4" name="Freeform 3001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5" name="Freeform 3002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6" name="Freeform 3003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5772" name="Text Box 3004"/>
          <p:cNvSpPr txBox="1">
            <a:spLocks noChangeArrowheads="1"/>
          </p:cNvSpPr>
          <p:nvPr/>
        </p:nvSpPr>
        <p:spPr bwMode="auto">
          <a:xfrm>
            <a:off x="2711450" y="5157789"/>
            <a:ext cx="67643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GB" sz="3200">
                <a:latin typeface="Comic Sans MS" charset="0"/>
                <a:ea typeface="ＭＳ Ｐゴシック" charset="0"/>
              </a:rPr>
              <a:t>Meet Reggie the Recount Reindeer</a:t>
            </a:r>
          </a:p>
        </p:txBody>
      </p:sp>
      <p:sp>
        <p:nvSpPr>
          <p:cNvPr id="35773" name="AutoShape 3005"/>
          <p:cNvSpPr>
            <a:spLocks noChangeArrowheads="1"/>
          </p:cNvSpPr>
          <p:nvPr/>
        </p:nvSpPr>
        <p:spPr bwMode="auto">
          <a:xfrm>
            <a:off x="6743700" y="1557338"/>
            <a:ext cx="3240088" cy="1295400"/>
          </a:xfrm>
          <a:prstGeom prst="wedgeEllipseCallout">
            <a:avLst>
              <a:gd name="adj1" fmla="val -44315"/>
              <a:gd name="adj2" fmla="val 56616"/>
            </a:avLst>
          </a:prstGeom>
          <a:solidFill>
            <a:srgbClr val="FFCFB7">
              <a:alpha val="6000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GB" sz="2000">
                <a:latin typeface="Comic Sans MS" charset="0"/>
                <a:ea typeface="ＭＳ Ｐゴシック" charset="0"/>
              </a:rPr>
              <a:t>I retell events. I was there. I saw everything!</a:t>
            </a:r>
          </a:p>
        </p:txBody>
      </p:sp>
    </p:spTree>
    <p:extLst>
      <p:ext uri="{BB962C8B-B14F-4D97-AF65-F5344CB8AC3E}">
        <p14:creationId xmlns:p14="http://schemas.microsoft.com/office/powerpoint/2010/main" val="2774239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8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733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9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96" tmFilter="0, 0; 0.125,0.2665; 0.25,0.4; 0.375,0.465; 0.5,0.5;  0.625,0.535; 0.75,0.6; 0.875,0.7335; 1,1">
                                          <p:stCondLst>
                                            <p:cond delay="996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98" tmFilter="0, 0; 0.125,0.2665; 0.25,0.4; 0.375,0.465; 0.5,0.5;  0.625,0.535; 0.75,0.6; 0.875,0.7335; 1,1">
                                          <p:stCondLst>
                                            <p:cond delay="1986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46" tmFilter="0, 0; 0.125,0.2665; 0.25,0.4; 0.375,0.465; 0.5,0.5;  0.625,0.535; 0.75,0.6; 0.875,0.7335; 1,1">
                                          <p:stCondLst>
                                            <p:cond delay="2484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" dur="39">
                                          <p:stCondLst>
                                            <p:cond delay="975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" dur="249" decel="50000">
                                          <p:stCondLst>
                                            <p:cond delay="1014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39">
                                          <p:stCondLst>
                                            <p:cond delay="1968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" dur="249" decel="50000">
                                          <p:stCondLst>
                                            <p:cond delay="2007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39">
                                          <p:stCondLst>
                                            <p:cond delay="2463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5" dur="249" decel="50000">
                                          <p:stCondLst>
                                            <p:cond delay="2502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39">
                                          <p:stCondLst>
                                            <p:cond delay="2712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" dur="249" decel="50000">
                                          <p:stCondLst>
                                            <p:cond delay="2751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35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72" grpId="0"/>
      <p:bldP spid="3577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7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1483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84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5845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/>
            <a:r>
              <a:rPr lang="en-GB" altLang="en-US" smtClean="0"/>
              <a:t>Let</a:t>
            </a:r>
            <a:r>
              <a:rPr lang="ja-JP" altLang="en-GB" smtClean="0">
                <a:latin typeface="Arial" panose="020B0604020202020204" pitchFamily="34" charset="0"/>
              </a:rPr>
              <a:t>’</a:t>
            </a:r>
            <a:r>
              <a:rPr lang="en-GB" altLang="ja-JP" smtClean="0"/>
              <a:t>s review text structure</a:t>
            </a:r>
            <a:endParaRPr lang="en-GB" altLang="en-US" smtClean="0"/>
          </a:p>
        </p:txBody>
      </p:sp>
      <p:pic>
        <p:nvPicPr>
          <p:cNvPr id="35846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0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1331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2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3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4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5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6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7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8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9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0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1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2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3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4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5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6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7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8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9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0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1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2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3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4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5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6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7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8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9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0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1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2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3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4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5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6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7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8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9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0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1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2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3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4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5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6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7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8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9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0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1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2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3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4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5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6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7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8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9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0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1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2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3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4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5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6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7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8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9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0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1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2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3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4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5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6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7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8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9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0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1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2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3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4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5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6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7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8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9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0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1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2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3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4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5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6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7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8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9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0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1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2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3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4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5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6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7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8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9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0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1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2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3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4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5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6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7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8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9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0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1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2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3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4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5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6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7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8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9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0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1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2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3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4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5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6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7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8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9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0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1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2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3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4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5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6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7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8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9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80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81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82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1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5035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6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7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8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9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0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1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2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3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4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5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6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7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8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9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0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1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2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3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4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5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6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7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8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9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0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1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2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3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4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5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6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7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8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9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0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1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2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3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4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5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6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7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8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9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0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1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2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3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4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5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6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7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8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9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0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1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2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3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4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5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6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7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8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9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0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1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2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3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4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5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6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7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8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9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0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1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2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3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4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5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6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7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8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9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4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5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6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7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8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9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0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1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2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3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4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5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6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7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8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9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0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1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2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3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4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5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6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7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8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9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0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1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2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3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4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5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6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7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8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9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0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1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2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3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4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5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6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7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8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9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0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1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2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3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4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5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6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7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8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9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0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1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2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3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4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5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6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7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8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9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0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2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4883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4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5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6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7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8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9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0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1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2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3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4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5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6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7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8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9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0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1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2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3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4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5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6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7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8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9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0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1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2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3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4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5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7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8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9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0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1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2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3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4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5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6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7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8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9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0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1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2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3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4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5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6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7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8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9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0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1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2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3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4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5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6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7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8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9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0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1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2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3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4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5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6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7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8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9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0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1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2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3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4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5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6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7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8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9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0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1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2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3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4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5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6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7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8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9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0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1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2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3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4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5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6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7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8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9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0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1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2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3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4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5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6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7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8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9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0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1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2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3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4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5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6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7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8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9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0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1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2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3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4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5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6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7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8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9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0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1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2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3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4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5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6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7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8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9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0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1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2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3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4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3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4731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2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3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4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5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6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7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8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9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0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1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2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3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4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5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6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7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8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9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0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1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2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3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4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5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6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7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8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9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0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1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2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3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4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5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6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7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8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9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0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1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2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3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4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5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6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7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8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9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0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1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2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3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4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5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6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7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8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9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0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1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2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3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4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5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6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7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8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9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0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1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2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3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4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5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6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7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8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9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0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1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2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3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4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5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6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7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8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9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0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1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2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3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4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5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6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7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8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9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0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1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2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3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4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5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6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7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8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9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0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1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2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3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4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5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6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7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8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9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0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1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2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3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4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5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6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7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8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9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0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1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2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3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4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5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6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7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8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9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0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1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2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3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4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5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6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7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8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9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0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1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2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4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4579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0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1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2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3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4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5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6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7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8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9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0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1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2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3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4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5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6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7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8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9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0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1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2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3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4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5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6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7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8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9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1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2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3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4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5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6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7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8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9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0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1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2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3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4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5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6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7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8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9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0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1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2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3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4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5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6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7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8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9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0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1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2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3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4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5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6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7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8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9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0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1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2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3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4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5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6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7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8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9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0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1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2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3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4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5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6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7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8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9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0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1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2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3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4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5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6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7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8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9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0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1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2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3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4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5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6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7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8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9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0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1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2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3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4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5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6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7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8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9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0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1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2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3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4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5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6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7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8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9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0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1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2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3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4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5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6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7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8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9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0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1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2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3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4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5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6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7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8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9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0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5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4427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8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9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0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1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2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3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4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5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6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7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8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9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0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1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2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3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4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5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6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7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8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9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0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1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2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3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4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5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6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7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8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9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0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1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2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3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4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5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6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7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8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9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0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1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2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3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4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5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6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7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8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9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0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1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2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3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4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5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6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7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8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9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0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1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2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3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4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5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6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7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8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9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0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1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2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3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4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5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6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7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8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9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0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1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2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3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4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5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6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7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8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9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0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1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2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3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4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5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6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7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8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9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0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1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2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3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4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5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6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7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8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9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0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1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2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3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4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5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6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7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8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9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0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1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2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3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4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5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6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7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8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9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0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1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2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3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4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5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6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7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8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9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0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1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2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3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4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5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6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7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8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6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4275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6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7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8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9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0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1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2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3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4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5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6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7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8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9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0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1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2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3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4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5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6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7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8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9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0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1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2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3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4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5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6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7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8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9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0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1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2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3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4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5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6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7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8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9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0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1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2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3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4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5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6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7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8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9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0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1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2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3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4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5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6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7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8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9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0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1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2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3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4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5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6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7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8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9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0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1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2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3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4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5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6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7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8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9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0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1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2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3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4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5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6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7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8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9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0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1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2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3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4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5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6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7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8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9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0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1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2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3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4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5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6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7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8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9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0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1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2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3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4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5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6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7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8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9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0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1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2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3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5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6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7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8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9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0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1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2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3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4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5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6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7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8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9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0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1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2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3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4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5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6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7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4123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4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5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6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7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8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9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0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1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2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3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4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5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6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7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8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9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0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1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2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3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4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5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6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7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8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9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0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1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2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3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4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5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6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7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8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9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0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1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2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3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4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5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6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7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8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9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0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1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2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3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4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5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6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7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8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9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0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1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2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3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4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5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6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7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8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9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0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1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2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3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4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5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6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7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8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9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0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1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2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3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4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5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6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7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8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9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0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1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2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3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4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5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6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7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8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9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0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1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2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3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4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5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6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7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8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9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0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1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2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3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4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5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6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7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8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9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0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1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2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3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4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5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6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7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8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9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0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1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2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3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4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5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6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7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8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9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0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1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2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3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4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5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6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7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8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9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0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1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2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3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4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4108" name="Freeform 1232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09" name="Freeform 1233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0" name="Freeform 1234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1" name="Freeform 1235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2" name="Freeform 1236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3" name="Freeform 1237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4" name="Freeform 1238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5" name="Freeform 1239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6" name="Freeform 1240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7" name="Freeform 1241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8" name="Freeform 1242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9" name="Freeform 1243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7084" name="Text Box 1244"/>
          <p:cNvSpPr txBox="1">
            <a:spLocks noChangeArrowheads="1"/>
          </p:cNvSpPr>
          <p:nvPr/>
        </p:nvSpPr>
        <p:spPr bwMode="auto">
          <a:xfrm>
            <a:off x="2711450" y="1484314"/>
            <a:ext cx="6764338" cy="3786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Text structure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Setting the scene: who, when, where, what.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What happened? Time (chronological) order.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Closing statement</a:t>
            </a:r>
          </a:p>
          <a:p>
            <a:pPr algn="l">
              <a:buFontTx/>
              <a:buChar char="•"/>
              <a:defRPr/>
            </a:pPr>
            <a:endParaRPr lang="en-GB" sz="2400" dirty="0">
              <a:latin typeface="Comic Sans MS" charset="0"/>
              <a:ea typeface="ＭＳ Ｐゴシック" charset="0"/>
            </a:endParaRPr>
          </a:p>
          <a:p>
            <a:pPr algn="l"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Language features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Past tense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Time adverbs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First person writing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Focus on specific people, including writer</a:t>
            </a:r>
          </a:p>
        </p:txBody>
      </p:sp>
      <p:pic>
        <p:nvPicPr>
          <p:cNvPr id="37071" name="Picture 1231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8688389" y="3213100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088" name="Picture 1248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1703388" y="1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39376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7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8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1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2513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4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989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/>
            <a:r>
              <a:rPr lang="en-GB" altLang="en-US" dirty="0" smtClean="0"/>
              <a:t>Let</a:t>
            </a:r>
            <a:r>
              <a:rPr lang="ja-JP" altLang="en-GB" dirty="0" smtClean="0">
                <a:latin typeface="Arial" panose="020B0604020202020204" pitchFamily="34" charset="0"/>
              </a:rPr>
              <a:t>’</a:t>
            </a:r>
            <a:r>
              <a:rPr lang="en-GB" altLang="ja-JP" dirty="0" smtClean="0"/>
              <a:t>s review text structure</a:t>
            </a:r>
            <a:endParaRPr lang="en-GB" altLang="en-US" dirty="0" smtClean="0"/>
          </a:p>
        </p:txBody>
      </p:sp>
      <p:pic>
        <p:nvPicPr>
          <p:cNvPr id="41990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4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2361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2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3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4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5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6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7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8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9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0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1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2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3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4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5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6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7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8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9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0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1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2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3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4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5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6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7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8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9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0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1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2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3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4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5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6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7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8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9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2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7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8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9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0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1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2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3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4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5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6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7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8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9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0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1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2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3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4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5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6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7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8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9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0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1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2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3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4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5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6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7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8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9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0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1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2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3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4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5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6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7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8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9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0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1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2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3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4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5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6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7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8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9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0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1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2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3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4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5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6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7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8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9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0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1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2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3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4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5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6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7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8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9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0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1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2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3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4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5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6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7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8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9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0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1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2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3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4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5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6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7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8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9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0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1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2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3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4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5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6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7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8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9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10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11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12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5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6065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6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7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8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9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0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1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2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3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4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5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6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7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8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9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0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1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2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3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4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5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6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7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8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9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0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1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2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3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4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5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6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7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8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9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0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1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2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3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4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5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6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7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8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9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0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1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2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3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4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5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6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7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8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9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0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1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2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3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4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5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6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7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8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9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0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1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2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3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4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5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6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7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8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9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0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1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2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3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88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89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0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1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2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3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4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5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6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7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8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9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0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1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2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3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4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5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6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7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8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9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0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1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2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3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4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5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6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7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8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9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0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1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2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3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4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5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6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7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8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9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0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1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2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3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4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5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6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7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8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9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0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1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2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3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4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5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6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7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8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9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0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1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2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3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4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5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6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7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8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9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0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6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5913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4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5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6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7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8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9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0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1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2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3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4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5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6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7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8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9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0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1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2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3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4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5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6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7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8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9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0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1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2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3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4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5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6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7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8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9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0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1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2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3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4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5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6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7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8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9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0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1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2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3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4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5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6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7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8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9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0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1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2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3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4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5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6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7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8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9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0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1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2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3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4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5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6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7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8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9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0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1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2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3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4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5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6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7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8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9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0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1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2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3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4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5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6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7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8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9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0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1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2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3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4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5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6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7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8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9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0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1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2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3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4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5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6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7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8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9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0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1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2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3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4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5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6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7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8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9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0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1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2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3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4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5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6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7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8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9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0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1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2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3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4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5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6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7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8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9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0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1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2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3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4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7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5761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2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3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4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5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6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7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8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9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0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1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2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3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4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5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6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7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8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9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0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1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2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3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4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5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6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7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8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9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0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1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2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3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4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5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6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7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8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9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0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1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2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3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4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5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6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7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8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9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0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1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2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3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4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5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6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7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8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9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0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1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2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3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4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5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6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7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8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9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0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1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2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3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4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5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6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7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8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9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0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1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2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3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4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5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6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7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8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9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0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1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2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3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4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5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6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7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8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9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0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1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2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3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4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5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6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7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8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9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0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1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2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3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4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5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6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7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8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9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0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1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2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3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4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5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6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7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8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9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0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1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2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3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4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5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6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7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8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9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0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1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2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3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4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5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6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7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8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9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0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1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2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8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5609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0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1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2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3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4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5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6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7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8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9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0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1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2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3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4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5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6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7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8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9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0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1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2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3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4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5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6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7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8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9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0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1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2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3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4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5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6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7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8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9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0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1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2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3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4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5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6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7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8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9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0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1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2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3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4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5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6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7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8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9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0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1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2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3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4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5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6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7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8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9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0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1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2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3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4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5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6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7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8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9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0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1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2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3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4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5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6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7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8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9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0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1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2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3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4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5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6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7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8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9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0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1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2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3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4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5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6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7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8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9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0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1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2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3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4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5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6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7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8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9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0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1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2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3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4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5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6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7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8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9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0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1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2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3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4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5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6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7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8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9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0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1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2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3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4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5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6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7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8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9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0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9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5457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8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9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0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1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2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3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4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5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6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7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8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9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0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1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2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3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4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5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6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7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8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9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0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1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2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3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4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5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6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7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8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9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0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1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2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3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4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5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6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7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8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9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0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1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2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3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4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5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6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7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8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9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0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1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2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3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4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5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6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7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8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9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0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1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2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3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4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5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6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7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8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9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0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1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2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3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4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5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6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7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8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9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0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1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2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3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4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5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6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7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8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9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0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1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2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3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4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5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6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7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8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9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0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1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2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3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4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5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6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7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8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9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0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1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2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3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4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5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6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7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8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9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0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1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2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3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4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5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6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7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8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9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0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1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2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3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4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5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6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7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8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9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0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1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2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3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4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5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6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7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8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30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5305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6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7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8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9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0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1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2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3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4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5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6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7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8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9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0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1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2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3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4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5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6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7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8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9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0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1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2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3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4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5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6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7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8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9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0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1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2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3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4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5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6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7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8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9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0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1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2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3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4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5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6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7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8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9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0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1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2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3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4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5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6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7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8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9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0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1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2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3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4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5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6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7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8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9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0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1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2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3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4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5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6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7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8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9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0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1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2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3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4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5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6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7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8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9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0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1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2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3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4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5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6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7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8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9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0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1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2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3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4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5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6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7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8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9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0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1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2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3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4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5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6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7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8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9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0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1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2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3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4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5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6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7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8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9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0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1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2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3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4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5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6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7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8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9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0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1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2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3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4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5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6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31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5153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4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5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6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7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8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9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0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1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2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3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4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5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6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7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8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9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0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1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2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3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4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5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6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7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8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9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0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1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2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3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4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5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6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7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8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9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0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1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2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3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4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5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6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7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8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9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0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1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2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3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4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5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6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7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8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9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0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1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2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3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4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5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6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7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8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9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0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1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2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3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4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5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6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7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8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9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0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1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2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3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4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5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6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7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8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9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0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1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2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3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4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5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6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7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8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9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0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1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2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3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4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5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6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7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8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9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0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1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2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3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4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5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6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7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8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9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0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1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2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3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4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5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6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7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8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9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0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1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2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3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4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5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6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7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8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9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0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1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2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3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4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5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6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7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8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9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0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1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2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3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4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5132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3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4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5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6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7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8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9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40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41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42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43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3227" name="Text Box 1243"/>
          <p:cNvSpPr txBox="1">
            <a:spLocks noChangeArrowheads="1"/>
          </p:cNvSpPr>
          <p:nvPr/>
        </p:nvSpPr>
        <p:spPr bwMode="auto">
          <a:xfrm>
            <a:off x="1847851" y="1484313"/>
            <a:ext cx="85693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defRPr/>
            </a:pPr>
            <a:r>
              <a:rPr lang="en-GB" sz="3200">
                <a:latin typeface="Comic Sans MS" charset="0"/>
                <a:ea typeface="ＭＳ Ｐゴシック" charset="0"/>
              </a:rPr>
              <a:t>Remember this writing shape. It reminds me of my antlers!</a:t>
            </a:r>
          </a:p>
        </p:txBody>
      </p:sp>
      <p:pic>
        <p:nvPicPr>
          <p:cNvPr id="43228" name="Picture 1244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2711451" y="2781300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146" name="Group 1250"/>
          <p:cNvGrpSpPr>
            <a:grpSpLocks/>
          </p:cNvGrpSpPr>
          <p:nvPr/>
        </p:nvGrpSpPr>
        <p:grpSpPr bwMode="auto">
          <a:xfrm>
            <a:off x="4943475" y="3500439"/>
            <a:ext cx="5473700" cy="1800225"/>
            <a:chOff x="2154" y="2205"/>
            <a:chExt cx="3448" cy="1134"/>
          </a:xfrm>
        </p:grpSpPr>
        <p:sp>
          <p:nvSpPr>
            <p:cNvPr id="43229" name="Line 1245"/>
            <p:cNvSpPr>
              <a:spLocks noChangeShapeType="1"/>
            </p:cNvSpPr>
            <p:nvPr/>
          </p:nvSpPr>
          <p:spPr bwMode="auto">
            <a:xfrm>
              <a:off x="2154" y="2750"/>
              <a:ext cx="344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230" name="Line 1246"/>
            <p:cNvSpPr>
              <a:spLocks noChangeShapeType="1"/>
            </p:cNvSpPr>
            <p:nvPr/>
          </p:nvSpPr>
          <p:spPr bwMode="auto">
            <a:xfrm>
              <a:off x="2744" y="2205"/>
              <a:ext cx="0" cy="113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231" name="Line 1247"/>
            <p:cNvSpPr>
              <a:spLocks noChangeShapeType="1"/>
            </p:cNvSpPr>
            <p:nvPr/>
          </p:nvSpPr>
          <p:spPr bwMode="auto">
            <a:xfrm>
              <a:off x="4286" y="2205"/>
              <a:ext cx="0" cy="113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232" name="Line 1248"/>
            <p:cNvSpPr>
              <a:spLocks noChangeShapeType="1"/>
            </p:cNvSpPr>
            <p:nvPr/>
          </p:nvSpPr>
          <p:spPr bwMode="auto">
            <a:xfrm>
              <a:off x="3470" y="2478"/>
              <a:ext cx="0" cy="6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233" name="Line 1249"/>
            <p:cNvSpPr>
              <a:spLocks noChangeShapeType="1"/>
            </p:cNvSpPr>
            <p:nvPr/>
          </p:nvSpPr>
          <p:spPr bwMode="auto">
            <a:xfrm>
              <a:off x="5012" y="2478"/>
              <a:ext cx="0" cy="6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pic>
        <p:nvPicPr>
          <p:cNvPr id="43235" name="Picture 1251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9983788" y="188914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71944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2000"/>
                                        <p:tgtEl>
                                          <p:spTgt spid="43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22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5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3531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32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893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GB"/>
              <a:t>This is when you can use my recount:</a:t>
            </a:r>
          </a:p>
        </p:txBody>
      </p:sp>
      <p:pic>
        <p:nvPicPr>
          <p:cNvPr id="37894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8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3379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0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1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2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3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4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5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6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7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8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9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0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1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2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3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4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5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6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7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8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9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0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1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2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3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4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5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6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7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8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9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0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1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2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3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4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5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6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7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8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9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0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1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2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3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5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6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1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2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3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4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5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6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7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8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9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0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1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2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3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4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5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6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7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8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9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0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1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2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3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4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5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6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7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8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9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0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1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2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3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4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5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6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7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8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9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0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1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2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3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4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5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6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7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8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9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0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1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2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3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4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5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6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7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8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9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0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1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2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3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4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5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6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7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8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9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0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1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2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3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4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5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6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7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8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9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0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1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2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3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4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5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6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7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8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9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0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1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2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3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4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5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6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7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8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9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30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49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7083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4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5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6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7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8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9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0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1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2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3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4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5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6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7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8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9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0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1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2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3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4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5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6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7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8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9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0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1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2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3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4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5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6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7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8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9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0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1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2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3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4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5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6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7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8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9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0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1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2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3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4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5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6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7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8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9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0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1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2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3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4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5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6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7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8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9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0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1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2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3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4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5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6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7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8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9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0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1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2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3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4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5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6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7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2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3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4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5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6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7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8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9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0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1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2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3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4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5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6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7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8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9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0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1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2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3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4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5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6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7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8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9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0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1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2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3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4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5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6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7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8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9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0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1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2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3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4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5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6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7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8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9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0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1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2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3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4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5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6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7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8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9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0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1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2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3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4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5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6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7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8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0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6931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2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3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4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5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6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7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8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9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0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1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2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3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4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5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6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7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8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9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0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1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2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3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4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5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6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7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8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9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0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1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2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3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4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5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6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7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8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9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0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1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2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3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4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5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6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7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8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9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0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1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2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3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4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5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6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7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8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9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0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1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2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3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4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5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6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7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8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9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0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1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2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3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4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5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6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7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8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9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0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1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2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3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4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5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6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7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8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9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0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1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2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3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4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5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6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7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8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9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0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1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2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3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4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5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6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7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8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9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0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1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2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3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4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5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6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7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8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9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0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1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2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3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4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5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6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7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8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9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0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1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2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3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4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5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6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7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8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9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0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1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2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3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4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5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6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7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8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9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0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1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2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1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6779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0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1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2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3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4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5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6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7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8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9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0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1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2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3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4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5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6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7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8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9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0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1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2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3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4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5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6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7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8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9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0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1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2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3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4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5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6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7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8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9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0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1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2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3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4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5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6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7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8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9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0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1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2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3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4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5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6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7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8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9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0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1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2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3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4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5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6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7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8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9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0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1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2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3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4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5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6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7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8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9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0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1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2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3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4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5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6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7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8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9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0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1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2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3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4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5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6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7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8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9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0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1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2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3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4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5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6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7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8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9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0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1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2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3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4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5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6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7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8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9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0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1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2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3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4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5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6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7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8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9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0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1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2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3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4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5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6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7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8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9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0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1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2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3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4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5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6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7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8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9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0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2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6627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8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9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0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1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2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3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4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5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6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7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8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9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0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1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2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3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4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5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6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7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8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9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0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1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2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3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4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5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6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7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8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9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0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1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2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3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4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5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6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7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8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9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0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1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2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3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4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5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6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7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8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9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0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1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2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3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4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5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6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7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8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9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0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1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2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3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4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5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6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7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8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9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0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1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2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3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4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5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6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7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8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9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0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1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2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3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4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5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6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7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8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9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0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1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2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3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4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5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6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7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8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9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0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1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2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3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4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5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6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7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8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9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0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1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2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3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4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5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6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7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8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9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0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1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2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3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4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5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6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7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8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9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0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1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2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3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4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5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6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7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8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9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0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1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2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3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4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5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6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7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8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3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6475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6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7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8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9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0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1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2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3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4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5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6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7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8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9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0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1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2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3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4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5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6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7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8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9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0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1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2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3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4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5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6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7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8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9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0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1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2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3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4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5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6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7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8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9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0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1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2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3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4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5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6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7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8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9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0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1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2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3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4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5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6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7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8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9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0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1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2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3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4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5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6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7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8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9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0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1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2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3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4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5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8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9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0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1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2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3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4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5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6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7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8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9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0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1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2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3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4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5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6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7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8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9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0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1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2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3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4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5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6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7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8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9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0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1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2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3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4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5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6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7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8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9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0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1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2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3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4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5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6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7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8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9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0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1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2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3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4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5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6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7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8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9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0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1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2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3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4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5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6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4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6323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4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5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6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7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8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9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0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1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2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3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4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5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6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7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8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9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0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1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2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3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4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5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6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7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8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9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0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1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2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3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4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5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6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7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8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9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0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1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2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3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4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5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6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7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8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9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0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1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2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3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4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5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6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7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8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9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0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1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2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3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4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5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6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7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8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9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0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1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2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3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4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5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6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7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8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9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0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1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2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3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4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5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6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7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8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9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0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1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2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3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4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5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6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7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8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9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0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1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2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3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4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5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6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7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8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9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0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1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2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3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4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5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6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7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8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9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0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1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2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3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4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5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6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7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8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9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0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1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4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5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6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7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8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9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0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1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2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3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4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5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6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7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8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9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0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1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2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3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4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5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6171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2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3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4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5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6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7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8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9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0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1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2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3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4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5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6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7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8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9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0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1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2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3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4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5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6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7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8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9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0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1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2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3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4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5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6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7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8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9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0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1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2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3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4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5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6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7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8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9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0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1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2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3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4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5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6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7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8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9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0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1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2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3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4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5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6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7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8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9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0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1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2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3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4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5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6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7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8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9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0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1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2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3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4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5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6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7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8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9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0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1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2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3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4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5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6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7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8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9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0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1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2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3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4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5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6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7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8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9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0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1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2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3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4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5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6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7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8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9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0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1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2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3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4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5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6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7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8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9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0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1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2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3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4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5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6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7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8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9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0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1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2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3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4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5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6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7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8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9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0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1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2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6156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7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8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9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0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1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2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3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4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5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6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7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9131" name="Text Box 1243"/>
          <p:cNvSpPr txBox="1">
            <a:spLocks noChangeArrowheads="1"/>
          </p:cNvSpPr>
          <p:nvPr/>
        </p:nvSpPr>
        <p:spPr bwMode="auto">
          <a:xfrm>
            <a:off x="1992314" y="1484313"/>
            <a:ext cx="8351837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Letters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Autobiography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Diary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Journal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Newspaper report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Magazine article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Write up of a trip or science experiment</a:t>
            </a:r>
          </a:p>
        </p:txBody>
      </p:sp>
      <p:pic>
        <p:nvPicPr>
          <p:cNvPr id="39132" name="Picture 1244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8401051" y="3068638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9139" name="Picture 1251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1703388" y="1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800346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9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3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9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4563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64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9941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GB"/>
              <a:t>Hints</a:t>
            </a:r>
          </a:p>
        </p:txBody>
      </p:sp>
      <p:pic>
        <p:nvPicPr>
          <p:cNvPr id="39942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2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4411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2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3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4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5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6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7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8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9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0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1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2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3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4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5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6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7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8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9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0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1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2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3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4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5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6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7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8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9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0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1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2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3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4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5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6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7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8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9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0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1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2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3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4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5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6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7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8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9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0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1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2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3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4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5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6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7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8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9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0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1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2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3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4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5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6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7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8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9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0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1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2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3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4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5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6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7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8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9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0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1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2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3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4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5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6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7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8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9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0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1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2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3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4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5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6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7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8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9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0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1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2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3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4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5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6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7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8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9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0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1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2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3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4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5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6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7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8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9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0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1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2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3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4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5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6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7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8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9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0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1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2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3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4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5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6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7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8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9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0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1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2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3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4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5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6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7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8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9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60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61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62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3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8115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6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7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8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9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0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1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2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3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4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5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6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7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8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9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0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1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2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3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4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5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6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7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8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9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0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1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2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3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4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5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6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7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8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9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0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1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2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3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4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5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6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7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8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9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0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1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2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3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4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5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6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7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8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9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0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1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2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3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4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5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6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7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8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9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0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1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2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3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4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5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6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7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8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9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90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91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36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37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38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39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0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1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2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3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4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5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6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7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8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9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0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1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2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3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4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5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6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7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8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9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0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1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2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3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4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5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6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7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8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9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0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1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2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3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4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5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6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7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8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9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0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1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2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3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4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5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6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7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8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9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0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1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2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3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4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5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6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7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8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9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0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1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2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3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4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5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6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7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8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9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0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4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7963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4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5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6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7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8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9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0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1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2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3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4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5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6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7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8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9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0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1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2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3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4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5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6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7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8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9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0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1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2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3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4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5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6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7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8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9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0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1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2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3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4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5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6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7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8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9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0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1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2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3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4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5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6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7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8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9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0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1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2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3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4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5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6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7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8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9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0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1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2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3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4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5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6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7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8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9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0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1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2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3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4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5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6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7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8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9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0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1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2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3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4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5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6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7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8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9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0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1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2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3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4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5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6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7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8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9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0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1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2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3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4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5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6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7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8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9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0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1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2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3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4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5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6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7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8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9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0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1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2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3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4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5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6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7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8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9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0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1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2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3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4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5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6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7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8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9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0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1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2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3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4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5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7811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2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3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4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5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6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7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8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9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0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1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2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3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4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5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6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7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8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9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0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1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2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3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4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5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6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7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8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9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0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1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2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3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4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5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6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7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8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9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0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1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2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3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4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5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6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7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8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9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0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1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2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3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4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5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6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7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8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9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0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1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2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3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4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5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6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7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8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9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0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1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2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3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4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5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6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7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8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9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0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1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2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3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4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5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6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7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8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9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0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1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2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3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4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5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6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7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8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9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0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1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2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3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4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5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6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7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8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9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0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1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2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3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4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5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6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7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8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9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0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1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2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3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4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5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6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7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8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9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0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1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2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3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4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5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6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7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8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9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0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1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2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3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4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5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6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7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8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9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0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1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2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6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7659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0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1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2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3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4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5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6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7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8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9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0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1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2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3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4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5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6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7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8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9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0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1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2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3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4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5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6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7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8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9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0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1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2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3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4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5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6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7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8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9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0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1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2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3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4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5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6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7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8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9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0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1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2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3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4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5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6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7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8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9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0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1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2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3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4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5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6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7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8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9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0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1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2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3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4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5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6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7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8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9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0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1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2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3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4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5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6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7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8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9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0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1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2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3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4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5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6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7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8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9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0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1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2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3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4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5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6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7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8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9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0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1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2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3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4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5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6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7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8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9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0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1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2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3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4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5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6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7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8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9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0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1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2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3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4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5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6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7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8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9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0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1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2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3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4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5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6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7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8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9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0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7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7507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8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9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0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1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2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3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4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5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6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7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8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9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0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1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2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3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4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5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6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7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8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9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0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1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2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3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4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5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6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7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8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9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0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1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2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3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4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5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6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7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8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9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0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1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2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3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4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5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6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7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8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9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0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1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2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3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4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5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6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7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8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9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0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1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2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3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4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5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6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7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8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9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0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1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2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3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4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5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6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7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8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9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0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1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2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3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4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5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6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7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8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9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0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1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2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3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4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5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6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7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8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9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0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1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2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3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4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5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6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7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8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9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0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1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2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3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4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5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6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7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8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9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0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1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2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3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4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5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6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7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8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9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0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1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2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3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4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5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6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7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8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9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0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1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2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3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4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5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6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7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8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8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7355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6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7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8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9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0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1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2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3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4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5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6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7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8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9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0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1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2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3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4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5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6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7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8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9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0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1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2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3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4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5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6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7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8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9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0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1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2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3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4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5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6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7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8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9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0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1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2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3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4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5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6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7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8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9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0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1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2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3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4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5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6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7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8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9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0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1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2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3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4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5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6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7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8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9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0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1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2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3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4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5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6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7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8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9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0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1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2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3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4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5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6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7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8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9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0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1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2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3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4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5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6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7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8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9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0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1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2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3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4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5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6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7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8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9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0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1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2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3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4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5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6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7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8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9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0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1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2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3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4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5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6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7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8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9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0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1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2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3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4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5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6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7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8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9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0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1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2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3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4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5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6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9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7203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4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5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6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7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8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9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0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1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2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3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4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5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6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7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8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9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0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1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2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3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4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5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6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7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8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9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0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1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2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3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4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5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6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7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8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9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0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1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2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3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4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5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6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7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8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9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0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1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2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3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4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5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6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7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8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9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0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1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2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3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4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5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6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7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8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9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0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1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2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3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4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5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6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7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8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9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0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1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2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3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4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5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6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7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8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9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0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1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2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3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4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5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6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7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8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9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0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1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2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3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4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5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6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7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8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9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0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1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2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3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4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5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6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7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8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9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0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1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2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3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4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5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6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7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8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9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0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1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2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3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4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5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6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7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8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9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0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1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2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3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4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5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6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7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8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9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0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1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2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3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4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180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1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2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3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4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5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6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7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8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9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90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91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pic>
        <p:nvPicPr>
          <p:cNvPr id="41180" name="Picture 1244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5087939" y="1700213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1181" name="AutoShape 1245"/>
          <p:cNvSpPr>
            <a:spLocks noChangeArrowheads="1"/>
          </p:cNvSpPr>
          <p:nvPr/>
        </p:nvSpPr>
        <p:spPr bwMode="auto">
          <a:xfrm>
            <a:off x="1774825" y="908050"/>
            <a:ext cx="3240088" cy="2305050"/>
          </a:xfrm>
          <a:prstGeom prst="wedgeEllipseCallout">
            <a:avLst>
              <a:gd name="adj1" fmla="val 62787"/>
              <a:gd name="adj2" fmla="val 26931"/>
            </a:avLst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GB" sz="2400">
                <a:latin typeface="Arial" charset="0"/>
                <a:ea typeface="ＭＳ Ｐゴシック" charset="0"/>
              </a:rPr>
              <a:t>Remember the purpose of your writing and who you are writing it for.</a:t>
            </a:r>
          </a:p>
        </p:txBody>
      </p:sp>
      <p:sp>
        <p:nvSpPr>
          <p:cNvPr id="41182" name="AutoShape 1246"/>
          <p:cNvSpPr>
            <a:spLocks noChangeArrowheads="1"/>
          </p:cNvSpPr>
          <p:nvPr/>
        </p:nvSpPr>
        <p:spPr bwMode="auto">
          <a:xfrm>
            <a:off x="1774825" y="3429000"/>
            <a:ext cx="3240088" cy="2376488"/>
          </a:xfrm>
          <a:prstGeom prst="wedgeEllipseCallout">
            <a:avLst>
              <a:gd name="adj1" fmla="val 70773"/>
              <a:gd name="adj2" fmla="val -66903"/>
            </a:avLst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GB" sz="2400">
                <a:latin typeface="Arial" charset="0"/>
                <a:ea typeface="ＭＳ Ｐゴシック" charset="0"/>
              </a:rPr>
              <a:t>You can use the lines on the writing shape to help plan your paragraphs.</a:t>
            </a:r>
          </a:p>
        </p:txBody>
      </p:sp>
      <p:sp>
        <p:nvSpPr>
          <p:cNvPr id="41183" name="AutoShape 1247"/>
          <p:cNvSpPr>
            <a:spLocks noChangeArrowheads="1"/>
          </p:cNvSpPr>
          <p:nvPr/>
        </p:nvSpPr>
        <p:spPr bwMode="auto">
          <a:xfrm>
            <a:off x="6816726" y="620713"/>
            <a:ext cx="3598863" cy="3960812"/>
          </a:xfrm>
          <a:prstGeom prst="wedgeEllipseCallout">
            <a:avLst>
              <a:gd name="adj1" fmla="val -66894"/>
              <a:gd name="adj2" fmla="val 4106"/>
            </a:avLst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GB" sz="2400">
                <a:latin typeface="Arial" charset="0"/>
                <a:ea typeface="ＭＳ Ｐゴシック" charset="0"/>
              </a:rPr>
              <a:t>Use the timeline to keep things in chronological order. This means in time order: (this happened, then that happened).</a:t>
            </a:r>
          </a:p>
        </p:txBody>
      </p:sp>
      <p:grpSp>
        <p:nvGrpSpPr>
          <p:cNvPr id="7196" name="Group 1248"/>
          <p:cNvGrpSpPr>
            <a:grpSpLocks/>
          </p:cNvGrpSpPr>
          <p:nvPr/>
        </p:nvGrpSpPr>
        <p:grpSpPr bwMode="auto">
          <a:xfrm>
            <a:off x="5016500" y="4868864"/>
            <a:ext cx="5473700" cy="1800225"/>
            <a:chOff x="2154" y="2205"/>
            <a:chExt cx="3448" cy="1134"/>
          </a:xfrm>
        </p:grpSpPr>
        <p:sp>
          <p:nvSpPr>
            <p:cNvPr id="41185" name="Line 1249"/>
            <p:cNvSpPr>
              <a:spLocks noChangeShapeType="1"/>
            </p:cNvSpPr>
            <p:nvPr/>
          </p:nvSpPr>
          <p:spPr bwMode="auto">
            <a:xfrm>
              <a:off x="2154" y="2750"/>
              <a:ext cx="344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1186" name="Line 1250"/>
            <p:cNvSpPr>
              <a:spLocks noChangeShapeType="1"/>
            </p:cNvSpPr>
            <p:nvPr/>
          </p:nvSpPr>
          <p:spPr bwMode="auto">
            <a:xfrm>
              <a:off x="2744" y="2205"/>
              <a:ext cx="0" cy="113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1187" name="Line 1251"/>
            <p:cNvSpPr>
              <a:spLocks noChangeShapeType="1"/>
            </p:cNvSpPr>
            <p:nvPr/>
          </p:nvSpPr>
          <p:spPr bwMode="auto">
            <a:xfrm>
              <a:off x="4286" y="2205"/>
              <a:ext cx="0" cy="113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1188" name="Line 1252"/>
            <p:cNvSpPr>
              <a:spLocks noChangeShapeType="1"/>
            </p:cNvSpPr>
            <p:nvPr/>
          </p:nvSpPr>
          <p:spPr bwMode="auto">
            <a:xfrm>
              <a:off x="3470" y="2478"/>
              <a:ext cx="0" cy="6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1189" name="Line 1253"/>
            <p:cNvSpPr>
              <a:spLocks noChangeShapeType="1"/>
            </p:cNvSpPr>
            <p:nvPr/>
          </p:nvSpPr>
          <p:spPr bwMode="auto">
            <a:xfrm>
              <a:off x="5012" y="2478"/>
              <a:ext cx="0" cy="6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pic>
        <p:nvPicPr>
          <p:cNvPr id="41190" name="Picture 1254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1703388" y="1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20407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1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41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41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81" grpId="0" animBg="1"/>
      <p:bldP spid="41182" grpId="0" animBg="1"/>
      <p:bldP spid="4118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3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558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88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4037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1"/>
            <a:ext cx="8229600" cy="576263"/>
          </a:xfrm>
        </p:spPr>
        <p:txBody>
          <a:bodyPr>
            <a:normAutofit fontScale="90000"/>
          </a:bodyPr>
          <a:lstStyle/>
          <a:p>
            <a:pPr eaLnBrk="1" hangingPunct="1">
              <a:defRPr/>
            </a:pPr>
            <a:r>
              <a:rPr lang="en-GB" dirty="0"/>
              <a:t>Time adverbs</a:t>
            </a:r>
          </a:p>
        </p:txBody>
      </p:sp>
      <p:pic>
        <p:nvPicPr>
          <p:cNvPr id="44038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6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5435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6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7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8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9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0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1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2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3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4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5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6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7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8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9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0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1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2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3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4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5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6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7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8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9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0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1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2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3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5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6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7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8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9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0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1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2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3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4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5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6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7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8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9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0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1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2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3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4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5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6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7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8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9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0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1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2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3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4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5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6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7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8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9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0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1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2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3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4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5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6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7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8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9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0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1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2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3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4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5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6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7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8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9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0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1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2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3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4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5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6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7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8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9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0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1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2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3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4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5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6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7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8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9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0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1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2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3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4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5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6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7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8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9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0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1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2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3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4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5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6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7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8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9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0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1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2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3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4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5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6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7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8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9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0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1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2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3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4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5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6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7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8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9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0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1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2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3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4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5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6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197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9139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0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1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2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3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4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5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6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7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8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9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0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1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2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3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4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5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6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7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8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9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0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1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2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3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4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5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6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7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8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9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0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1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2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3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4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5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6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7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8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9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0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1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2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3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4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5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6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7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8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9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0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1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2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3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4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5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6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7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8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9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0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1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2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3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4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5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6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7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8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9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0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1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2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3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4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5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0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1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3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4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5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6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7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8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9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0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1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2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3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4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5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6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7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8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9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0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1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2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3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4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5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6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7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8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9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0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1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2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3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4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5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6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7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8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9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0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1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2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3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4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5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6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7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8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9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0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1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2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3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4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5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6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7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8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9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0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1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2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3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4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5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6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7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8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9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0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1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2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3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4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198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8987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8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9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0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1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2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3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4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5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6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7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8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9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0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1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2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3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4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5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6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7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8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9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0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1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2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3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4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5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6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7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8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9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0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1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2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3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4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5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6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7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8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9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0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1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2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3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4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5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6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7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8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9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0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1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2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3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4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5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6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7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8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9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0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1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2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3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4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5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6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7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8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9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0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1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2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3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4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5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6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7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8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9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0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1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2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3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4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5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6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7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8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9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0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1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2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3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4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5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6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7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8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9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0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1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2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3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4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5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6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7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8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9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0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1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2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3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4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5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6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7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8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9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0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1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2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3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4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5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6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7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8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9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0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1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2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3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4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5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6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7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8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9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0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1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2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3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4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5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6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7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8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199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8835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6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7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8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9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0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1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2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3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4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5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6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7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8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9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0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1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2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3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4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5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6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7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8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9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0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1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2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3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4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5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6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7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8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9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0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1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2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3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4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5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6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7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8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9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0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1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2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3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4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5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6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7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8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9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0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1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2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3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4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5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6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7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8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9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0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1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2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3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4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5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6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7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8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9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0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1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2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3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4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5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6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7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8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9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0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1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2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3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4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5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6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7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8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9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0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1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2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3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4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5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6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7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8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9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0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1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2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3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4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5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6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7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8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9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0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1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2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3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4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5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6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7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8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9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0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1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2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3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4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5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6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7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8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9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0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1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2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3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4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5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6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7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8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9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0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1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2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3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4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5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6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200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8683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4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5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6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7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8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9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0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1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2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3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4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5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6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7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8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9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0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1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2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3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4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5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6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7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8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9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0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1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2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3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4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5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6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7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8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9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0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1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2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3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4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5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6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7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8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9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0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1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2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3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4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5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6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7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8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9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0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1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2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3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4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5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6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7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8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9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0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1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2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3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4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5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6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7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8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9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0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1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2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3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4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5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6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7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8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9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0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1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2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3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4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5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6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7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8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9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0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1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2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3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4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5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6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7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8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9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0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1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2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3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4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5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6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7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8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9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0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1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2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3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4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5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6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7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8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9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0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1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2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3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4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5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6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7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8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9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0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1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2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3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4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5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6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7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8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9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0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1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2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3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4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201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8531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2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3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4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5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6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7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8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9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0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1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2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3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4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5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6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7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8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9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0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1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2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3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4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5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6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7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8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9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0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1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2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3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4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5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6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7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8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9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0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1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2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3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4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5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6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7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8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9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0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1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2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3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4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5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6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7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8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9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0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1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2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3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4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5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6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7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8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9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0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1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2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3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4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5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6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7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8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9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0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1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2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3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4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5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6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7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8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9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0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1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2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3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4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5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6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7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8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9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0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1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2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3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4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5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6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7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8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9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0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1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2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3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4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5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6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7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8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9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0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1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2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3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4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5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6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7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8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9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0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1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2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3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4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5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6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7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8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9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0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1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2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3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4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5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6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7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8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9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0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1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2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202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8379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0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1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2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3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4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5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6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7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8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9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0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1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2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3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4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5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6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7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8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9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0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1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2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3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4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5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6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7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8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9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0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1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2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3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4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5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6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7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8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9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0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1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2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3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4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5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6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7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8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9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0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1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2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3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4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5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6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7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8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9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0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1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2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3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4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5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6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7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8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9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0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1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2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3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4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5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6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7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8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9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0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1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2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3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4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5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6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7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8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9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0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1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2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3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4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5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6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7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8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9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0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1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2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3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4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5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6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7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8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9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0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1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2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3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4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5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6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7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8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9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0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1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2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3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4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5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6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7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8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9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0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1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2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3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4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5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6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7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8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9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0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1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2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3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4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5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6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7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8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9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0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203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8227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28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29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0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1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2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3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4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5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6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7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8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9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0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1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2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3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4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5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6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7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8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9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0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1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2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3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4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5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6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7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8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9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0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1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2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3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4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5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6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7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8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9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0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1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2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3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4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5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6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7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8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9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0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1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2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3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4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5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6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7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8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9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0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1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2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3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4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5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6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7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8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9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0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1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2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3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4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5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6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7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8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9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0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1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2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3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4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5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6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7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8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9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0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1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2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3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4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5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6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7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8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9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0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1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2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3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4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5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6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7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8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9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0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1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2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3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4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5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6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7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8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9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0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1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2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3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4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5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6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7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8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9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0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1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2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3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4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5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6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7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8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9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0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1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2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3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4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5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6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7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8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204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5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6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7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8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9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0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1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2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3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4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5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pic>
        <p:nvPicPr>
          <p:cNvPr id="45275" name="Picture 1243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5087939" y="1700213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5285" name="Text Box 1253"/>
          <p:cNvSpPr txBox="1">
            <a:spLocks noChangeArrowheads="1"/>
          </p:cNvSpPr>
          <p:nvPr/>
        </p:nvSpPr>
        <p:spPr bwMode="auto">
          <a:xfrm>
            <a:off x="2495551" y="5765800"/>
            <a:ext cx="7993063" cy="831850"/>
          </a:xfrm>
          <a:prstGeom prst="rect">
            <a:avLst/>
          </a:prstGeom>
          <a:solidFill>
            <a:srgbClr val="FFCFB7">
              <a:alpha val="50000"/>
            </a:srgbClr>
          </a:solidFill>
          <a:ln w="9525">
            <a:solidFill>
              <a:srgbClr val="66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Reggie has given you great ideas for time adverbs. Make sure you use some of them in your work!</a:t>
            </a:r>
          </a:p>
        </p:txBody>
      </p:sp>
      <p:sp>
        <p:nvSpPr>
          <p:cNvPr id="45294" name="Oval 1262"/>
          <p:cNvSpPr>
            <a:spLocks noChangeArrowheads="1"/>
          </p:cNvSpPr>
          <p:nvPr/>
        </p:nvSpPr>
        <p:spPr bwMode="auto">
          <a:xfrm>
            <a:off x="1774826" y="549276"/>
            <a:ext cx="1800225" cy="1008063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At first…</a:t>
            </a:r>
          </a:p>
        </p:txBody>
      </p:sp>
      <p:sp>
        <p:nvSpPr>
          <p:cNvPr id="45295" name="Oval 1263"/>
          <p:cNvSpPr>
            <a:spLocks noChangeArrowheads="1"/>
          </p:cNvSpPr>
          <p:nvPr/>
        </p:nvSpPr>
        <p:spPr bwMode="auto">
          <a:xfrm>
            <a:off x="6816725" y="1916113"/>
            <a:ext cx="3671888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Soon afterwards…</a:t>
            </a:r>
          </a:p>
        </p:txBody>
      </p:sp>
      <p:sp>
        <p:nvSpPr>
          <p:cNvPr id="45296" name="Oval 1264"/>
          <p:cNvSpPr>
            <a:spLocks noChangeArrowheads="1"/>
          </p:cNvSpPr>
          <p:nvPr/>
        </p:nvSpPr>
        <p:spPr bwMode="auto">
          <a:xfrm>
            <a:off x="4008438" y="836613"/>
            <a:ext cx="4176712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Much later in the day…</a:t>
            </a:r>
          </a:p>
        </p:txBody>
      </p:sp>
      <p:sp>
        <p:nvSpPr>
          <p:cNvPr id="45297" name="Oval 1265"/>
          <p:cNvSpPr>
            <a:spLocks noChangeArrowheads="1"/>
          </p:cNvSpPr>
          <p:nvPr/>
        </p:nvSpPr>
        <p:spPr bwMode="auto">
          <a:xfrm>
            <a:off x="7535864" y="4437063"/>
            <a:ext cx="2808287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After a while…</a:t>
            </a:r>
          </a:p>
        </p:txBody>
      </p:sp>
      <p:sp>
        <p:nvSpPr>
          <p:cNvPr id="45298" name="Oval 1266"/>
          <p:cNvSpPr>
            <a:spLocks noChangeArrowheads="1"/>
          </p:cNvSpPr>
          <p:nvPr/>
        </p:nvSpPr>
        <p:spPr bwMode="auto">
          <a:xfrm>
            <a:off x="7104064" y="3141663"/>
            <a:ext cx="1800225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Next…</a:t>
            </a:r>
          </a:p>
        </p:txBody>
      </p:sp>
      <p:sp>
        <p:nvSpPr>
          <p:cNvPr id="45299" name="Oval 1267"/>
          <p:cNvSpPr>
            <a:spLocks noChangeArrowheads="1"/>
          </p:cNvSpPr>
          <p:nvPr/>
        </p:nvSpPr>
        <p:spPr bwMode="auto">
          <a:xfrm>
            <a:off x="1847851" y="4437063"/>
            <a:ext cx="3851275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Several weeks later…</a:t>
            </a:r>
          </a:p>
        </p:txBody>
      </p:sp>
      <p:sp>
        <p:nvSpPr>
          <p:cNvPr id="45300" name="Oval 1268"/>
          <p:cNvSpPr>
            <a:spLocks noChangeArrowheads="1"/>
          </p:cNvSpPr>
          <p:nvPr/>
        </p:nvSpPr>
        <p:spPr bwMode="auto">
          <a:xfrm>
            <a:off x="1847851" y="3213101"/>
            <a:ext cx="1800225" cy="1008063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Finally…</a:t>
            </a:r>
          </a:p>
        </p:txBody>
      </p:sp>
      <p:sp>
        <p:nvSpPr>
          <p:cNvPr id="45301" name="Oval 1269"/>
          <p:cNvSpPr>
            <a:spLocks noChangeArrowheads="1"/>
          </p:cNvSpPr>
          <p:nvPr/>
        </p:nvSpPr>
        <p:spPr bwMode="auto">
          <a:xfrm>
            <a:off x="2927350" y="2060576"/>
            <a:ext cx="2159000" cy="1008063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Meanwhile…</a:t>
            </a:r>
          </a:p>
        </p:txBody>
      </p:sp>
      <p:sp>
        <p:nvSpPr>
          <p:cNvPr id="45302" name="Oval 1270"/>
          <p:cNvSpPr>
            <a:spLocks noChangeArrowheads="1"/>
          </p:cNvSpPr>
          <p:nvPr/>
        </p:nvSpPr>
        <p:spPr bwMode="auto">
          <a:xfrm>
            <a:off x="8183564" y="620713"/>
            <a:ext cx="1800225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Then…</a:t>
            </a:r>
          </a:p>
        </p:txBody>
      </p:sp>
    </p:spTree>
    <p:extLst>
      <p:ext uri="{BB962C8B-B14F-4D97-AF65-F5344CB8AC3E}">
        <p14:creationId xmlns:p14="http://schemas.microsoft.com/office/powerpoint/2010/main" val="3295520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5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45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45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45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0"/>
                                        <p:tgtEl>
                                          <p:spTgt spid="45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45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000"/>
                                        <p:tgtEl>
                                          <p:spTgt spid="45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45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000"/>
                                        <p:tgtEl>
                                          <p:spTgt spid="45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58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285" grpId="0" animBg="1"/>
      <p:bldP spid="45294" grpId="0" animBg="1"/>
      <p:bldP spid="45295" grpId="0" animBg="1"/>
      <p:bldP spid="45296" grpId="0" animBg="1"/>
      <p:bldP spid="45297" grpId="0" animBg="1"/>
      <p:bldP spid="45298" grpId="0" animBg="1"/>
      <p:bldP spid="45299" grpId="0" animBg="1"/>
      <p:bldP spid="45300" grpId="0" animBg="1"/>
      <p:bldP spid="45301" grpId="0" animBg="1"/>
      <p:bldP spid="4530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7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6605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06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5" name="Rectangle 5"/>
          <p:cNvSpPr>
            <a:spLocks noGrp="1" noChangeArrowheads="1"/>
          </p:cNvSpPr>
          <p:nvPr>
            <p:ph type="title"/>
          </p:nvPr>
        </p:nvSpPr>
        <p:spPr>
          <a:xfrm>
            <a:off x="1981200" y="274638"/>
            <a:ext cx="8229600" cy="633412"/>
          </a:xfrm>
        </p:spPr>
        <p:txBody>
          <a:bodyPr/>
          <a:lstStyle/>
          <a:p>
            <a:pPr eaLnBrk="1" hangingPunct="1">
              <a:defRPr/>
            </a:pPr>
            <a:r>
              <a:rPr lang="en-GB"/>
              <a:t>My RECOUNT checklist</a:t>
            </a:r>
          </a:p>
        </p:txBody>
      </p:sp>
      <p:pic>
        <p:nvPicPr>
          <p:cNvPr id="46086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0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6453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4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5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6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7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8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9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0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1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2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3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4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5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6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7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8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9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0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1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2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3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4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5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6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7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8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9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0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1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2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3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4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5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6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7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8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9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0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1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2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3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4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5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6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7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8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9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0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1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2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3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4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5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6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7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8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9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0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1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2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3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4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5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6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7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8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9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0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1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2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3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4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5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6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7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8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9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0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1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2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3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4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5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6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7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8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9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0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1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2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3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4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5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6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7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8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9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0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1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2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3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4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5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6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7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8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9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0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1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2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3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4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5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6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7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8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9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0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1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2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3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4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5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6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7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8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9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0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1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2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3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4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5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6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7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8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9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0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1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2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3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4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5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6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7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8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9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0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1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2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3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4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1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10157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8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9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0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1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2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3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4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5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6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7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8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9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0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1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2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3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4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5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6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7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8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9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0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1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2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3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4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5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6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7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8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9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0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1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2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3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4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5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6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7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8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9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0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1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2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3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4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5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6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7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8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9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0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1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2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3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4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5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6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7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8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9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0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1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2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3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4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5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6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7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8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9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0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1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2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3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4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5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6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7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8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9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4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5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6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7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8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9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0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1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2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3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4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5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6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7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8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9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0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1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2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3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4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5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6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7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8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9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0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1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2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3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4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5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6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7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8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9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0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1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2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3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4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5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6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7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8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9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0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1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2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3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4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5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6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7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8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9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0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1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2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3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4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5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6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7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8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9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0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1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2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2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10005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6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7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8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9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0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1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2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3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4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5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6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7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8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9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0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1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2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3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4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5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6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7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8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9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0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1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2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3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4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5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6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7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8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9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0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1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2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3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4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5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6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7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8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9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0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1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2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3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4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5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6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7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8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9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0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1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2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3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4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5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6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7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8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9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0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1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2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3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4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5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6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7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8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9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0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1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2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3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4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5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6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7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8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9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0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1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2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3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4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5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6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7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8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9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0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1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2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3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4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5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6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7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8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9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0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1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2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3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4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5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6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7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8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9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0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1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2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3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4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5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6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7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8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9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0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1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2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3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4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5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6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7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8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9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0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1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2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3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4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5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6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7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8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9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0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1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2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3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4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5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6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3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9853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4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5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6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7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8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9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0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1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2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3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4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5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6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7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8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9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0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1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2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3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4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5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6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7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8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9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0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1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2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3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4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5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6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7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8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9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0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1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2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3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4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5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6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7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8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9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0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1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2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3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4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5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6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7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8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9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0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1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2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3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4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5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6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7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8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9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0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1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2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3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4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5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6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7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8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9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0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1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2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3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4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5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6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7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8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9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0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1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2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3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4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5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6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7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8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9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0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1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2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3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4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5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6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7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8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9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0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1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2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3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4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5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6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7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8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9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0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1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2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3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4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5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6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7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8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9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0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1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2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3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4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5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6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7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8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9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0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1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2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3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4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5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6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7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8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9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0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1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2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3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4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4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9701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2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3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4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5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6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7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8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9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0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1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2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3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4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5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6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7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8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9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0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1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2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3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4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5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6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7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8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9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0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1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2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3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4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5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6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7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8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9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0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1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2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3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4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5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6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7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8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9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0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1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2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3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4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5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6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7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8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9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0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1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2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3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4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5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6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7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8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9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0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1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2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3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4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5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6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7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8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9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0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1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2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3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4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5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6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7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8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9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0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1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2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3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4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5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6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7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8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9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0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1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2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3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4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5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6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7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8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9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0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1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2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3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4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5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6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7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8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9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0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1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2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3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4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5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6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7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8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9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0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1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2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3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4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5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6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7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8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9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0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1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2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3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4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5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6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7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8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9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0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1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2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5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9549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0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1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2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3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4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5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6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7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8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9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0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1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2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3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4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5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6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7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8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9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0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1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2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3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4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5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6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7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8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9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0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1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2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3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4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5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6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7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8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9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0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1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2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3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4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5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6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7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8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9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0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1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2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3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4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5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6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7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8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9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0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1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2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3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4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5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6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7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8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9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0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1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2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3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4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5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6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7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8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9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0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1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2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3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4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5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6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7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8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9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0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1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2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3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4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5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6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7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8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9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0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1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2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3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4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5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6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7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8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9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0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1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2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3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4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5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6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7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8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9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0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1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2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3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4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5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6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7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8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9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0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1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2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3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4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5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6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7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8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9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0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1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2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3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4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5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6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7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8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9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0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6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9397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8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9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0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1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2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3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4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5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6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7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8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9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0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1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2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3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4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5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6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7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8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9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0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1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2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3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4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5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6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7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8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9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0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1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2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3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4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5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6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7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8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9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0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1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2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3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4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5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6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7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8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9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0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1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2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3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4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5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6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7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8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9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0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1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2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3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4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5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6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7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8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9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0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1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2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3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4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5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6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7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8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9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0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1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2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3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4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5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6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7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8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9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0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1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2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3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4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5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6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7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8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9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0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1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2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3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4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5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6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7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8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9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0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1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2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3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4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5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6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7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8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9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0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1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2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3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4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5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6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7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8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9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0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1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2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3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4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5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6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7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8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9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0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1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2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3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4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5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6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7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8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7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9245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46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47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48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49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0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1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2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3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4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5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6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7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8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9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0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1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2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3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4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5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6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7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8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9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0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1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2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3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4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5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6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7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8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9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0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1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2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3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4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5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6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7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8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9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0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1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2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3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4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5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6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7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8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9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0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1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2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3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4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5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6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7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8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9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0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1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2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3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4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5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6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7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8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9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0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1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2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3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4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5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6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7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8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9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0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1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2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3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4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5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6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7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8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9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0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1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2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3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4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5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6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7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8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9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0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1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2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3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4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5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6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7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8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9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0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1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2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3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4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5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6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7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8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9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0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1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2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3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4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5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6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7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8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9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0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1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2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3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4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5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6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7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8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9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0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1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2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3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4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5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6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9228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29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0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1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2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3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4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5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6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7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8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9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pic>
        <p:nvPicPr>
          <p:cNvPr id="47323" name="Picture 1243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8851901" y="3429000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7334" name="Rectangle 125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774825" y="981076"/>
            <a:ext cx="445135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GB" b="1" dirty="0"/>
              <a:t>I have used: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Past tense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Chronological order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Written in first or third person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Names people, places or things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Adverbials for when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A good opening paragraph to explain who, what, where, when, why</a:t>
            </a:r>
          </a:p>
        </p:txBody>
      </p:sp>
      <p:sp>
        <p:nvSpPr>
          <p:cNvPr id="47335" name="Rectangle 1255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965825" y="981076"/>
            <a:ext cx="445135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GB" b="1"/>
              <a:t>My work improves if I remember to use: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Powerful verbs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Quotations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Different sentence lengths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Different sentence openings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Questions and exclamations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Links between my last line and the introduction</a:t>
            </a:r>
          </a:p>
        </p:txBody>
      </p:sp>
      <p:sp>
        <p:nvSpPr>
          <p:cNvPr id="47336" name="AutoShape 1256"/>
          <p:cNvSpPr>
            <a:spLocks noChangeArrowheads="1"/>
          </p:cNvSpPr>
          <p:nvPr/>
        </p:nvSpPr>
        <p:spPr bwMode="auto">
          <a:xfrm>
            <a:off x="2351088" y="3789364"/>
            <a:ext cx="6481762" cy="3068637"/>
          </a:xfrm>
          <a:prstGeom prst="irregularSeal1">
            <a:avLst/>
          </a:prstGeom>
          <a:solidFill>
            <a:srgbClr val="FFCFB7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en-GB">
                <a:latin typeface="Comic Sans MS" charset="0"/>
                <a:ea typeface="ＭＳ Ｐゴシック" charset="0"/>
              </a:rPr>
              <a:t>Have you informed and </a:t>
            </a:r>
          </a:p>
          <a:p>
            <a:pPr>
              <a:defRPr/>
            </a:pPr>
            <a:r>
              <a:rPr lang="en-GB">
                <a:latin typeface="Comic Sans MS" charset="0"/>
                <a:ea typeface="ＭＳ Ｐゴシック" charset="0"/>
              </a:rPr>
              <a:t>entertained the reader?</a:t>
            </a:r>
          </a:p>
        </p:txBody>
      </p:sp>
      <p:pic>
        <p:nvPicPr>
          <p:cNvPr id="47337" name="Picture 1257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1703388" y="1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77714939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47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47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3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194560" y="379828"/>
            <a:ext cx="7863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 smtClean="0">
                <a:latin typeface="Comic Sans MS" panose="030F0702030302020204" pitchFamily="66" charset="0"/>
              </a:rPr>
              <a:t>Look at this example of a diary entry written by Tan Crayon</a:t>
            </a:r>
            <a:endParaRPr lang="en-GB" dirty="0">
              <a:latin typeface="Comic Sans MS" panose="030F0702030302020204" pitchFamily="66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05395" y="211437"/>
            <a:ext cx="10802982" cy="7280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en-US" dirty="0" smtClean="0">
              <a:latin typeface="Calibri Light" panose="020F03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r"/>
            <a:endParaRPr lang="en-GB" dirty="0" smtClean="0"/>
          </a:p>
          <a:p>
            <a:pPr algn="r"/>
            <a:r>
              <a:rPr lang="en-GB" dirty="0" smtClean="0"/>
              <a:t>Tuesday </a:t>
            </a:r>
            <a:r>
              <a:rPr lang="en-GB" dirty="0"/>
              <a:t>7</a:t>
            </a:r>
            <a:r>
              <a:rPr lang="en-GB" baseline="30000" dirty="0"/>
              <a:t>th</a:t>
            </a:r>
            <a:r>
              <a:rPr lang="en-GB" dirty="0"/>
              <a:t> July 2020</a:t>
            </a:r>
          </a:p>
          <a:p>
            <a:r>
              <a:rPr lang="en-GB" dirty="0"/>
              <a:t>Dear Diary,</a:t>
            </a:r>
          </a:p>
          <a:p>
            <a:r>
              <a:rPr lang="en-GB" dirty="0"/>
              <a:t>	          I had the most disastrous day EVER today! You won’t believe what happened to me. I woke up all positive and sharp, the sun was shining off my nib and I could smell fresh paper in the air. The day had started so well until</a:t>
            </a:r>
            <a:r>
              <a:rPr lang="en-GB" dirty="0" smtClean="0"/>
              <a:t>…</a:t>
            </a:r>
          </a:p>
          <a:p>
            <a:endParaRPr lang="en-GB" dirty="0"/>
          </a:p>
          <a:p>
            <a:r>
              <a:rPr lang="en-GB" dirty="0" smtClean="0"/>
              <a:t>Crash</a:t>
            </a:r>
            <a:r>
              <a:rPr lang="en-GB" dirty="0"/>
              <a:t>! Duncan’s dog Spike hit the shelf with such a force that I tumbled down onto the cold, hard floor.  Before I knew it, I was in </a:t>
            </a:r>
            <a:r>
              <a:rPr lang="en-GB" dirty="0" smtClean="0"/>
              <a:t>Spikes </a:t>
            </a:r>
            <a:r>
              <a:rPr lang="en-GB" dirty="0"/>
              <a:t>mouth shaking from side to side like a chewy dog toy.  Could life be any worse? I had to ask! Have you ever been eaten and then spat out? Well that’s what happened to me and let me tell you, it’s disgusting. I barely recognise my tanned self. </a:t>
            </a:r>
            <a:endParaRPr lang="en-GB" dirty="0" smtClean="0"/>
          </a:p>
          <a:p>
            <a:endParaRPr lang="en-GB" dirty="0"/>
          </a:p>
          <a:p>
            <a:r>
              <a:rPr lang="en-GB" dirty="0" smtClean="0"/>
              <a:t>I </a:t>
            </a:r>
            <a:r>
              <a:rPr lang="en-GB" dirty="0"/>
              <a:t>should be seeing the world; colouring chocolate in Africa, shading in the stumps of the Amazon or colouring the brown bears of Canada. </a:t>
            </a:r>
            <a:endParaRPr lang="en-GB" dirty="0" smtClean="0"/>
          </a:p>
          <a:p>
            <a:endParaRPr lang="en-GB" dirty="0"/>
          </a:p>
          <a:p>
            <a:r>
              <a:rPr lang="en-GB" dirty="0"/>
              <a:t>Green crayon is off dyeing the pitch at Old Trafford, Yellow crayon is traveling around Egypt and where am I? I am stuck here with that horrid mutt </a:t>
            </a:r>
            <a:r>
              <a:rPr lang="en-GB" dirty="0" smtClean="0"/>
              <a:t>Spike</a:t>
            </a:r>
            <a:r>
              <a:rPr lang="en-GB" dirty="0"/>
              <a:t>! </a:t>
            </a:r>
            <a:endParaRPr lang="en-GB" dirty="0" smtClean="0"/>
          </a:p>
          <a:p>
            <a:endParaRPr lang="en-GB" dirty="0"/>
          </a:p>
          <a:p>
            <a:r>
              <a:rPr lang="en-GB" dirty="0" smtClean="0"/>
              <a:t>I </a:t>
            </a:r>
            <a:r>
              <a:rPr lang="en-GB" dirty="0"/>
              <a:t>would rather be snapped in two </a:t>
            </a:r>
            <a:r>
              <a:rPr lang="en-GB" dirty="0" smtClean="0"/>
              <a:t>than </a:t>
            </a:r>
            <a:r>
              <a:rPr lang="en-GB" dirty="0"/>
              <a:t>spend another second in the jaws of that beast. All I want is some peace and quiet, sat on my shelf next to my best friends glue and ruler. I wonder what tomorrow will bring. It can’t be as bad as today was, right?  </a:t>
            </a:r>
            <a:endParaRPr lang="en-GB" dirty="0" smtClean="0"/>
          </a:p>
          <a:p>
            <a:r>
              <a:rPr lang="en-GB" dirty="0" smtClean="0"/>
              <a:t>Not </a:t>
            </a:r>
            <a:r>
              <a:rPr lang="en-GB" dirty="0"/>
              <a:t>so Tanned crayon  </a:t>
            </a: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en-US" dirty="0" smtClean="0">
              <a:latin typeface="Calibri Light" panose="020F03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dirty="0">
                <a:latin typeface="Calibri Light" panose="020F03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 </a:t>
            </a:r>
            <a:endParaRPr lang="en-GB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2108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56156" y="581048"/>
            <a:ext cx="5013123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GB" sz="2400" dirty="0" smtClean="0"/>
          </a:p>
          <a:p>
            <a:pPr algn="ctr"/>
            <a:endParaRPr lang="en-GB" sz="2400" dirty="0"/>
          </a:p>
          <a:p>
            <a:r>
              <a:rPr lang="en-GB" sz="2400" dirty="0" smtClean="0"/>
              <a:t>You are going to be planning a diary </a:t>
            </a:r>
            <a:r>
              <a:rPr lang="en-GB" sz="2400" dirty="0" smtClean="0"/>
              <a:t>entry from the perspective of a different crayon. Think about their problems and how they might feel about their situation.  Use the information on the next slides to help you plan.</a:t>
            </a:r>
          </a:p>
          <a:p>
            <a:endParaRPr lang="en-GB" sz="2400" dirty="0"/>
          </a:p>
          <a:p>
            <a:r>
              <a:rPr lang="en-GB" sz="2400" dirty="0" smtClean="0"/>
              <a:t>Put each new event into a new paragraph.</a:t>
            </a:r>
          </a:p>
          <a:p>
            <a:endParaRPr lang="en-GB" sz="24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61611" y="138667"/>
            <a:ext cx="4990011" cy="65170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4358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71575" y="1647825"/>
            <a:ext cx="9848850" cy="3562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9966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914399" y="300447"/>
            <a:ext cx="10280469" cy="623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28600" indent="-228600" algn="ctr">
              <a:lnSpc>
                <a:spcPct val="107000"/>
              </a:lnSpc>
              <a:spcAft>
                <a:spcPts val="0"/>
              </a:spcAft>
              <a:tabLst>
                <a:tab pos="228600" algn="l"/>
                <a:tab pos="457200" algn="l"/>
              </a:tabLst>
            </a:pPr>
            <a:r>
              <a:rPr lang="en-GB" sz="3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Learning objectives</a:t>
            </a:r>
          </a:p>
          <a:p>
            <a:pPr marL="228600" indent="-228600" algn="ctr">
              <a:lnSpc>
                <a:spcPct val="107000"/>
              </a:lnSpc>
              <a:spcAft>
                <a:spcPts val="0"/>
              </a:spcAft>
              <a:tabLst>
                <a:tab pos="228600" algn="l"/>
                <a:tab pos="457200" algn="l"/>
              </a:tabLst>
            </a:pPr>
            <a:endParaRPr lang="en-GB" sz="3200" dirty="0" smtClean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GB" sz="3600" dirty="0" smtClean="0"/>
              <a:t>I can draw </a:t>
            </a:r>
            <a:r>
              <a:rPr lang="en-GB" sz="3600" dirty="0"/>
              <a:t>inferences such as inferring characters’ feelings, thoughts and motives from their actions</a:t>
            </a:r>
          </a:p>
          <a:p>
            <a:r>
              <a:rPr lang="en-GB" sz="3600" dirty="0"/>
              <a:t> </a:t>
            </a:r>
          </a:p>
          <a:p>
            <a:r>
              <a:rPr lang="en-GB" sz="3600" dirty="0" smtClean="0"/>
              <a:t>I can </a:t>
            </a:r>
            <a:r>
              <a:rPr lang="en-GB" sz="3600" dirty="0"/>
              <a:t>i</a:t>
            </a:r>
            <a:r>
              <a:rPr lang="en-GB" sz="3600" dirty="0" smtClean="0"/>
              <a:t>ndicate </a:t>
            </a:r>
            <a:r>
              <a:rPr lang="en-GB" sz="3600" dirty="0"/>
              <a:t>possessive apostrophe with plural nouns</a:t>
            </a:r>
          </a:p>
          <a:p>
            <a:r>
              <a:rPr lang="en-GB" sz="3600" dirty="0"/>
              <a:t> </a:t>
            </a:r>
          </a:p>
          <a:p>
            <a:r>
              <a:rPr lang="en-GB" sz="3600" dirty="0" smtClean="0"/>
              <a:t>I can </a:t>
            </a:r>
            <a:r>
              <a:rPr lang="en-GB" sz="3600" dirty="0" smtClean="0"/>
              <a:t>organise paragraphs around a theme</a:t>
            </a:r>
          </a:p>
          <a:p>
            <a:endParaRPr lang="en-GB" sz="3600" dirty="0"/>
          </a:p>
          <a:p>
            <a:r>
              <a:rPr lang="en-GB" sz="3600" dirty="0" smtClean="0"/>
              <a:t>I can write a diary entry</a:t>
            </a:r>
            <a:endParaRPr lang="en-GB" sz="3600" dirty="0"/>
          </a:p>
          <a:p>
            <a:pPr marL="228600" indent="-228600" algn="ctr">
              <a:lnSpc>
                <a:spcPct val="107000"/>
              </a:lnSpc>
              <a:spcAft>
                <a:spcPts val="0"/>
              </a:spcAft>
              <a:tabLst>
                <a:tab pos="228600" algn="l"/>
                <a:tab pos="457200" algn="l"/>
              </a:tabLst>
            </a:pPr>
            <a:endParaRPr lang="en-GB" sz="3600" dirty="0" smtClean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9255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5964" y="129057"/>
            <a:ext cx="8001635" cy="33739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964" y="3855227"/>
            <a:ext cx="7031396" cy="26668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6184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5" y="431074"/>
            <a:ext cx="10364451" cy="5799909"/>
          </a:xfrm>
        </p:spPr>
        <p:txBody>
          <a:bodyPr>
            <a:normAutofit/>
          </a:bodyPr>
          <a:lstStyle/>
          <a:p>
            <a:r>
              <a:rPr lang="en-GB" b="1" u="sng" cap="none" dirty="0" smtClean="0"/>
              <a:t>Writing activity </a:t>
            </a:r>
            <a:r>
              <a:rPr lang="en-GB" cap="none" dirty="0" smtClean="0"/>
              <a:t/>
            </a:r>
            <a:br>
              <a:rPr lang="en-GB" cap="none" dirty="0" smtClean="0"/>
            </a:br>
            <a:r>
              <a:rPr lang="en-GB" cap="none" dirty="0" smtClean="0"/>
              <a:t/>
            </a:r>
            <a:br>
              <a:rPr lang="en-GB" cap="none" dirty="0" smtClean="0"/>
            </a:br>
            <a:r>
              <a:rPr lang="en-GB" cap="none" dirty="0" smtClean="0"/>
              <a:t>Now, have a go at writing your own diary entry. </a:t>
            </a:r>
            <a:br>
              <a:rPr lang="en-GB" cap="none" dirty="0" smtClean="0"/>
            </a:br>
            <a:r>
              <a:rPr lang="en-GB" cap="none" dirty="0" smtClean="0"/>
              <a:t/>
            </a:r>
            <a:br>
              <a:rPr lang="en-GB" cap="none" dirty="0" smtClean="0"/>
            </a:br>
            <a:r>
              <a:rPr lang="en-GB" cap="none" dirty="0" smtClean="0"/>
              <a:t>Re-read your writing once you have finished and check that your writing makes sense, that you have punctuated correctly and there are no spelling mistakes. </a:t>
            </a:r>
            <a:endParaRPr lang="en-GB" cap="none" dirty="0"/>
          </a:p>
        </p:txBody>
      </p:sp>
    </p:spTree>
    <p:extLst>
      <p:ext uri="{BB962C8B-B14F-4D97-AF65-F5344CB8AC3E}">
        <p14:creationId xmlns:p14="http://schemas.microsoft.com/office/powerpoint/2010/main" val="1919173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5" y="618517"/>
            <a:ext cx="10364451" cy="5298957"/>
          </a:xfrm>
        </p:spPr>
        <p:txBody>
          <a:bodyPr/>
          <a:lstStyle/>
          <a:p>
            <a:r>
              <a:rPr lang="en-GB" b="1" u="sng" cap="none" dirty="0" smtClean="0"/>
              <a:t>Publishing</a:t>
            </a:r>
            <a:r>
              <a:rPr lang="en-GB" cap="none" dirty="0" smtClean="0"/>
              <a:t/>
            </a:r>
            <a:br>
              <a:rPr lang="en-GB" cap="none" dirty="0" smtClean="0"/>
            </a:br>
            <a:r>
              <a:rPr lang="en-GB" cap="none" dirty="0"/>
              <a:t/>
            </a:r>
            <a:br>
              <a:rPr lang="en-GB" cap="none" dirty="0"/>
            </a:br>
            <a:r>
              <a:rPr lang="en-GB" cap="none" dirty="0" smtClean="0"/>
              <a:t>Have a go at publishing your diary entry. </a:t>
            </a:r>
            <a:br>
              <a:rPr lang="en-GB" cap="none" dirty="0" smtClean="0"/>
            </a:br>
            <a:r>
              <a:rPr lang="en-GB" cap="none" dirty="0" smtClean="0"/>
              <a:t>Make sure that you use your neatest handwriting. </a:t>
            </a:r>
            <a:br>
              <a:rPr lang="en-GB" cap="none" dirty="0" smtClean="0"/>
            </a:br>
            <a:r>
              <a:rPr lang="en-GB" cap="none" dirty="0" smtClean="0"/>
              <a:t>Why don’t you decorate your page too?</a:t>
            </a:r>
            <a:r>
              <a:rPr lang="en-GB" cap="none" dirty="0"/>
              <a:t/>
            </a:r>
            <a:br>
              <a:rPr lang="en-GB" cap="none" dirty="0"/>
            </a:br>
            <a:endParaRPr lang="en-GB" cap="none" dirty="0"/>
          </a:p>
        </p:txBody>
      </p:sp>
    </p:spTree>
    <p:extLst>
      <p:ext uri="{BB962C8B-B14F-4D97-AF65-F5344CB8AC3E}">
        <p14:creationId xmlns:p14="http://schemas.microsoft.com/office/powerpoint/2010/main" val="566804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5" y="618517"/>
            <a:ext cx="10364451" cy="4825680"/>
          </a:xfrm>
        </p:spPr>
        <p:txBody>
          <a:bodyPr/>
          <a:lstStyle/>
          <a:p>
            <a:r>
              <a:rPr lang="en-GB" cap="none" dirty="0" smtClean="0"/>
              <a:t>Read </a:t>
            </a:r>
            <a:r>
              <a:rPr lang="en-GB" cap="none" dirty="0" smtClean="0"/>
              <a:t>The Day The Crayons Came Home </a:t>
            </a:r>
            <a:r>
              <a:rPr lang="en-GB" cap="none" dirty="0" smtClean="0"/>
              <a:t>and </a:t>
            </a:r>
            <a:r>
              <a:rPr lang="en-GB" cap="none" dirty="0" smtClean="0"/>
              <a:t>then answer the comprehension questions</a:t>
            </a:r>
            <a:r>
              <a:rPr lang="en-GB" cap="none" dirty="0" smtClean="0"/>
              <a:t>.</a:t>
            </a:r>
            <a:br>
              <a:rPr lang="en-GB" cap="none" dirty="0" smtClean="0"/>
            </a:br>
            <a:r>
              <a:rPr lang="en-GB" cap="none" dirty="0" smtClean="0"/>
              <a:t> </a:t>
            </a:r>
            <a:endParaRPr lang="en-GB" cap="none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3278" y="3401607"/>
            <a:ext cx="2647347" cy="3231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9596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1731" y="1735671"/>
            <a:ext cx="6103312" cy="48496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222186">
            <a:off x="6832181" y="657582"/>
            <a:ext cx="2692370" cy="215617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24320">
            <a:off x="7811339" y="3604740"/>
            <a:ext cx="3008121" cy="2429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53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88871" y="734096"/>
            <a:ext cx="7438182" cy="52793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487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459865" y="965915"/>
            <a:ext cx="7804597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dirty="0" smtClean="0">
                <a:latin typeface="Comic Sans MS" panose="030F0702030302020204" pitchFamily="66" charset="0"/>
              </a:rPr>
              <a:t>Plural Possession</a:t>
            </a:r>
          </a:p>
          <a:p>
            <a:pPr algn="ctr"/>
            <a:r>
              <a:rPr lang="en-GB" sz="1600" dirty="0" smtClean="0">
                <a:latin typeface="Comic Sans MS" panose="030F0702030302020204" pitchFamily="66" charset="0"/>
              </a:rPr>
              <a:t>Now it is your turn.  Read the singular form of the noun, make the noun plural and then show where the apostrophe would need to be to show plural possession.</a:t>
            </a:r>
            <a:endParaRPr lang="en-GB" sz="1600" dirty="0">
              <a:latin typeface="Comic Sans MS" panose="030F0702030302020204" pitchFamily="66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273705"/>
              </p:ext>
            </p:extLst>
          </p:nvPr>
        </p:nvGraphicFramePr>
        <p:xfrm>
          <a:off x="2459865" y="2432552"/>
          <a:ext cx="8100810" cy="3684912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700270"/>
                <a:gridCol w="2700270"/>
                <a:gridCol w="2700270"/>
              </a:tblGrid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Singular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Plural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Plural Possession</a:t>
                      </a:r>
                      <a:endParaRPr lang="en-GB" dirty="0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kitten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actress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baby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knife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child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volcano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9738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7611244"/>
              </p:ext>
            </p:extLst>
          </p:nvPr>
        </p:nvGraphicFramePr>
        <p:xfrm>
          <a:off x="2009104" y="1621183"/>
          <a:ext cx="8100810" cy="3684912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2700270"/>
                <a:gridCol w="2700270"/>
                <a:gridCol w="2700270"/>
              </a:tblGrid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Singular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Plural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Plural Possession</a:t>
                      </a:r>
                      <a:endParaRPr lang="en-GB" dirty="0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kitten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kitten</a:t>
                      </a:r>
                      <a:r>
                        <a:rPr lang="en-GB" b="1" dirty="0" smtClean="0"/>
                        <a:t>s</a:t>
                      </a:r>
                      <a:endParaRPr lang="en-GB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kittens’</a:t>
                      </a:r>
                      <a:endParaRPr lang="en-GB" dirty="0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actress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actress</a:t>
                      </a:r>
                      <a:r>
                        <a:rPr lang="en-GB" b="1" dirty="0" smtClean="0"/>
                        <a:t>es</a:t>
                      </a:r>
                      <a:endParaRPr lang="en-GB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actresses’</a:t>
                      </a:r>
                      <a:endParaRPr lang="en-GB" dirty="0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baby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bab</a:t>
                      </a:r>
                      <a:r>
                        <a:rPr lang="en-GB" b="1" dirty="0" smtClean="0"/>
                        <a:t>ies</a:t>
                      </a:r>
                      <a:endParaRPr lang="en-GB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babies’</a:t>
                      </a:r>
                      <a:endParaRPr lang="en-GB" dirty="0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knife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kni</a:t>
                      </a:r>
                      <a:r>
                        <a:rPr lang="en-GB" b="1" dirty="0" smtClean="0"/>
                        <a:t>ves</a:t>
                      </a:r>
                      <a:endParaRPr lang="en-GB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knives’</a:t>
                      </a:r>
                      <a:endParaRPr lang="en-GB" dirty="0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child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child</a:t>
                      </a:r>
                      <a:r>
                        <a:rPr lang="en-GB" b="1" dirty="0" smtClean="0"/>
                        <a:t>ren</a:t>
                      </a:r>
                      <a:endParaRPr lang="en-GB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children’s</a:t>
                      </a:r>
                      <a:endParaRPr lang="en-GB" dirty="0"/>
                    </a:p>
                  </a:txBody>
                  <a:tcPr/>
                </a:tc>
              </a:tr>
              <a:tr h="526416">
                <a:tc>
                  <a:txBody>
                    <a:bodyPr/>
                    <a:lstStyle/>
                    <a:p>
                      <a:r>
                        <a:rPr lang="en-GB" dirty="0" smtClean="0"/>
                        <a:t>volcano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volcano</a:t>
                      </a:r>
                      <a:r>
                        <a:rPr lang="en-GB" b="1" dirty="0" smtClean="0"/>
                        <a:t>es</a:t>
                      </a:r>
                      <a:endParaRPr lang="en-GB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volcanoes’</a:t>
                      </a:r>
                      <a:endParaRPr lang="en-GB" dirty="0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7473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1824" y="800889"/>
            <a:ext cx="5387071" cy="5803022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>
          <a:xfrm>
            <a:off x="7933202" y="800889"/>
            <a:ext cx="2521132" cy="5747657"/>
          </a:xfrm>
          <a:prstGeom prst="roundRect">
            <a:avLst/>
          </a:prstGeom>
          <a:solidFill>
            <a:srgbClr val="FFC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b="1" dirty="0" smtClean="0">
                <a:solidFill>
                  <a:schemeClr val="tx1"/>
                </a:solidFill>
                <a:latin typeface="Comic Sans MS" panose="030F0702030302020204" pitchFamily="66" charset="0"/>
              </a:rPr>
              <a:t>Challenge:</a:t>
            </a:r>
          </a:p>
          <a:p>
            <a:pPr algn="ctr"/>
            <a:r>
              <a:rPr lang="en-GB" b="1" dirty="0" smtClean="0">
                <a:solidFill>
                  <a:schemeClr val="tx1"/>
                </a:solidFill>
                <a:latin typeface="Comic Sans MS" panose="030F0702030302020204" pitchFamily="66" charset="0"/>
              </a:rPr>
              <a:t>Use each singular and plural word in a sentence of your own</a:t>
            </a:r>
            <a:endParaRPr lang="en-GB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2215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209822" y="815926"/>
            <a:ext cx="979111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 smtClean="0"/>
              <a:t>You have written diary extracts in school before. Can you remember as many of the features of a diary entry as you can?</a:t>
            </a:r>
            <a:endParaRPr lang="en-GB" sz="2800" dirty="0"/>
          </a:p>
        </p:txBody>
      </p:sp>
      <p:sp>
        <p:nvSpPr>
          <p:cNvPr id="6" name="Oval 5"/>
          <p:cNvSpPr/>
          <p:nvPr/>
        </p:nvSpPr>
        <p:spPr>
          <a:xfrm>
            <a:off x="4023359" y="2433710"/>
            <a:ext cx="3643533" cy="2489981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4480558" y="2770759"/>
            <a:ext cx="272913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 smtClean="0">
                <a:solidFill>
                  <a:schemeClr val="bg1"/>
                </a:solidFill>
              </a:rPr>
              <a:t>What do I need to include when I write a diary entry</a:t>
            </a:r>
            <a:r>
              <a:rPr lang="en-GB" dirty="0">
                <a:solidFill>
                  <a:schemeClr val="bg1"/>
                </a:solidFill>
              </a:rPr>
              <a:t>?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998806" y="5260740"/>
            <a:ext cx="98051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 smtClean="0"/>
              <a:t>A diary entry is a recount so look at the slides about Reggie the Recount Reindeer and add any features that you may have forgotten. There is another </a:t>
            </a:r>
            <a:r>
              <a:rPr lang="en-GB" sz="2400" dirty="0" err="1"/>
              <a:t>P</a:t>
            </a:r>
            <a:r>
              <a:rPr lang="en-GB" sz="2400" dirty="0" err="1" smtClean="0"/>
              <a:t>owerpoint</a:t>
            </a:r>
            <a:r>
              <a:rPr lang="en-GB" sz="2400" dirty="0" smtClean="0"/>
              <a:t> just about how to write diaries so look at that too. </a:t>
            </a:r>
            <a:endParaRPr lang="en-GB" sz="2400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7441809" y="2124222"/>
            <a:ext cx="1758462" cy="1026941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2221521" y="2071913"/>
            <a:ext cx="2106637" cy="930003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1659988" y="3459116"/>
            <a:ext cx="2480600" cy="80889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V="1">
            <a:off x="7594209" y="3518902"/>
            <a:ext cx="2633003" cy="13422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7441809" y="4213418"/>
            <a:ext cx="2447779" cy="745442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V="1">
            <a:off x="2395608" y="4141928"/>
            <a:ext cx="1758462" cy="1026941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40382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roplet">
  <a:themeElements>
    <a:clrScheme name="Red">
      <a:dk1>
        <a:sysClr val="windowText" lastClr="000000"/>
      </a:dk1>
      <a:lt1>
        <a:sysClr val="window" lastClr="FFFFFF"/>
      </a:lt1>
      <a:dk2>
        <a:srgbClr val="323232"/>
      </a:dk2>
      <a:lt2>
        <a:srgbClr val="E5C243"/>
      </a:lt2>
      <a:accent1>
        <a:srgbClr val="A5300F"/>
      </a:accent1>
      <a:accent2>
        <a:srgbClr val="D55816"/>
      </a:accent2>
      <a:accent3>
        <a:srgbClr val="E19825"/>
      </a:accent3>
      <a:accent4>
        <a:srgbClr val="B19C7D"/>
      </a:accent4>
      <a:accent5>
        <a:srgbClr val="7F5F52"/>
      </a:accent5>
      <a:accent6>
        <a:srgbClr val="B27D49"/>
      </a:accent6>
      <a:hlink>
        <a:srgbClr val="6B9F25"/>
      </a:hlink>
      <a:folHlink>
        <a:srgbClr val="B26B02"/>
      </a:folHlink>
    </a:clrScheme>
    <a:fontScheme name="Drople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roplet">
      <a:fillStyleLst>
        <a:solidFill>
          <a:schemeClr val="phClr"/>
        </a:solidFill>
        <a:solidFill>
          <a:schemeClr val="phClr">
            <a:tint val="69000"/>
            <a:satMod val="105000"/>
            <a:lumMod val="110000"/>
          </a:schemeClr>
        </a:solidFill>
        <a:gradFill rotWithShape="1">
          <a:gsLst>
            <a:gs pos="0">
              <a:schemeClr val="phClr">
                <a:tint val="94000"/>
                <a:satMod val="100000"/>
                <a:lumMod val="108000"/>
              </a:schemeClr>
            </a:gs>
            <a:gs pos="50000">
              <a:schemeClr val="phClr">
                <a:tint val="98000"/>
                <a:shade val="100000"/>
                <a:satMod val="100000"/>
                <a:lumMod val="100000"/>
              </a:schemeClr>
            </a:gs>
            <a:gs pos="100000">
              <a:schemeClr val="phClr">
                <a:shade val="72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60000"/>
            </a:schemeClr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28000"/>
              </a:srgbClr>
            </a:outerShdw>
          </a:effectLst>
        </a:effectStyle>
        <a:effectStyle>
          <a:effectLst>
            <a:outerShdw blurRad="63500" dist="25400" dir="5400000" algn="ctr" rotWithShape="0">
              <a:srgbClr val="000000">
                <a:alpha val="69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200000"/>
            </a:lightRig>
          </a:scene3d>
          <a:sp3d prstMaterial="plastic">
            <a:bevelT w="254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64000"/>
                <a:lumMod val="8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4000"/>
                <a:shade val="100000"/>
                <a:hueMod val="92000"/>
                <a:satMod val="180000"/>
                <a:lumMod val="114000"/>
              </a:schemeClr>
            </a:gs>
            <a:gs pos="100000">
              <a:schemeClr val="phClr">
                <a:shade val="92000"/>
                <a:satMod val="170000"/>
                <a:lumMod val="96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roplet" id="{8984A317-299A-4E50-B45D-BFC9EDE2337A}" vid="{DEB094D4-7FD8-4F86-93D5-B0F1341EF586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TM04033925[[fn=Droplet]]</Template>
  <TotalTime>491</TotalTime>
  <Words>582</Words>
  <Application>Microsoft Office PowerPoint</Application>
  <PresentationFormat>Widescreen</PresentationFormat>
  <Paragraphs>129</Paragraphs>
  <Slides>22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2" baseType="lpstr">
      <vt:lpstr>MS PGothic</vt:lpstr>
      <vt:lpstr>MS PGothic</vt:lpstr>
      <vt:lpstr>Arial</vt:lpstr>
      <vt:lpstr>Calibri</vt:lpstr>
      <vt:lpstr>Calibri Light</vt:lpstr>
      <vt:lpstr>Comic Sans MS</vt:lpstr>
      <vt:lpstr>Times New Roman</vt:lpstr>
      <vt:lpstr>Tw Cen MT</vt:lpstr>
      <vt:lpstr>Wingdings</vt:lpstr>
      <vt:lpstr>Droplet</vt:lpstr>
      <vt:lpstr>Diaries   </vt:lpstr>
      <vt:lpstr>PowerPoint Presentation</vt:lpstr>
      <vt:lpstr>Read The Day The Crayons Came Home and then answer the comprehension questions.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Writing a Recount</vt:lpstr>
      <vt:lpstr>Let’s review text structure</vt:lpstr>
      <vt:lpstr>Let’s review text structure</vt:lpstr>
      <vt:lpstr>This is when you can use my recount:</vt:lpstr>
      <vt:lpstr>Hints</vt:lpstr>
      <vt:lpstr>Time adverbs</vt:lpstr>
      <vt:lpstr>My RECOUNT checklist</vt:lpstr>
      <vt:lpstr>PowerPoint Presentation</vt:lpstr>
      <vt:lpstr>PowerPoint Presentation</vt:lpstr>
      <vt:lpstr>PowerPoint Presentation</vt:lpstr>
      <vt:lpstr>PowerPoint Presentation</vt:lpstr>
      <vt:lpstr>Writing activity   Now, have a go at writing your own diary entry.   Re-read your writing once you have finished and check that your writing makes sense, that you have punctuated correctly and there are no spelling mistakes. </vt:lpstr>
      <vt:lpstr>Publishing  Have a go at publishing your diary entry.  Make sure that you use your neatest handwriting.  Why don’t you decorate your page too? </vt:lpstr>
    </vt:vector>
  </TitlesOfParts>
  <Company>Admin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Poetry</dc:title>
  <dc:creator>Deborah Whitty</dc:creator>
  <cp:lastModifiedBy>karen bracegirdle</cp:lastModifiedBy>
  <cp:revision>47</cp:revision>
  <dcterms:created xsi:type="dcterms:W3CDTF">2020-07-06T19:56:51Z</dcterms:created>
  <dcterms:modified xsi:type="dcterms:W3CDTF">2020-07-14T14:11:05Z</dcterms:modified>
</cp:coreProperties>
</file>