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48" r:id="rId1"/>
  </p:sldMasterIdLst>
  <p:sldIdLst>
    <p:sldId id="256" r:id="rId2"/>
    <p:sldId id="259" r:id="rId3"/>
    <p:sldId id="290" r:id="rId4"/>
    <p:sldId id="289" r:id="rId5"/>
    <p:sldId id="292" r:id="rId6"/>
    <p:sldId id="293" r:id="rId7"/>
    <p:sldId id="291" r:id="rId8"/>
    <p:sldId id="281" r:id="rId9"/>
    <p:sldId id="269" r:id="rId10"/>
    <p:sldId id="275" r:id="rId11"/>
    <p:sldId id="274" r:id="rId12"/>
    <p:sldId id="276" r:id="rId13"/>
    <p:sldId id="278" r:id="rId14"/>
    <p:sldId id="277" r:id="rId15"/>
    <p:sldId id="279" r:id="rId16"/>
    <p:sldId id="280" r:id="rId17"/>
    <p:sldId id="282" r:id="rId18"/>
    <p:sldId id="283" r:id="rId19"/>
    <p:sldId id="265" r:id="rId20"/>
    <p:sldId id="263" r:id="rId21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333" autoAdjust="0"/>
  </p:normalViewPr>
  <p:slideViewPr>
    <p:cSldViewPr snapToGrid="0">
      <p:cViewPr varScale="1">
        <p:scale>
          <a:sx n="74" d="100"/>
          <a:sy n="74" d="100"/>
        </p:scale>
        <p:origin x="576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Droplets-HD-Title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751012" y="1300785"/>
            <a:ext cx="8689976" cy="2509213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51012" y="3886200"/>
            <a:ext cx="8689976" cy="1371599"/>
          </a:xfrm>
        </p:spPr>
        <p:txBody>
          <a:bodyPr>
            <a:normAutofit/>
          </a:bodyPr>
          <a:lstStyle>
            <a:lvl1pPr marL="0" indent="0" algn="ctr">
              <a:buNone/>
              <a:defRPr sz="22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94" y="4289374"/>
            <a:ext cx="10364432" cy="81161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84744" y="698261"/>
            <a:ext cx="9822532" cy="3214136"/>
          </a:xfrm>
          <a:prstGeom prst="roundRect">
            <a:avLst>
              <a:gd name="adj" fmla="val 4944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4" y="5108728"/>
            <a:ext cx="10364452" cy="682472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4" y="609599"/>
            <a:ext cx="10364452" cy="3427245"/>
          </a:xfrm>
        </p:spPr>
        <p:txBody>
          <a:bodyPr anchor="ctr"/>
          <a:lstStyle>
            <a:lvl1pPr algn="ctr"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5" y="4204821"/>
            <a:ext cx="10364452" cy="1586380"/>
          </a:xfrm>
        </p:spPr>
        <p:txBody>
          <a:bodyPr anchor="ctr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600"/>
            <a:ext cx="9302752" cy="2992904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610032"/>
            <a:ext cx="8752299" cy="59478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4" y="4372796"/>
            <a:ext cx="10364452" cy="1421053"/>
          </a:xfrm>
        </p:spPr>
        <p:txBody>
          <a:bodyPr anchor="ctr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1001488" y="75416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557558" y="29935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5" y="2138721"/>
            <a:ext cx="10364452" cy="2511835"/>
          </a:xfrm>
        </p:spPr>
        <p:txBody>
          <a:bodyPr anchor="b"/>
          <a:lstStyle>
            <a:lvl1pPr algn="ctr"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5" y="4662335"/>
            <a:ext cx="10364452" cy="1140644"/>
          </a:xfrm>
        </p:spPr>
        <p:txBody>
          <a:bodyPr anchor="t"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913774" y="609600"/>
            <a:ext cx="10364452" cy="1605094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913774" y="2367093"/>
            <a:ext cx="3298976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913774" y="2943355"/>
            <a:ext cx="3298976" cy="284784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52389" y="2367093"/>
            <a:ext cx="3291521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441348" y="2943355"/>
            <a:ext cx="3303351" cy="284784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2367093"/>
            <a:ext cx="3304928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973298" y="2943355"/>
            <a:ext cx="3304928" cy="2847845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913774" y="610772"/>
            <a:ext cx="10364452" cy="160392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913774" y="4204820"/>
            <a:ext cx="3296409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2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913774" y="2367093"/>
            <a:ext cx="3296409" cy="1524000"/>
          </a:xfrm>
          <a:prstGeom prst="roundRect">
            <a:avLst>
              <a:gd name="adj" fmla="val 9363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913774" y="4781082"/>
            <a:ext cx="3296409" cy="1010118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42759" y="4204820"/>
            <a:ext cx="3301828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2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41348" y="2367093"/>
            <a:ext cx="3303352" cy="1524000"/>
          </a:xfrm>
          <a:prstGeom prst="roundRect">
            <a:avLst>
              <a:gd name="adj" fmla="val 8841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41348" y="4781080"/>
            <a:ext cx="3303352" cy="1010119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973298" y="4204820"/>
            <a:ext cx="3300681" cy="576262"/>
          </a:xfrm>
        </p:spPr>
        <p:txBody>
          <a:bodyPr anchor="b">
            <a:noAutofit/>
          </a:bodyPr>
          <a:lstStyle>
            <a:lvl1pPr marL="0" indent="0" algn="ctr">
              <a:lnSpc>
                <a:spcPct val="85000"/>
              </a:lnSpc>
              <a:buNone/>
              <a:defRPr sz="22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973298" y="2367093"/>
            <a:ext cx="3304928" cy="1524000"/>
          </a:xfrm>
          <a:prstGeom prst="roundRect">
            <a:avLst>
              <a:gd name="adj" fmla="val 8841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973173" y="4781078"/>
            <a:ext cx="3305053" cy="1010121"/>
          </a:xfrm>
        </p:spPr>
        <p:txBody>
          <a:bodyPr anchor="t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1" name="Vertical Text Placeholder 2"/>
          <p:cNvSpPr>
            <a:spLocks noGrp="1"/>
          </p:cNvSpPr>
          <p:nvPr>
            <p:ph type="body" orient="vert" sz="quarter" idx="13"/>
          </p:nvPr>
        </p:nvSpPr>
        <p:spPr>
          <a:xfrm>
            <a:off x="913775" y="2367093"/>
            <a:ext cx="10364452" cy="3424107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609601"/>
            <a:ext cx="2553326" cy="5181599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8" name="Vertical Text Placeholder 2"/>
          <p:cNvSpPr>
            <a:spLocks noGrp="1"/>
          </p:cNvSpPr>
          <p:nvPr>
            <p:ph type="body" orient="vert" sz="quarter" idx="13"/>
          </p:nvPr>
        </p:nvSpPr>
        <p:spPr>
          <a:xfrm>
            <a:off x="913775" y="609601"/>
            <a:ext cx="7658724" cy="5181599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3"/>
          </p:nvPr>
        </p:nvSpPr>
        <p:spPr>
          <a:xfrm>
            <a:off x="913774" y="2367092"/>
            <a:ext cx="10363826" cy="342410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4" y="828563"/>
            <a:ext cx="10351752" cy="2736819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74" y="3657457"/>
            <a:ext cx="10351752" cy="1368183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913775" y="618517"/>
            <a:ext cx="10364451" cy="159617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3"/>
          </p:nvPr>
        </p:nvSpPr>
        <p:spPr>
          <a:xfrm>
            <a:off x="913774" y="2367092"/>
            <a:ext cx="5106026" cy="342410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3"/>
          <p:cNvSpPr>
            <a:spLocks noGrp="1"/>
          </p:cNvSpPr>
          <p:nvPr>
            <p:ph sz="quarter" idx="14"/>
          </p:nvPr>
        </p:nvSpPr>
        <p:spPr>
          <a:xfrm>
            <a:off x="6172200" y="2367092"/>
            <a:ext cx="5105400" cy="342410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913775" y="618517"/>
            <a:ext cx="10364451" cy="1596177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6328" y="2371018"/>
            <a:ext cx="4873474" cy="679994"/>
          </a:xfrm>
        </p:spPr>
        <p:txBody>
          <a:bodyPr anchor="b">
            <a:noAutofit/>
          </a:bodyPr>
          <a:lstStyle>
            <a:lvl1pPr marL="0" indent="0">
              <a:lnSpc>
                <a:spcPct val="85000"/>
              </a:lnSpc>
              <a:buNone/>
              <a:defRPr sz="26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2" name="Content Placeholder 3"/>
          <p:cNvSpPr>
            <a:spLocks noGrp="1"/>
          </p:cNvSpPr>
          <p:nvPr>
            <p:ph sz="quarter" idx="13"/>
          </p:nvPr>
        </p:nvSpPr>
        <p:spPr>
          <a:xfrm>
            <a:off x="913774" y="3051012"/>
            <a:ext cx="5106027" cy="274018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396423" y="2371018"/>
            <a:ext cx="4881804" cy="679994"/>
          </a:xfrm>
        </p:spPr>
        <p:txBody>
          <a:bodyPr anchor="b">
            <a:noAutofit/>
          </a:bodyPr>
          <a:lstStyle>
            <a:lvl1pPr marL="0" indent="0">
              <a:lnSpc>
                <a:spcPct val="85000"/>
              </a:lnSpc>
              <a:buNone/>
              <a:defRPr sz="26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13" name="Content Placeholder 5"/>
          <p:cNvSpPr>
            <a:spLocks noGrp="1"/>
          </p:cNvSpPr>
          <p:nvPr>
            <p:ph sz="quarter" idx="14"/>
          </p:nvPr>
        </p:nvSpPr>
        <p:spPr>
          <a:xfrm>
            <a:off x="6172200" y="3051012"/>
            <a:ext cx="5105401" cy="2740187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5" y="609600"/>
            <a:ext cx="3935688" cy="2023252"/>
          </a:xfrm>
        </p:spPr>
        <p:txBody>
          <a:bodyPr anchor="b"/>
          <a:lstStyle>
            <a:lvl1pPr algn="ctr"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3"/>
          </p:nvPr>
        </p:nvSpPr>
        <p:spPr>
          <a:xfrm>
            <a:off x="5078062" y="609600"/>
            <a:ext cx="6200163" cy="5181599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74" y="2632852"/>
            <a:ext cx="3935689" cy="3158348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4" y="609600"/>
            <a:ext cx="5934969" cy="2023254"/>
          </a:xfrm>
        </p:spPr>
        <p:txBody>
          <a:bodyPr anchor="b"/>
          <a:lstStyle>
            <a:lvl1pPr algn="ctr"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424803" y="609601"/>
            <a:ext cx="3255358" cy="5181600"/>
          </a:xfrm>
          <a:prstGeom prst="roundRect">
            <a:avLst>
              <a:gd name="adj" fmla="val 4943"/>
            </a:avLst>
          </a:prstGeom>
          <a:noFill/>
          <a:ln w="8255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 contourW="6350">
            <a:bevelT h="38100"/>
            <a:contourClr>
              <a:srgbClr val="C0C0C0"/>
            </a:contourClr>
          </a:sp3d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3794" y="2632852"/>
            <a:ext cx="5934949" cy="3158347"/>
          </a:xfrm>
        </p:spPr>
        <p:txBody>
          <a:bodyPr/>
          <a:lstStyle>
            <a:lvl1pPr marL="0" indent="0" algn="ctr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A87A34-81AB-432B-8DAE-1953F412C126}" type="datetimeFigureOut">
              <a:rPr lang="en-US" dirty="0"/>
              <a:t>7/22/2020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lumMod val="60000"/>
                <a:lumOff val="40000"/>
              </a:schemeClr>
            </a:gs>
            <a:gs pos="100000">
              <a:schemeClr val="bg2">
                <a:shade val="92000"/>
                <a:satMod val="170000"/>
                <a:lumMod val="96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19"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3775" y="618517"/>
            <a:ext cx="10364451" cy="159617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3775" y="2367093"/>
            <a:ext cx="10364452" cy="342410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678737" y="58832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48A87A34-81AB-432B-8DAE-1953F412C126}" type="datetimeFigureOut">
              <a:rPr lang="en-US" dirty="0"/>
              <a:pPr/>
              <a:t>7/22/2020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13774" y="5883275"/>
            <a:ext cx="66728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514011" y="5883275"/>
            <a:ext cx="76421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6D22F896-40B5-4ADD-8801-0D06FADFA095}" type="slidenum">
              <a:rPr lang="en-US" dirty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60" r:id="rId10"/>
    <p:sldLayoutId id="2147483661" r:id="rId11"/>
    <p:sldLayoutId id="2147483666" r:id="rId12"/>
    <p:sldLayoutId id="2147483663" r:id="rId13"/>
    <p:sldLayoutId id="2147483667" r:id="rId14"/>
    <p:sldLayoutId id="2147483668" r:id="rId15"/>
    <p:sldLayoutId id="2147483658" r:id="rId16"/>
    <p:sldLayoutId id="2147483659" r:id="rId17"/>
  </p:sldLayoutIdLst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effectLst/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Clr>
          <a:schemeClr val="tx1"/>
        </a:buClr>
        <a:buFont typeface="Arial" panose="020B0604020202020204" pitchFamily="34" charset="0"/>
        <a:buChar char="•"/>
        <a:defRPr sz="20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8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6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defRPr sz="1400" kern="1200" cap="all" baseline="0">
          <a:solidFill>
            <a:schemeClr val="tx1"/>
          </a:solidFill>
          <a:effectLst/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.png"/><Relationship Id="rId5" Type="http://schemas.openxmlformats.org/officeDocument/2006/relationships/image" Target="../media/image12.png"/><Relationship Id="rId4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7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.png"/><Relationship Id="rId5" Type="http://schemas.openxmlformats.org/officeDocument/2006/relationships/image" Target="../media/image13.png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u.microsoft.com/isapi/gomscom.asp?target=/" TargetMode="Externa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youtube.com/watch?v=Re0pCqUZu9w" TargetMode="Externa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751012" y="565999"/>
            <a:ext cx="8689976" cy="2386207"/>
          </a:xfrm>
        </p:spPr>
        <p:txBody>
          <a:bodyPr>
            <a:normAutofit fontScale="90000"/>
          </a:bodyPr>
          <a:lstStyle/>
          <a:p>
            <a:pPr lvl="0"/>
            <a:r>
              <a:rPr lang="en-GB" dirty="0" smtClean="0"/>
              <a:t>Diaries</a:t>
            </a:r>
            <a:br>
              <a:rPr lang="en-GB" dirty="0" smtClean="0"/>
            </a:br>
            <a:r>
              <a:rPr lang="en-GB" altLang="en-US" sz="6600" cap="none" dirty="0">
                <a:latin typeface="Arial" panose="020B0604020202020204" pitchFamily="34" charset="0"/>
              </a:rPr>
              <a:t/>
            </a:r>
            <a:br>
              <a:rPr lang="en-GB" altLang="en-US" sz="6600" cap="none" dirty="0">
                <a:latin typeface="Arial" panose="020B0604020202020204" pitchFamily="34" charset="0"/>
              </a:rPr>
            </a:br>
            <a:r>
              <a:rPr lang="en-GB" dirty="0"/>
              <a:t/>
            </a:r>
            <a:br>
              <a:rPr lang="en-GB" dirty="0"/>
            </a:br>
            <a:endParaRPr lang="en-GB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751012" y="5305065"/>
            <a:ext cx="8689976" cy="1371599"/>
          </a:xfrm>
        </p:spPr>
        <p:txBody>
          <a:bodyPr/>
          <a:lstStyle/>
          <a:p>
            <a:r>
              <a:rPr lang="en-GB" dirty="0" smtClean="0"/>
              <a:t>Year 5</a:t>
            </a:r>
            <a:endParaRPr lang="en-GB" dirty="0"/>
          </a:p>
        </p:txBody>
      </p:sp>
      <p:pic>
        <p:nvPicPr>
          <p:cNvPr id="14" name="Picture 13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6943" y="1123406"/>
            <a:ext cx="2318113" cy="3657599"/>
          </a:xfrm>
          <a:prstGeom prst="rect">
            <a:avLst/>
          </a:prstGeom>
          <a:noFill/>
        </p:spPr>
      </p:pic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0" y="0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0998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" name="Group 1914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0459" name="Picture 15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60" name="Picture 191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67" name="Rectangle 149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GB" smtClean="0">
                <a:ea typeface="+mj-ea"/>
              </a:rPr>
              <a:t>Writing a Recount</a:t>
            </a:r>
          </a:p>
        </p:txBody>
      </p:sp>
      <p:pic>
        <p:nvPicPr>
          <p:cNvPr id="4580" name="Picture 1508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6" name="Group 1912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0307" name="Rectangle 1512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8" name="Rectangle 1513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9" name="Rectangle 1514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0" name="Rectangle 1515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1" name="Rectangle 152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2" name="Rectangle 152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3" name="Rectangle 152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4" name="Rectangle 152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5" name="Rectangle 152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6" name="Rectangle 152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7" name="Rectangle 152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8" name="Rectangle 152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19" name="Rectangle 152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0" name="Rectangle 152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1" name="Rectangle 153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2" name="Rectangle 153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3" name="Rectangle 153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4" name="Rectangle 153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5" name="Rectangle 153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6" name="Rectangle 153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7" name="Rectangle 153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8" name="Rectangle 153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29" name="Rectangle 153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0" name="Rectangle 153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1" name="Rectangle 154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2" name="Rectangle 154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3" name="Rectangle 154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4" name="Rectangle 154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5" name="Rectangle 154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6" name="Rectangle 154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7" name="Rectangle 154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8" name="Rectangle 154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39" name="Rectangle 154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0" name="Rectangle 154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1" name="Rectangle 155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2" name="Rectangle 155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3" name="Rectangle 155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4" name="Rectangle 155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5" name="Rectangle 155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6" name="Rectangle 155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7" name="Rectangle 155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8" name="Rectangle 155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49" name="Rectangle 155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0" name="Rectangle 155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1" name="Rectangle 156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2" name="Rectangle 156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3" name="Rectangle 156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4" name="Rectangle 156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5" name="Rectangle 156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6" name="Rectangle 156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7" name="Rectangle 156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8" name="Rectangle 156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59" name="Rectangle 156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0" name="Rectangle 156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1" name="Rectangle 157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2" name="Rectangle 157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3" name="Rectangle 157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4" name="Rectangle 157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5" name="Rectangle 157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6" name="Rectangle 157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7" name="Rectangle 157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8" name="Rectangle 157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69" name="Rectangle 157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0" name="Rectangle 157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1" name="Rectangle 158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2" name="Rectangle 158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3" name="Rectangle 158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4" name="Rectangle 158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5" name="Rectangle 158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6" name="Rectangle 158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7" name="Rectangle 158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8" name="Rectangle 158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79" name="Rectangle 158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0" name="Rectangle 158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1" name="Rectangle 159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2" name="Rectangle 159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3" name="Rectangle 159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4" name="Rectangle 159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5" name="Rectangle 159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6" name="Rectangle 159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7" name="Rectangle 159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8" name="Rectangle 159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89" name="Rectangle 159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0" name="Rectangle 159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1" name="Rectangle 160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2" name="Rectangle 160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3" name="Rectangle 160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4" name="Rectangle 160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5" name="Rectangle 160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6" name="Rectangle 160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7" name="Rectangle 160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8" name="Rectangle 160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99" name="Rectangle 160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0" name="Rectangle 160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1" name="Rectangle 161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2" name="Rectangle 161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3" name="Rectangle 161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4" name="Rectangle 161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5" name="Rectangle 161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6" name="Rectangle 161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7" name="Rectangle 161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8" name="Rectangle 161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09" name="Rectangle 161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0" name="Rectangle 161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1" name="Rectangle 162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2" name="Rectangle 162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3" name="Rectangle 162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4" name="Rectangle 162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5" name="Rectangle 162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6" name="Rectangle 162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7" name="Rectangle 162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8" name="Rectangle 162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19" name="Rectangle 162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0" name="Rectangle 162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1" name="Rectangle 163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2" name="Rectangle 163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3" name="Rectangle 163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4" name="Rectangle 163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5" name="Rectangle 163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6" name="Rectangle 163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7" name="Rectangle 163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8" name="Rectangle 163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29" name="Rectangle 163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0" name="Rectangle 163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1" name="Rectangle 164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2" name="Rectangle 164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3" name="Rectangle 164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4" name="Rectangle 164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5" name="Rectangle 164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6" name="Rectangle 164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7" name="Rectangle 164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8" name="Rectangle 164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39" name="Rectangle 164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0" name="Rectangle 164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1" name="Rectangle 165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2" name="Rectangle 165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3" name="Rectangle 165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4" name="Rectangle 165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5" name="Rectangle 165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6" name="Rectangle 165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7" name="Rectangle 165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8" name="Rectangle 165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49" name="Rectangle 165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0" name="Rectangle 165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1" name="Rectangle 166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2" name="Rectangle 166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3" name="Rectangle 166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4" name="Rectangle 166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5" name="Rectangle 166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6" name="Rectangle 166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7" name="Rectangle 166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458" name="Rectangle 166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77" name="Group 1915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4011" name="Rectangle 191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2" name="Rectangle 191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3" name="Rectangle 191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4" name="Rectangle 191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5" name="Rectangle 192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6" name="Rectangle 192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7" name="Rectangle 192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8" name="Rectangle 192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9" name="Rectangle 192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0" name="Rectangle 192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1" name="Rectangle 192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2" name="Rectangle 192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3" name="Rectangle 192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4" name="Rectangle 192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5" name="Rectangle 193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6" name="Rectangle 193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7" name="Rectangle 193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8" name="Rectangle 193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29" name="Rectangle 193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0" name="Rectangle 193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1" name="Rectangle 193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2" name="Rectangle 193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3" name="Rectangle 193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4" name="Rectangle 193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5" name="Rectangle 194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6" name="Rectangle 194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7" name="Rectangle 194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8" name="Rectangle 194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39" name="Rectangle 194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0" name="Rectangle 194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1" name="Rectangle 194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2" name="Rectangle 194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3" name="Rectangle 194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4" name="Rectangle 194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5" name="Rectangle 195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6" name="Rectangle 195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7" name="Rectangle 195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8" name="Rectangle 195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49" name="Rectangle 195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0" name="Rectangle 195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1" name="Rectangle 195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2" name="Rectangle 195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3" name="Rectangle 195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4" name="Rectangle 195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5" name="Rectangle 196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6" name="Rectangle 196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7" name="Rectangle 196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8" name="Rectangle 196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59" name="Rectangle 196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0" name="Rectangle 196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1" name="Rectangle 196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2" name="Rectangle 196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3" name="Rectangle 196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4" name="Rectangle 196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5" name="Rectangle 197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6" name="Rectangle 197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7" name="Rectangle 197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8" name="Rectangle 197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69" name="Rectangle 197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0" name="Rectangle 197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1" name="Rectangle 197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2" name="Rectangle 197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3" name="Rectangle 197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4" name="Rectangle 197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5" name="Rectangle 198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6" name="Rectangle 198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7" name="Rectangle 198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8" name="Rectangle 198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79" name="Rectangle 198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0" name="Rectangle 198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1" name="Rectangle 198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2" name="Rectangle 198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3" name="Rectangle 198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4" name="Rectangle 198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5" name="Rectangle 199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6" name="Rectangle 199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7" name="Rectangle 199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8" name="Rectangle 199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89" name="Rectangle 199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0" name="Rectangle 199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1" name="Rectangle 199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2" name="Rectangle 199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3" name="Rectangle 199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4" name="Rectangle 199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95" name="Rectangle 200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0" name="Rectangle 200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1" name="Rectangle 200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2" name="Rectangle 200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3" name="Rectangle 200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4" name="Rectangle 200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5" name="Rectangle 200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6" name="Rectangle 200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7" name="Rectangle 200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8" name="Rectangle 200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49" name="Rectangle 201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0" name="Rectangle 201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1" name="Rectangle 201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2" name="Rectangle 201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3" name="Rectangle 201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4" name="Rectangle 201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5" name="Rectangle 201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6" name="Rectangle 201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7" name="Rectangle 201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8" name="Rectangle 201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59" name="Rectangle 202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0" name="Rectangle 202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1" name="Rectangle 202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2" name="Rectangle 202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3" name="Rectangle 202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4" name="Rectangle 202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5" name="Rectangle 202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6" name="Rectangle 202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7" name="Rectangle 202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8" name="Rectangle 202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69" name="Rectangle 203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0" name="Rectangle 203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1" name="Rectangle 203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2" name="Rectangle 203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3" name="Rectangle 203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4" name="Rectangle 203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5" name="Rectangle 203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6" name="Rectangle 203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7" name="Rectangle 203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8" name="Rectangle 203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79" name="Rectangle 204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0" name="Rectangle 204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1" name="Rectangle 204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2" name="Rectangle 204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3" name="Rectangle 204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4" name="Rectangle 204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5" name="Rectangle 204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6" name="Rectangle 204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7" name="Rectangle 204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8" name="Rectangle 204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89" name="Rectangle 205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0" name="Rectangle 205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1" name="Rectangle 205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2" name="Rectangle 205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3" name="Rectangle 205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4" name="Rectangle 205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5" name="Rectangle 205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6" name="Rectangle 205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7" name="Rectangle 205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8" name="Rectangle 205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99" name="Rectangle 206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0" name="Rectangle 206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1" name="Rectangle 206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2" name="Rectangle 206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3" name="Rectangle 206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4" name="Rectangle 206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5" name="Rectangle 206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306" name="Rectangle 206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78" name="Group 2068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3859" name="Rectangle 206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0" name="Rectangle 207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1" name="Rectangle 207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2" name="Rectangle 207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3" name="Rectangle 207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4" name="Rectangle 207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5" name="Rectangle 207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6" name="Rectangle 207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7" name="Rectangle 207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8" name="Rectangle 207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69" name="Rectangle 207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0" name="Rectangle 208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1" name="Rectangle 208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2" name="Rectangle 208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3" name="Rectangle 208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4" name="Rectangle 208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5" name="Rectangle 208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6" name="Rectangle 208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7" name="Rectangle 208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8" name="Rectangle 208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79" name="Rectangle 208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0" name="Rectangle 209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1" name="Rectangle 209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2" name="Rectangle 209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3" name="Rectangle 209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4" name="Rectangle 209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5" name="Rectangle 209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6" name="Rectangle 209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7" name="Rectangle 209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8" name="Rectangle 209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89" name="Rectangle 209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0" name="Rectangle 210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1" name="Rectangle 210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2" name="Rectangle 210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3" name="Rectangle 210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4" name="Rectangle 210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5" name="Rectangle 210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6" name="Rectangle 210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7" name="Rectangle 210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8" name="Rectangle 210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99" name="Rectangle 210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0" name="Rectangle 211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1" name="Rectangle 211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2" name="Rectangle 211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3" name="Rectangle 211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4" name="Rectangle 211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5" name="Rectangle 211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6" name="Rectangle 211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7" name="Rectangle 211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8" name="Rectangle 211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09" name="Rectangle 211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0" name="Rectangle 212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1" name="Rectangle 212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2" name="Rectangle 212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3" name="Rectangle 212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4" name="Rectangle 212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5" name="Rectangle 212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6" name="Rectangle 212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7" name="Rectangle 212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8" name="Rectangle 212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19" name="Rectangle 212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0" name="Rectangle 213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1" name="Rectangle 213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2" name="Rectangle 213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3" name="Rectangle 213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4" name="Rectangle 213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5" name="Rectangle 213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6" name="Rectangle 213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7" name="Rectangle 213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8" name="Rectangle 213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29" name="Rectangle 213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0" name="Rectangle 214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1" name="Rectangle 214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2" name="Rectangle 214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3" name="Rectangle 214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4" name="Rectangle 214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5" name="Rectangle 214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6" name="Rectangle 214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7" name="Rectangle 214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8" name="Rectangle 214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39" name="Rectangle 214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0" name="Rectangle 215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1" name="Rectangle 215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2" name="Rectangle 215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3" name="Rectangle 215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4" name="Rectangle 215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5" name="Rectangle 215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6" name="Rectangle 215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7" name="Rectangle 215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8" name="Rectangle 215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49" name="Rectangle 215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0" name="Rectangle 216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1" name="Rectangle 216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2" name="Rectangle 216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3" name="Rectangle 216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4" name="Rectangle 216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5" name="Rectangle 216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6" name="Rectangle 216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7" name="Rectangle 216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8" name="Rectangle 216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59" name="Rectangle 216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0" name="Rectangle 217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1" name="Rectangle 217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2" name="Rectangle 217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3" name="Rectangle 217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4" name="Rectangle 217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5" name="Rectangle 217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6" name="Rectangle 217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7" name="Rectangle 217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8" name="Rectangle 217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69" name="Rectangle 217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0" name="Rectangle 218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1" name="Rectangle 218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2" name="Rectangle 218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3" name="Rectangle 218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4" name="Rectangle 218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5" name="Rectangle 218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6" name="Rectangle 218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7" name="Rectangle 218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8" name="Rectangle 218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79" name="Rectangle 218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0" name="Rectangle 219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1" name="Rectangle 219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2" name="Rectangle 219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3" name="Rectangle 219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4" name="Rectangle 219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5" name="Rectangle 219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6" name="Rectangle 219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7" name="Rectangle 219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8" name="Rectangle 219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89" name="Rectangle 219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0" name="Rectangle 220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1" name="Rectangle 220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2" name="Rectangle 220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3" name="Rectangle 220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4" name="Rectangle 220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5" name="Rectangle 220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6" name="Rectangle 220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7" name="Rectangle 220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8" name="Rectangle 220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999" name="Rectangle 220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0" name="Rectangle 221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1" name="Rectangle 221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2" name="Rectangle 221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3" name="Rectangle 221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4" name="Rectangle 221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5" name="Rectangle 221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6" name="Rectangle 221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7" name="Rectangle 221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8" name="Rectangle 221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09" name="Rectangle 221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010" name="Rectangle 222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79" name="Group 2221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3707" name="Rectangle 2222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8" name="Rectangle 2223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9" name="Rectangle 2224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0" name="Rectangle 2225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1" name="Rectangle 2226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2" name="Rectangle 2227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3" name="Rectangle 2228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4" name="Rectangle 2229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5" name="Rectangle 2230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6" name="Rectangle 2231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7" name="Rectangle 2232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8" name="Rectangle 2233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19" name="Rectangle 2234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0" name="Rectangle 2235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1" name="Rectangle 2236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2" name="Rectangle 2237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3" name="Rectangle 2238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4" name="Rectangle 2239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5" name="Rectangle 2240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6" name="Rectangle 2241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7" name="Rectangle 2242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8" name="Rectangle 2243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29" name="Rectangle 2244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0" name="Rectangle 2245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1" name="Rectangle 2246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2" name="Rectangle 2247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3" name="Rectangle 2248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4" name="Rectangle 2249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5" name="Rectangle 2250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6" name="Rectangle 2251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7" name="Rectangle 2252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8" name="Rectangle 2253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39" name="Rectangle 2254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0" name="Rectangle 2255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1" name="Rectangle 2256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2" name="Rectangle 2257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3" name="Rectangle 2258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4" name="Rectangle 2259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5" name="Rectangle 2260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6" name="Rectangle 2261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7" name="Rectangle 2262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8" name="Rectangle 2263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49" name="Rectangle 2264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0" name="Rectangle 2265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1" name="Rectangle 2266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2" name="Rectangle 2267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3" name="Rectangle 2268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4" name="Rectangle 2269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5" name="Rectangle 2270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6" name="Rectangle 2271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7" name="Rectangle 2272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8" name="Rectangle 2273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59" name="Rectangle 2274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0" name="Rectangle 2275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1" name="Rectangle 2276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2" name="Rectangle 2277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3" name="Rectangle 2278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4" name="Rectangle 2279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5" name="Rectangle 2280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6" name="Rectangle 2281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7" name="Rectangle 2282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8" name="Rectangle 2283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69" name="Rectangle 2284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0" name="Rectangle 2285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1" name="Rectangle 2286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2" name="Rectangle 2287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3" name="Rectangle 2288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4" name="Rectangle 2289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5" name="Rectangle 2290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6" name="Rectangle 2291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7" name="Rectangle 2292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8" name="Rectangle 2293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79" name="Rectangle 2294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0" name="Rectangle 2295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1" name="Rectangle 2296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2" name="Rectangle 2297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3" name="Rectangle 2298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4" name="Rectangle 2299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5" name="Rectangle 2300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6" name="Rectangle 2301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7" name="Rectangle 2302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8" name="Rectangle 2303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89" name="Rectangle 2304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0" name="Rectangle 2305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1" name="Rectangle 2306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2" name="Rectangle 2307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3" name="Rectangle 2308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4" name="Rectangle 2309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5" name="Rectangle 2310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6" name="Rectangle 2311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7" name="Rectangle 2312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8" name="Rectangle 2313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99" name="Rectangle 2314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0" name="Rectangle 2315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1" name="Rectangle 2316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2" name="Rectangle 2317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3" name="Rectangle 2318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4" name="Rectangle 2319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5" name="Rectangle 2320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6" name="Rectangle 2321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7" name="Rectangle 2322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8" name="Rectangle 2323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09" name="Rectangle 2324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0" name="Rectangle 2325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1" name="Rectangle 2326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2" name="Rectangle 2327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3" name="Rectangle 2328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4" name="Rectangle 2329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5" name="Rectangle 2330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6" name="Rectangle 2331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7" name="Rectangle 2332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8" name="Rectangle 2333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19" name="Rectangle 2334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0" name="Rectangle 2335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1" name="Rectangle 2336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2" name="Rectangle 2337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3" name="Rectangle 2338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4" name="Rectangle 2339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5" name="Rectangle 2340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6" name="Rectangle 2341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7" name="Rectangle 2342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8" name="Rectangle 2343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29" name="Rectangle 2344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0" name="Rectangle 2345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1" name="Rectangle 2346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2" name="Rectangle 2347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3" name="Rectangle 2348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4" name="Rectangle 2349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5" name="Rectangle 2350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6" name="Rectangle 2351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7" name="Rectangle 2352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8" name="Rectangle 2353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39" name="Rectangle 2354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0" name="Rectangle 2355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1" name="Rectangle 2356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2" name="Rectangle 2357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3" name="Rectangle 2358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4" name="Rectangle 2359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5" name="Rectangle 2360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6" name="Rectangle 2361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7" name="Rectangle 2362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8" name="Rectangle 2363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49" name="Rectangle 2364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0" name="Rectangle 2365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1" name="Rectangle 2366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2" name="Rectangle 2367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3" name="Rectangle 2368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4" name="Rectangle 2369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5" name="Rectangle 2370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6" name="Rectangle 2371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7" name="Rectangle 2372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858" name="Rectangle 2373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80" name="Group 2374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3555" name="Rectangle 2375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6" name="Rectangle 2376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7" name="Rectangle 2377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8" name="Rectangle 2378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9" name="Rectangle 2379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0" name="Rectangle 2380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1" name="Rectangle 2381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2" name="Rectangle 2382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3" name="Rectangle 2383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4" name="Rectangle 2384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5" name="Rectangle 2385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6" name="Rectangle 2386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7" name="Rectangle 2387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8" name="Rectangle 2388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69" name="Rectangle 2389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0" name="Rectangle 2390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1" name="Rectangle 2391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2" name="Rectangle 2392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3" name="Rectangle 2393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4" name="Rectangle 2394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5" name="Rectangle 2395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6" name="Rectangle 2396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7" name="Rectangle 2397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8" name="Rectangle 2398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79" name="Rectangle 2399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0" name="Rectangle 2400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1" name="Rectangle 2401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2" name="Rectangle 2402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3" name="Rectangle 2403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4" name="Rectangle 2404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5" name="Rectangle 2405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6" name="Rectangle 2406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7" name="Rectangle 2407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8" name="Rectangle 2408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89" name="Rectangle 2409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0" name="Rectangle 2410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1" name="Rectangle 2411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2" name="Rectangle 2412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3" name="Rectangle 2413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4" name="Rectangle 2414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5" name="Rectangle 2415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6" name="Rectangle 2416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7" name="Rectangle 2417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8" name="Rectangle 2418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99" name="Rectangle 2419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0" name="Rectangle 2420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1" name="Rectangle 2421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2" name="Rectangle 2422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3" name="Rectangle 2423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4" name="Rectangle 2424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5" name="Rectangle 2425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6" name="Rectangle 2426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7" name="Rectangle 2427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8" name="Rectangle 2428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09" name="Rectangle 2429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0" name="Rectangle 2430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1" name="Rectangle 2431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2" name="Rectangle 2432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3" name="Rectangle 2433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4" name="Rectangle 2434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5" name="Rectangle 2435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6" name="Rectangle 2436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7" name="Rectangle 2437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8" name="Rectangle 2438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19" name="Rectangle 2439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0" name="Rectangle 2440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1" name="Rectangle 2441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2" name="Rectangle 2442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3" name="Rectangle 2443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4" name="Rectangle 2444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5" name="Rectangle 2445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6" name="Rectangle 2446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7" name="Rectangle 2447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8" name="Rectangle 2448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29" name="Rectangle 2449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0" name="Rectangle 2450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1" name="Rectangle 2451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2" name="Rectangle 2452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3" name="Rectangle 2453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4" name="Rectangle 2454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5" name="Rectangle 2455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6" name="Rectangle 2456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7" name="Rectangle 2457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8" name="Rectangle 2458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39" name="Rectangle 2459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0" name="Rectangle 2460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1" name="Rectangle 2461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2" name="Rectangle 2462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3" name="Rectangle 2463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4" name="Rectangle 2464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5" name="Rectangle 2465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6" name="Rectangle 2466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7" name="Rectangle 2467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8" name="Rectangle 2468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49" name="Rectangle 2469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0" name="Rectangle 2470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1" name="Rectangle 2471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2" name="Rectangle 2472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3" name="Rectangle 2473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4" name="Rectangle 2474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5" name="Rectangle 2475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6" name="Rectangle 2476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7" name="Rectangle 2477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8" name="Rectangle 2478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59" name="Rectangle 2479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0" name="Rectangle 2480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1" name="Rectangle 2481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2" name="Rectangle 2482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3" name="Rectangle 2483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4" name="Rectangle 2484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5" name="Rectangle 2485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6" name="Rectangle 2486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7" name="Rectangle 2487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8" name="Rectangle 2488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69" name="Rectangle 2489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0" name="Rectangle 2490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1" name="Rectangle 2491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2" name="Rectangle 2492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3" name="Rectangle 2493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4" name="Rectangle 2494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5" name="Rectangle 2495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6" name="Rectangle 2496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7" name="Rectangle 2497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8" name="Rectangle 2498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79" name="Rectangle 2499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0" name="Rectangle 2500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1" name="Rectangle 2501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2" name="Rectangle 2502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3" name="Rectangle 2503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4" name="Rectangle 2504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5" name="Rectangle 2505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6" name="Rectangle 2506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7" name="Rectangle 2507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8" name="Rectangle 2508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89" name="Rectangle 2509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0" name="Rectangle 2510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1" name="Rectangle 2511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2" name="Rectangle 2512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3" name="Rectangle 2513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4" name="Rectangle 2514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5" name="Rectangle 2515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6" name="Rectangle 2516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7" name="Rectangle 2517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8" name="Rectangle 2518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699" name="Rectangle 2519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0" name="Rectangle 2520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1" name="Rectangle 2521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2" name="Rectangle 2522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3" name="Rectangle 2523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4" name="Rectangle 2524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5" name="Rectangle 2525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706" name="Rectangle 2526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81" name="Group 2527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3403" name="Rectangle 252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4" name="Rectangle 252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5" name="Rectangle 253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6" name="Rectangle 253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7" name="Rectangle 253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8" name="Rectangle 253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9" name="Rectangle 253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0" name="Rectangle 253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1" name="Rectangle 253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2" name="Rectangle 253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3" name="Rectangle 253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4" name="Rectangle 253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5" name="Rectangle 254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6" name="Rectangle 254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7" name="Rectangle 254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8" name="Rectangle 254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19" name="Rectangle 254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0" name="Rectangle 254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1" name="Rectangle 254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2" name="Rectangle 254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3" name="Rectangle 254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4" name="Rectangle 254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5" name="Rectangle 255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6" name="Rectangle 255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7" name="Rectangle 255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8" name="Rectangle 255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29" name="Rectangle 255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0" name="Rectangle 255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1" name="Rectangle 255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2" name="Rectangle 255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3" name="Rectangle 255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4" name="Rectangle 255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5" name="Rectangle 256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6" name="Rectangle 256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7" name="Rectangle 256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8" name="Rectangle 256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39" name="Rectangle 256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0" name="Rectangle 256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1" name="Rectangle 256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2" name="Rectangle 256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3" name="Rectangle 256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4" name="Rectangle 256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5" name="Rectangle 257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6" name="Rectangle 257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7" name="Rectangle 257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8" name="Rectangle 257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49" name="Rectangle 257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0" name="Rectangle 257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1" name="Rectangle 257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2" name="Rectangle 257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3" name="Rectangle 257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4" name="Rectangle 257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5" name="Rectangle 258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6" name="Rectangle 258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7" name="Rectangle 258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8" name="Rectangle 258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59" name="Rectangle 258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0" name="Rectangle 258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1" name="Rectangle 258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2" name="Rectangle 258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3" name="Rectangle 258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4" name="Rectangle 258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5" name="Rectangle 259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6" name="Rectangle 259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7" name="Rectangle 259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8" name="Rectangle 259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69" name="Rectangle 259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0" name="Rectangle 259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1" name="Rectangle 259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2" name="Rectangle 259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3" name="Rectangle 259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4" name="Rectangle 259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5" name="Rectangle 260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6" name="Rectangle 260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7" name="Rectangle 260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8" name="Rectangle 260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79" name="Rectangle 260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0" name="Rectangle 260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1" name="Rectangle 260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2" name="Rectangle 260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3" name="Rectangle 260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4" name="Rectangle 260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5" name="Rectangle 261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6" name="Rectangle 261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7" name="Rectangle 261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8" name="Rectangle 261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89" name="Rectangle 261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0" name="Rectangle 261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1" name="Rectangle 261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2" name="Rectangle 261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3" name="Rectangle 261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4" name="Rectangle 261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5" name="Rectangle 262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6" name="Rectangle 262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7" name="Rectangle 262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8" name="Rectangle 262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99" name="Rectangle 262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0" name="Rectangle 262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1" name="Rectangle 262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2" name="Rectangle 262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3" name="Rectangle 262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4" name="Rectangle 262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5" name="Rectangle 263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6" name="Rectangle 263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7" name="Rectangle 263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8" name="Rectangle 263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09" name="Rectangle 263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0" name="Rectangle 263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1" name="Rectangle 263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2" name="Rectangle 263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3" name="Rectangle 263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4" name="Rectangle 263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5" name="Rectangle 264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6" name="Rectangle 264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7" name="Rectangle 264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8" name="Rectangle 264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19" name="Rectangle 264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0" name="Rectangle 264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1" name="Rectangle 264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2" name="Rectangle 264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3" name="Rectangle 264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4" name="Rectangle 264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5" name="Rectangle 265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6" name="Rectangle 265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7" name="Rectangle 265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8" name="Rectangle 265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29" name="Rectangle 265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0" name="Rectangle 265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1" name="Rectangle 265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2" name="Rectangle 265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3" name="Rectangle 265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4" name="Rectangle 265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5" name="Rectangle 266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6" name="Rectangle 266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7" name="Rectangle 266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8" name="Rectangle 266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39" name="Rectangle 266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0" name="Rectangle 266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1" name="Rectangle 266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2" name="Rectangle 266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3" name="Rectangle 266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4" name="Rectangle 266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5" name="Rectangle 267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6" name="Rectangle 267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7" name="Rectangle 267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8" name="Rectangle 267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49" name="Rectangle 267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0" name="Rectangle 267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1" name="Rectangle 267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2" name="Rectangle 267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3" name="Rectangle 267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554" name="Rectangle 267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82" name="Group 2680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3251" name="Rectangle 268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2" name="Rectangle 268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3" name="Rectangle 268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4" name="Rectangle 268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5" name="Rectangle 268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6" name="Rectangle 268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7" name="Rectangle 268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8" name="Rectangle 268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9" name="Rectangle 268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0" name="Rectangle 269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1" name="Rectangle 269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2" name="Rectangle 269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3" name="Rectangle 269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4" name="Rectangle 269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5" name="Rectangle 269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6" name="Rectangle 269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7" name="Rectangle 269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8" name="Rectangle 269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69" name="Rectangle 269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0" name="Rectangle 270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1" name="Rectangle 270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2" name="Rectangle 270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3" name="Rectangle 270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4" name="Rectangle 270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5" name="Rectangle 270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6" name="Rectangle 270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7" name="Rectangle 270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8" name="Rectangle 270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79" name="Rectangle 270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0" name="Rectangle 271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1" name="Rectangle 271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2" name="Rectangle 271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3" name="Rectangle 271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4" name="Rectangle 271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5" name="Rectangle 271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6" name="Rectangle 271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7" name="Rectangle 271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8" name="Rectangle 271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89" name="Rectangle 271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0" name="Rectangle 272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1" name="Rectangle 272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2" name="Rectangle 272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3" name="Rectangle 272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4" name="Rectangle 272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5" name="Rectangle 272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6" name="Rectangle 272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7" name="Rectangle 272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8" name="Rectangle 272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99" name="Rectangle 272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0" name="Rectangle 273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1" name="Rectangle 273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2" name="Rectangle 273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3" name="Rectangle 273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4" name="Rectangle 273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5" name="Rectangle 273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6" name="Rectangle 273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7" name="Rectangle 273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8" name="Rectangle 273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09" name="Rectangle 273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0" name="Rectangle 274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1" name="Rectangle 274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2" name="Rectangle 274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3" name="Rectangle 274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4" name="Rectangle 274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5" name="Rectangle 274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6" name="Rectangle 274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7" name="Rectangle 274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8" name="Rectangle 274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19" name="Rectangle 274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0" name="Rectangle 275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1" name="Rectangle 275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2" name="Rectangle 275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3" name="Rectangle 275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4" name="Rectangle 275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5" name="Rectangle 275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6" name="Rectangle 275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7" name="Rectangle 275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8" name="Rectangle 275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29" name="Rectangle 275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0" name="Rectangle 276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1" name="Rectangle 276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2" name="Rectangle 276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3" name="Rectangle 276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4" name="Rectangle 276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5" name="Rectangle 276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6" name="Rectangle 276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7" name="Rectangle 276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8" name="Rectangle 276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39" name="Rectangle 276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0" name="Rectangle 277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1" name="Rectangle 277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2" name="Rectangle 277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3" name="Rectangle 277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4" name="Rectangle 277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5" name="Rectangle 277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6" name="Rectangle 277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7" name="Rectangle 277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8" name="Rectangle 277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49" name="Rectangle 277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0" name="Rectangle 278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1" name="Rectangle 278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2" name="Rectangle 278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3" name="Rectangle 278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4" name="Rectangle 278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5" name="Rectangle 278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6" name="Rectangle 278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7" name="Rectangle 278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8" name="Rectangle 278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59" name="Rectangle 278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0" name="Rectangle 279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1" name="Rectangle 279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2" name="Rectangle 279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3" name="Rectangle 279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4" name="Rectangle 279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5" name="Rectangle 279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6" name="Rectangle 279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7" name="Rectangle 279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8" name="Rectangle 279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69" name="Rectangle 279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0" name="Rectangle 280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1" name="Rectangle 280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2" name="Rectangle 280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3" name="Rectangle 280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4" name="Rectangle 280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5" name="Rectangle 280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6" name="Rectangle 280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7" name="Rectangle 280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8" name="Rectangle 280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79" name="Rectangle 280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0" name="Rectangle 281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1" name="Rectangle 281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2" name="Rectangle 281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3" name="Rectangle 281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4" name="Rectangle 281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5" name="Rectangle 281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6" name="Rectangle 281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7" name="Rectangle 281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8" name="Rectangle 281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89" name="Rectangle 281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0" name="Rectangle 282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1" name="Rectangle 282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2" name="Rectangle 282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3" name="Rectangle 282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4" name="Rectangle 282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5" name="Rectangle 282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6" name="Rectangle 282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7" name="Rectangle 282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8" name="Rectangle 282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399" name="Rectangle 282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0" name="Rectangle 283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1" name="Rectangle 283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402" name="Rectangle 283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3083" name="Group 2833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3099" name="Rectangle 283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0" name="Rectangle 283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1" name="Rectangle 283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2" name="Rectangle 283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3" name="Rectangle 283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4" name="Rectangle 283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5" name="Rectangle 284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6" name="Rectangle 284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7" name="Rectangle 284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8" name="Rectangle 284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09" name="Rectangle 284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0" name="Rectangle 284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1" name="Rectangle 284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2" name="Rectangle 284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3" name="Rectangle 284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4" name="Rectangle 284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5" name="Rectangle 285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6" name="Rectangle 285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7" name="Rectangle 285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8" name="Rectangle 285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19" name="Rectangle 285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0" name="Rectangle 285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1" name="Rectangle 285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2" name="Rectangle 285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3" name="Rectangle 285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4" name="Rectangle 285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5" name="Rectangle 286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6" name="Rectangle 286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7" name="Rectangle 286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8" name="Rectangle 286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29" name="Rectangle 286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0" name="Rectangle 286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1" name="Rectangle 286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2" name="Rectangle 286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3" name="Rectangle 286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4" name="Rectangle 286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5" name="Rectangle 287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6" name="Rectangle 287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7" name="Rectangle 287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8" name="Rectangle 287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39" name="Rectangle 287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0" name="Rectangle 287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1" name="Rectangle 287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2" name="Rectangle 287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3" name="Rectangle 287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4" name="Rectangle 287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5" name="Rectangle 288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6" name="Rectangle 288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7" name="Rectangle 288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8" name="Rectangle 288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49" name="Rectangle 288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0" name="Rectangle 288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1" name="Rectangle 288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2" name="Rectangle 288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3" name="Rectangle 288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4" name="Rectangle 288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5" name="Rectangle 289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6" name="Rectangle 289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7" name="Rectangle 289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8" name="Rectangle 289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59" name="Rectangle 289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0" name="Rectangle 289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1" name="Rectangle 289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2" name="Rectangle 289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3" name="Rectangle 289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4" name="Rectangle 289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5" name="Rectangle 290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6" name="Rectangle 290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7" name="Rectangle 290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8" name="Rectangle 290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69" name="Rectangle 290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0" name="Rectangle 290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1" name="Rectangle 290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2" name="Rectangle 290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3" name="Rectangle 290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4" name="Rectangle 290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5" name="Rectangle 291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6" name="Rectangle 291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7" name="Rectangle 291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8" name="Rectangle 291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79" name="Rectangle 291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0" name="Rectangle 291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1" name="Rectangle 291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2" name="Rectangle 291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3" name="Rectangle 291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4" name="Rectangle 291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5" name="Rectangle 292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6" name="Rectangle 292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7" name="Rectangle 292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8" name="Rectangle 292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89" name="Rectangle 292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0" name="Rectangle 292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1" name="Rectangle 292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2" name="Rectangle 292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3" name="Rectangle 292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4" name="Rectangle 292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5" name="Rectangle 293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6" name="Rectangle 293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7" name="Rectangle 293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8" name="Rectangle 293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199" name="Rectangle 293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0" name="Rectangle 293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1" name="Rectangle 293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2" name="Rectangle 293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3" name="Rectangle 293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4" name="Rectangle 293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5" name="Rectangle 294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6" name="Rectangle 294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7" name="Rectangle 294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8" name="Rectangle 294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09" name="Rectangle 294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0" name="Rectangle 294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1" name="Rectangle 294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2" name="Rectangle 294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3" name="Rectangle 294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4" name="Rectangle 294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5" name="Rectangle 295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6" name="Rectangle 295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7" name="Rectangle 295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8" name="Rectangle 295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19" name="Rectangle 295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0" name="Rectangle 295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1" name="Rectangle 295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2" name="Rectangle 295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3" name="Rectangle 295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4" name="Rectangle 295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5" name="Rectangle 296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6" name="Rectangle 296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7" name="Rectangle 296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8" name="Rectangle 296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29" name="Rectangle 296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0" name="Rectangle 296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1" name="Rectangle 296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2" name="Rectangle 296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3" name="Rectangle 296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4" name="Rectangle 296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5" name="Rectangle 297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6" name="Rectangle 297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7" name="Rectangle 297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8" name="Rectangle 297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39" name="Rectangle 297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0" name="Rectangle 297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1" name="Rectangle 297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2" name="Rectangle 297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3" name="Rectangle 297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4" name="Rectangle 297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5" name="Rectangle 298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6" name="Rectangle 298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7" name="Rectangle 298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8" name="Rectangle 298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49" name="Rectangle 298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3250" name="Rectangle 298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pic>
        <p:nvPicPr>
          <p:cNvPr id="35759" name="Picture 2991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5087939" y="1484313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3085" name="Freeform 2992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6" name="Freeform 2993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7" name="Freeform 2994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8" name="Freeform 2995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89" name="Freeform 2996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0" name="Freeform 2997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1" name="Freeform 2998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2" name="Freeform 2999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3" name="Freeform 3000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4" name="Freeform 3001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5" name="Freeform 3002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096" name="Freeform 3003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5772" name="Text Box 3004"/>
          <p:cNvSpPr txBox="1">
            <a:spLocks noChangeArrowheads="1"/>
          </p:cNvSpPr>
          <p:nvPr/>
        </p:nvSpPr>
        <p:spPr bwMode="auto">
          <a:xfrm>
            <a:off x="2711450" y="5157789"/>
            <a:ext cx="6764338" cy="579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GB" sz="3200">
                <a:latin typeface="Comic Sans MS" charset="0"/>
                <a:ea typeface="ＭＳ Ｐゴシック" charset="0"/>
              </a:rPr>
              <a:t>Meet Reggie the Recount Reindeer</a:t>
            </a:r>
          </a:p>
        </p:txBody>
      </p:sp>
      <p:sp>
        <p:nvSpPr>
          <p:cNvPr id="35773" name="AutoShape 3005"/>
          <p:cNvSpPr>
            <a:spLocks noChangeArrowheads="1"/>
          </p:cNvSpPr>
          <p:nvPr/>
        </p:nvSpPr>
        <p:spPr bwMode="auto">
          <a:xfrm>
            <a:off x="6743700" y="1557338"/>
            <a:ext cx="3240088" cy="1295400"/>
          </a:xfrm>
          <a:prstGeom prst="wedgeEllipseCallout">
            <a:avLst>
              <a:gd name="adj1" fmla="val -44315"/>
              <a:gd name="adj2" fmla="val 56616"/>
            </a:avLst>
          </a:prstGeom>
          <a:solidFill>
            <a:srgbClr val="FFCFB7">
              <a:alpha val="6000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GB" sz="2000">
                <a:latin typeface="Comic Sans MS" charset="0"/>
                <a:ea typeface="ＭＳ Ｐゴシック" charset="0"/>
              </a:rPr>
              <a:t>I retell events. I was there. I saw everything!</a:t>
            </a:r>
          </a:p>
        </p:txBody>
      </p:sp>
    </p:spTree>
    <p:extLst>
      <p:ext uri="{BB962C8B-B14F-4D97-AF65-F5344CB8AC3E}">
        <p14:creationId xmlns:p14="http://schemas.microsoft.com/office/powerpoint/2010/main" val="2774239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5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87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2733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96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996" tmFilter="0, 0; 0.125,0.2665; 0.25,0.4; 0.375,0.465; 0.5,0.5;  0.625,0.535; 0.75,0.6; 0.875,0.7335; 1,1">
                                          <p:stCondLst>
                                            <p:cond delay="996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98" tmFilter="0, 0; 0.125,0.2665; 0.25,0.4; 0.375,0.465; 0.5,0.5;  0.625,0.535; 0.75,0.6; 0.875,0.7335; 1,1">
                                          <p:stCondLst>
                                            <p:cond delay="1986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46" tmFilter="0, 0; 0.125,0.2665; 0.25,0.4; 0.375,0.465; 0.5,0.5;  0.625,0.535; 0.75,0.6; 0.875,0.7335; 1,1">
                                          <p:stCondLst>
                                            <p:cond delay="2484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" dur="39">
                                          <p:stCondLst>
                                            <p:cond delay="975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1" dur="249" decel="50000">
                                          <p:stCondLst>
                                            <p:cond delay="1014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39">
                                          <p:stCondLst>
                                            <p:cond delay="1968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3" dur="249" decel="50000">
                                          <p:stCondLst>
                                            <p:cond delay="2007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39">
                                          <p:stCondLst>
                                            <p:cond delay="2463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5" dur="249" decel="50000">
                                          <p:stCondLst>
                                            <p:cond delay="2502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39">
                                          <p:stCondLst>
                                            <p:cond delay="2712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7" dur="249" decel="50000">
                                          <p:stCondLst>
                                            <p:cond delay="2751"/>
                                          </p:stCondLst>
                                        </p:cTn>
                                        <p:tgtEl>
                                          <p:spTgt spid="357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35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72" grpId="0"/>
      <p:bldP spid="3577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7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1483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84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5845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/>
            <a:r>
              <a:rPr lang="en-GB" altLang="en-US" smtClean="0"/>
              <a:t>Let</a:t>
            </a:r>
            <a:r>
              <a:rPr lang="ja-JP" altLang="en-GB" smtClean="0">
                <a:latin typeface="Arial" panose="020B0604020202020204" pitchFamily="34" charset="0"/>
              </a:rPr>
              <a:t>’</a:t>
            </a:r>
            <a:r>
              <a:rPr lang="en-GB" altLang="ja-JP" smtClean="0"/>
              <a:t>s review text structure</a:t>
            </a:r>
            <a:endParaRPr lang="en-GB" altLang="en-US" smtClean="0"/>
          </a:p>
        </p:txBody>
      </p:sp>
      <p:pic>
        <p:nvPicPr>
          <p:cNvPr id="35846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0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1331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2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3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4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5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6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7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8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9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0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1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2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3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4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5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6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7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8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49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0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1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2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3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4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5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6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7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8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59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0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1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2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3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4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5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6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7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8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9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0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1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2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3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4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5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6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7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8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79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0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1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2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3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4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5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6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7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8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89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0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1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2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3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4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5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6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7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8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99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0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1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2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3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4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5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6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7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8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09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0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1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2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3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4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5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6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7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8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19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0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1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2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3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4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5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6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7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8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29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0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1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2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3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4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5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6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7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8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39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0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1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2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3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4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5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6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7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8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49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0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1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2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3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4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5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6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7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8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59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0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1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2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3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4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5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6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7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8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69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0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1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2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3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4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5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6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7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8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79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80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81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482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1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5035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6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7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8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9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0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1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2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3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4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5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6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7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8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49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0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1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2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3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4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5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6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7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8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59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0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1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2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3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4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5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6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7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8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69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0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1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2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3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4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5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6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7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8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79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0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1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2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3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4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5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6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7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8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89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0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1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2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3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4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5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6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7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8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99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0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1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2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3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4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5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6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7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8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09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0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1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2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3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4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5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6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7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8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19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4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5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6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7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8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69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0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1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2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3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4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5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6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7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8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79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0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1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2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3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4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5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6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7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8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89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0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1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2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3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4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5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6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7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8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299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0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1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2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3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4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5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6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7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8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09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0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1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2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3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4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5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6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7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8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19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0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1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2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3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4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5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6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7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8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29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30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2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4883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4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5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6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7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8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9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0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1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2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3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4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5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6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7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8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99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0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1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2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3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4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5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6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7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8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09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0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1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2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3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4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5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6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7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8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19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0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1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2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3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4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5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6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7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8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29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0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1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2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3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4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5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6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7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8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39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0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1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2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3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4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5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6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7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8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49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0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1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2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3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4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5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6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7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8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59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0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1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2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3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4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5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6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7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8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69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0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1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2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3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4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5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6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7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8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79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0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1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2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3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4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5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6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7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8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89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0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1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2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3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4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5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6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7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8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999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0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1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2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3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4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5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6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7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8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09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0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1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2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3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4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5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6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7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8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19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0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1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2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3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4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5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6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7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8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29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0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1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2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3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034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3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4731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2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3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4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5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6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7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8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9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0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1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2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3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4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5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6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7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8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49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0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1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2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3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4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5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6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7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8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59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0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1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2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3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4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5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6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7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8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69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0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1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2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3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4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5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6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7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8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79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0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1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2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3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4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5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6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7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8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89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0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1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2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3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4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5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6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7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8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99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0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1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2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3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4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5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6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7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8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09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0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1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2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3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4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5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6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7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8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19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0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1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2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3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4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5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6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7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8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29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0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1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2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3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4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5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6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7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8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39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0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1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2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3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4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5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6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7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8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49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0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1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2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3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4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5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6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7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8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59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0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1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2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3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4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5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6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7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8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69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0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1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2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3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4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5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6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7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8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79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0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1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882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4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4579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0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1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2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3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4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5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6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7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8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89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0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1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2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3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4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5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6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7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8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99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0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1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2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3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4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5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6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7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8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09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0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1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2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3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4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5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6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7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8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19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0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1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2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3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4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5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6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7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8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29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0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1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2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3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4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5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6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7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8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39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0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1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2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3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4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5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6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7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8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49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0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1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2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3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4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5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6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7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8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59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0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1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2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3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4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5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6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7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8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69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0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1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2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3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4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5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6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7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8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79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0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1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2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3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4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5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6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7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8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89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0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1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2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3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4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5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6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7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8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699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0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1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2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3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4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5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6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7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8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09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0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1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2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3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4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5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6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7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8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19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0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1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2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3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4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5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6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7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8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29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730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5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4427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8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9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0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1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2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3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4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5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6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7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8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39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0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1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2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3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4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5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6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7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8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49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0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1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2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3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4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5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6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7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8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59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0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1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2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3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4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5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6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7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8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69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0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1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2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3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4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5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6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7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8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79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0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1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2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3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4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5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6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7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8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89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0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1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2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3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4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5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6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7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8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99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0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1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2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3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4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5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6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7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8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09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0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1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2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3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4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5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6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7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8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19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0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1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2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3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4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5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6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7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8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29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0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1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2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3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4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5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6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7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8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39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0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1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2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3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4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5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6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7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8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49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0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1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2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3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4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5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6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7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8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59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0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1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2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3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4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5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6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7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8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69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0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1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2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3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4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5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6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7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578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6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4275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6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7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8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9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0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1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2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3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4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5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6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7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8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89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0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1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2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3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4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5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6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7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8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99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0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1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2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3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4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5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6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7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8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09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0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1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2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3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4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5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6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7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8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19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0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1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2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3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4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5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6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7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8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29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0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1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2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3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4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5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6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7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8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39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0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1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2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3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4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5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6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7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8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49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0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1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2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3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4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5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6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7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8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59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0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1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2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3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4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5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6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7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8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69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0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1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2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3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4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5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6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7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8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79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0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1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2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3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4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5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6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7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8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89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0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1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2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3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4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5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6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7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8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399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0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1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2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3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4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5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6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7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8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09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0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1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2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3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4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5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6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7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8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19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0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1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2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3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4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5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426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4107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4123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4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5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6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7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8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29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0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1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2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3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4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5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6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7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8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39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0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1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2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3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4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5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6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7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8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49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0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1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2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3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4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5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6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7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8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59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0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1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2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3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4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5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6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7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8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69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0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1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2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3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4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5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6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7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8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79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0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1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2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3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4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5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6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7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8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89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0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1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2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3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4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5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6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7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8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199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0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1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2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3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4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5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6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7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8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09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0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1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2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3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4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5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6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7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8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19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0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1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2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3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4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5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6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7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8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29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0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1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2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3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4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5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6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7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8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39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0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1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2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3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4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5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6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7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8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49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0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1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2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3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4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5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6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7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8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59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0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1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2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3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4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5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6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7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8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69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0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1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2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3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4274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4108" name="Freeform 1232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09" name="Freeform 1233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0" name="Freeform 1234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1" name="Freeform 1235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2" name="Freeform 1236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3" name="Freeform 1237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4" name="Freeform 1238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5" name="Freeform 1239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6" name="Freeform 1240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7" name="Freeform 1241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8" name="Freeform 1242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119" name="Freeform 1243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7084" name="Text Box 1244"/>
          <p:cNvSpPr txBox="1">
            <a:spLocks noChangeArrowheads="1"/>
          </p:cNvSpPr>
          <p:nvPr/>
        </p:nvSpPr>
        <p:spPr bwMode="auto">
          <a:xfrm>
            <a:off x="2711450" y="1484314"/>
            <a:ext cx="6764338" cy="3786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Text structure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Setting the scene: who, when, where, what.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What happened? Time (chronological) order.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Closing statement</a:t>
            </a:r>
          </a:p>
          <a:p>
            <a:pPr algn="l">
              <a:buFontTx/>
              <a:buChar char="•"/>
              <a:defRPr/>
            </a:pPr>
            <a:endParaRPr lang="en-GB" sz="2400" dirty="0">
              <a:latin typeface="Comic Sans MS" charset="0"/>
              <a:ea typeface="ＭＳ Ｐゴシック" charset="0"/>
            </a:endParaRPr>
          </a:p>
          <a:p>
            <a:pPr algn="l"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Language features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Past tense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Time adverbs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First person writing</a:t>
            </a:r>
          </a:p>
          <a:p>
            <a:pPr algn="l">
              <a:buFontTx/>
              <a:buChar char="•"/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 Focus on specific people, including writer</a:t>
            </a:r>
          </a:p>
        </p:txBody>
      </p:sp>
      <p:pic>
        <p:nvPicPr>
          <p:cNvPr id="37071" name="Picture 1231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8688389" y="3213100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7088" name="Picture 1248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1703388" y="1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39376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7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08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1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2513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14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1989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/>
            <a:r>
              <a:rPr lang="en-GB" altLang="en-US" dirty="0" smtClean="0"/>
              <a:t>Let</a:t>
            </a:r>
            <a:r>
              <a:rPr lang="ja-JP" altLang="en-GB" dirty="0" smtClean="0">
                <a:latin typeface="Arial" panose="020B0604020202020204" pitchFamily="34" charset="0"/>
              </a:rPr>
              <a:t>’</a:t>
            </a:r>
            <a:r>
              <a:rPr lang="en-GB" altLang="ja-JP" dirty="0" smtClean="0"/>
              <a:t>s review text structure</a:t>
            </a:r>
            <a:endParaRPr lang="en-GB" altLang="en-US" dirty="0" smtClean="0"/>
          </a:p>
        </p:txBody>
      </p:sp>
      <p:pic>
        <p:nvPicPr>
          <p:cNvPr id="41990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4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2361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2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3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4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5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6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7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8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9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0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1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2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3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4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5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6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7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8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79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0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1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2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3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4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5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6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7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8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89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0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1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2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3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4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5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6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7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8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9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2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7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8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9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0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1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2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3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4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5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6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7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8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19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0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1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2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3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4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5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6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7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8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29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0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1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2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3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4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5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6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7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8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39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0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1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2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3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4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5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6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7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8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49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0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1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2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3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4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5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6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7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8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59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0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1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2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3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4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5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6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7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8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69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0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1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2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3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4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5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6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7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8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79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0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1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2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3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4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5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6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7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8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89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0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1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2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3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4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5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6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7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8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99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0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1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2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3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4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5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6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7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8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09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10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11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512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5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6065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6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7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8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9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0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1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2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3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4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5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6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7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8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79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0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1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2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3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4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5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6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7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8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89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0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1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2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3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4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5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6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7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8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99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0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1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2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3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4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5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6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7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8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09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0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1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2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3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4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5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6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7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8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19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0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1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2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3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4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5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6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7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8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29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0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1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2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3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4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5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6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7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8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39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0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1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2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43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88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89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0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1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2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3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4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5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6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7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8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99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0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1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2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3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4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5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6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7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8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09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0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1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2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3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4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5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6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7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8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19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0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1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2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3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4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5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6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7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8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29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0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1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2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3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4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5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6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7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8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39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0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1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2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3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4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5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6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7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8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49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0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1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2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3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4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5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6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7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8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59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60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6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5913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4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5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6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7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8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9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0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1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2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3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4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5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6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7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8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29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0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1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2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3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4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5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6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7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8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39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0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1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2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3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4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5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6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7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8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49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0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1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2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3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4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5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6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7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8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59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0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1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2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3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4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5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6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7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8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69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0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1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2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3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4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5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6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7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8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79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0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1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2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3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4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5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6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7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8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89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0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1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2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3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4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5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6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7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8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99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0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1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2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3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4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5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6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7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8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09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0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1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2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3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4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5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6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7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8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19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0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1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2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3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4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5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6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7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8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29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0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1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2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3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4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5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6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7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8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39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0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1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2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3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4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5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6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7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8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49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0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1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2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3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4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5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6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7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8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59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0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1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2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3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064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7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5761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2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3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4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5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6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7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8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9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0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1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2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3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4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5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6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7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8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79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0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1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2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3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4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5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6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7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8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89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0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1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2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3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4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5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6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7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8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99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0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1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2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3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4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5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6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7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8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09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0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1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2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3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4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5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6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7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8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19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0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1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2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3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4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5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6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7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8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29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0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1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2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3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4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5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6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7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8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39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0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1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2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3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4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5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6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7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8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49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0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1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2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3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4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5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6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7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8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59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0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1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2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3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4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5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6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7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8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69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0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1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2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3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4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5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6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7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8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79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0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1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2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3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4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5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6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7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8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89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0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1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2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3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4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5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6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7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8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899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0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1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2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3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4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5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6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7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8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09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0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1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912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8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5609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0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1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2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3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4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5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6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7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8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19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0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1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2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3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4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5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6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7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8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29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0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1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2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3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4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5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6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7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8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39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0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1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2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3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4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5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6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7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8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49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0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1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2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3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4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5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6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7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8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59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0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1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2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3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4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5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6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7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8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69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0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1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2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3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4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5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6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7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8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79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0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1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2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3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4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5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6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7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8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89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0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1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2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3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4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5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6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7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8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99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0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1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2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3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4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5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6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7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8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09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0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1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2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3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4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5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6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7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8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19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0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1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2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3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4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5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6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7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8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29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0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1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2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3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4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5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6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7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8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39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0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1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2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3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4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5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6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7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8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49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0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1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2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3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4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5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6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7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8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59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760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29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5457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8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9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0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1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2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3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4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5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6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7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8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69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0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1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2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3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4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5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6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7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8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79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0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1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2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3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4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5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6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7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8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89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0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1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2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3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4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5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6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7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8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99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0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1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2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3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4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5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6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7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8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09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0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1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2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3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4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5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6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7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8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19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0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1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2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3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4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5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6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7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8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29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0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1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2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3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4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5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6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7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8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39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0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1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2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3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4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5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6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7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8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49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0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1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2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3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4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5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6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7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8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59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0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1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2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3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4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5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6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7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8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69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0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1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2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3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4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5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6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7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8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79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0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1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2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3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4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5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6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7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8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89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0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1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2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3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4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5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6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7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8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599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0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1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2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3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4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5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6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7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608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30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5305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6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7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8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9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0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1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2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3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4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5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6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7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8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19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0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1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2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3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4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5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6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7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8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29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0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1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2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3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4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5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6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7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8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39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0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1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2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3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4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5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6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7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8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49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0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1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2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3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4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5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6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7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8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59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0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1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2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3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4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5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6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7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8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69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0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1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2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3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4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5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6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7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8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79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0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1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2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3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4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5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6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7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8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89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0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1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2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3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4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5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6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7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8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99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0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1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2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3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4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5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6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7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8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09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0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1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2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3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4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5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6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7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8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19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0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1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2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3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4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5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6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7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8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29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0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1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2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3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4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5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6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7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8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39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0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1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2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3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4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5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6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7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8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49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0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1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2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3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4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5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456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5131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5153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4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5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6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7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8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59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0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1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2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3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4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5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6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7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8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69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0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1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2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3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4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5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6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7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8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79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0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1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2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3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4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5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6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7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8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89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0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1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2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3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4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5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6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7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8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199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0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1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2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3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4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5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6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7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8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09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0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1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2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3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4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5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6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7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8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19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0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1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2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3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4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5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6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7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8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29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0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1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2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3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4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5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6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7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8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39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0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1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2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3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4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5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6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7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8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49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0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1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2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3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4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5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6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7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8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59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0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1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2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3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4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5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6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7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8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69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0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1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2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3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4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5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6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7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8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79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0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1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2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3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4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5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6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7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8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89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0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1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2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3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4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5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6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7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8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299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0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1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2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3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5304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5132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3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4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5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6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7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8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39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40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41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42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5143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43227" name="Text Box 1243"/>
          <p:cNvSpPr txBox="1">
            <a:spLocks noChangeArrowheads="1"/>
          </p:cNvSpPr>
          <p:nvPr/>
        </p:nvSpPr>
        <p:spPr bwMode="auto">
          <a:xfrm>
            <a:off x="1847851" y="1484313"/>
            <a:ext cx="8569325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defRPr/>
            </a:pPr>
            <a:r>
              <a:rPr lang="en-GB" sz="3200">
                <a:latin typeface="Comic Sans MS" charset="0"/>
                <a:ea typeface="ＭＳ Ｐゴシック" charset="0"/>
              </a:rPr>
              <a:t>Remember this writing shape. It reminds me of my antlers!</a:t>
            </a:r>
          </a:p>
        </p:txBody>
      </p:sp>
      <p:pic>
        <p:nvPicPr>
          <p:cNvPr id="43228" name="Picture 1244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2711451" y="2781300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grpSp>
        <p:nvGrpSpPr>
          <p:cNvPr id="5146" name="Group 1250"/>
          <p:cNvGrpSpPr>
            <a:grpSpLocks/>
          </p:cNvGrpSpPr>
          <p:nvPr/>
        </p:nvGrpSpPr>
        <p:grpSpPr bwMode="auto">
          <a:xfrm>
            <a:off x="4943475" y="3500439"/>
            <a:ext cx="5473700" cy="1800225"/>
            <a:chOff x="2154" y="2205"/>
            <a:chExt cx="3448" cy="1134"/>
          </a:xfrm>
        </p:grpSpPr>
        <p:sp>
          <p:nvSpPr>
            <p:cNvPr id="43229" name="Line 1245"/>
            <p:cNvSpPr>
              <a:spLocks noChangeShapeType="1"/>
            </p:cNvSpPr>
            <p:nvPr/>
          </p:nvSpPr>
          <p:spPr bwMode="auto">
            <a:xfrm>
              <a:off x="2154" y="2750"/>
              <a:ext cx="344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230" name="Line 1246"/>
            <p:cNvSpPr>
              <a:spLocks noChangeShapeType="1"/>
            </p:cNvSpPr>
            <p:nvPr/>
          </p:nvSpPr>
          <p:spPr bwMode="auto">
            <a:xfrm>
              <a:off x="2744" y="2205"/>
              <a:ext cx="0" cy="113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231" name="Line 1247"/>
            <p:cNvSpPr>
              <a:spLocks noChangeShapeType="1"/>
            </p:cNvSpPr>
            <p:nvPr/>
          </p:nvSpPr>
          <p:spPr bwMode="auto">
            <a:xfrm>
              <a:off x="4286" y="2205"/>
              <a:ext cx="0" cy="113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232" name="Line 1248"/>
            <p:cNvSpPr>
              <a:spLocks noChangeShapeType="1"/>
            </p:cNvSpPr>
            <p:nvPr/>
          </p:nvSpPr>
          <p:spPr bwMode="auto">
            <a:xfrm>
              <a:off x="3470" y="2478"/>
              <a:ext cx="0" cy="6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3233" name="Line 1249"/>
            <p:cNvSpPr>
              <a:spLocks noChangeShapeType="1"/>
            </p:cNvSpPr>
            <p:nvPr/>
          </p:nvSpPr>
          <p:spPr bwMode="auto">
            <a:xfrm>
              <a:off x="5012" y="2478"/>
              <a:ext cx="0" cy="6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pic>
        <p:nvPicPr>
          <p:cNvPr id="43235" name="Picture 1251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9983788" y="188914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71944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2000"/>
                                        <p:tgtEl>
                                          <p:spTgt spid="43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22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9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4563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64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9941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GB"/>
              <a:t>Hints</a:t>
            </a:r>
          </a:p>
        </p:txBody>
      </p:sp>
      <p:pic>
        <p:nvPicPr>
          <p:cNvPr id="39942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2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4411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2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3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4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5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6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7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8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9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0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1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2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3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4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5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6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7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8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29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0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1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2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3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4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5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6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7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8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39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0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1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2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3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4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5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6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7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8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49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0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1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2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3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4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5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6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7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8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59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0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1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2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3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4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5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6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7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8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69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0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1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2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3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4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5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6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7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8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79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0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1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2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3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4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5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6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7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8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89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0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1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2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3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4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5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6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7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8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99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0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1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2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3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4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5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6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7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8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09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0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1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2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3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4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5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6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7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8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19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0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1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2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3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4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5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6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7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8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29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0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1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2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3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4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5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6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7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8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39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0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1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2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3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4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5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6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7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8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49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0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1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2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3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4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5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6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7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8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59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60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61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562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3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8115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6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7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8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9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0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1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2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3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4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5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6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7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8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29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0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1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2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3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4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5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6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7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8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39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0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1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2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3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4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5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6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7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8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49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0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1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2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3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4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5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6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7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8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59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0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1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2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3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4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5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6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7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8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69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0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1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2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3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4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5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6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7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8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79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0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1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2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3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4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5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6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7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8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89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90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91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36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37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38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39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0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1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2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3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4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5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6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7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8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49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0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1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2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3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4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5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6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7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8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59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0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1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2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3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4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5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6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7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8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69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0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1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2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3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4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5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6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7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8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79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0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1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2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3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4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5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6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7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8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89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0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1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2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3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4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5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6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7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8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399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0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1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2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3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4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5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6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7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8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09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410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4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7963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4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5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6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7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8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9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0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1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2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3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4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5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6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7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8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79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0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1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2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3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4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5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6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7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8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89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0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1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2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3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4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5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6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7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8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99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0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1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2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3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4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5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6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7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8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09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0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1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2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3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4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5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6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7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8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19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0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1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2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3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4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5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6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7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8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29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0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1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2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3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4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5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6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7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8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39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0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1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2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3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4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5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6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7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8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49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0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1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2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3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4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5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6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7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8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59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0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1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2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3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4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5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6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7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8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69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0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1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2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3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4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5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6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7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8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79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0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1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2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3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4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5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6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7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8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89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0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1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2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3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4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5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6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7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8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099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0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1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2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3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4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5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6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7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8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09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0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1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2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3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114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5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7811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2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3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4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5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6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7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8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9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0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1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2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3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4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5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6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7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8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29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0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1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2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3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4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5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6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7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8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39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0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1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2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3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4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5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6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7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8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49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0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1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2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3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4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5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6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7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8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59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0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1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2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3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4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5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6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7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8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69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0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1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2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3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4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5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6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7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8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79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0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1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2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3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4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5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6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7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8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89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0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1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2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3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4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5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6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7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8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99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0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1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2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3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4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5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6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7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8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09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0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1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2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3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4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5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6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7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8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19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0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1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2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3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4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5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6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7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8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29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0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1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2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3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4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5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6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7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8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39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0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1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2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3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4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5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6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7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8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49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0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1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2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3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4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5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6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7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8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59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0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1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962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6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7659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0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1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2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3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4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5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6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7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8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69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0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1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2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3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4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5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6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7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8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79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0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1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2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3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4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5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6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7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8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89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0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1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2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3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4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5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6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7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8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99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0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1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2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3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4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5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6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7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8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09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0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1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2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3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4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5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6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7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8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19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0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1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2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3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4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5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6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7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8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29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0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1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2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3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4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5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6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7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8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39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0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1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2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3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4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5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6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7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8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49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0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1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2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3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4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5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6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7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8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59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0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1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2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3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4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5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6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7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8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69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0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1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2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3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4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5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6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7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8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79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0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1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2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3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4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5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6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7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8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89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0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1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2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3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4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5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6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7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8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799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0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1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2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3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4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5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6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7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8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09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810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7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7507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8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9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0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1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2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3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4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5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6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7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8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19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0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1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2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3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4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5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6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7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8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29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0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1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2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3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4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5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6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7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8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39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0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1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2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3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4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5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6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7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8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49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0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1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2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3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4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5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6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7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8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59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0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1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2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3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4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5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6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7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8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69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0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1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2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3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4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5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6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7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8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79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0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1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2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3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4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5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6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7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8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89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0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1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2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3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4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5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6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7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8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99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0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1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2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3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4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5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6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7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8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09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0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1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2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3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4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5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6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7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8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19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0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1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2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3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4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5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6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7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8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29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0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1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2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3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4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5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6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7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8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39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0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1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2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3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4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5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6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7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8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49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0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1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2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3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4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5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6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7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658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8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7355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6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7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8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9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0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1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2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3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4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5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6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7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8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69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0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1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2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3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4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5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6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7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8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79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0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1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2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3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4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5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6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7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8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89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0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1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2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3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4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5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6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7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8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99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0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1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2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3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4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5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6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7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8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09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0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1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2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3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4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5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6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7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8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19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0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1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2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3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4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5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6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7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8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29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0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1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2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3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4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5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6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7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8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39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0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1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2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3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4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5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6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7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8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49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0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1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2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3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4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5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6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7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8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59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0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1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2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3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4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5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6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7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8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69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0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1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2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3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4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5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6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7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8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79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0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1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2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3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4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5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6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7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8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89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0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1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2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3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4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5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6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7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8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499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0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1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2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3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4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5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506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7179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7203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4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5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6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7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8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09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0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1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2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3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4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5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6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7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8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19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0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1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2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3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4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5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6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7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8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29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0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1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2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3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4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5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6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7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8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39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0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1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2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3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4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5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6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7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8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49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0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1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2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3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4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5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6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7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8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59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0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1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2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3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4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5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6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7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8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69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0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1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2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3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4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5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6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7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8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79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0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1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2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3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4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5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6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7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8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89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0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1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2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3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4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5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6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7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8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299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0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1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2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3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4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5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6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7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8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09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0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1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2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3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4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5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6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7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8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19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0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1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2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3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4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5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6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7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8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29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0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1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2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3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4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5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6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7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8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39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0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1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2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3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4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5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6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7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8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49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0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1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2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3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354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7180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1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2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3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4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5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6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7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8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89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90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191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pic>
        <p:nvPicPr>
          <p:cNvPr id="41180" name="Picture 1244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5087939" y="1700213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1181" name="AutoShape 1245"/>
          <p:cNvSpPr>
            <a:spLocks noChangeArrowheads="1"/>
          </p:cNvSpPr>
          <p:nvPr/>
        </p:nvSpPr>
        <p:spPr bwMode="auto">
          <a:xfrm>
            <a:off x="1774825" y="908050"/>
            <a:ext cx="3240088" cy="2305050"/>
          </a:xfrm>
          <a:prstGeom prst="wedgeEllipseCallout">
            <a:avLst>
              <a:gd name="adj1" fmla="val 62787"/>
              <a:gd name="adj2" fmla="val 26931"/>
            </a:avLst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GB" sz="2400">
                <a:latin typeface="Arial" charset="0"/>
                <a:ea typeface="ＭＳ Ｐゴシック" charset="0"/>
              </a:rPr>
              <a:t>Remember the purpose of your writing and who you are writing it for.</a:t>
            </a:r>
          </a:p>
        </p:txBody>
      </p:sp>
      <p:sp>
        <p:nvSpPr>
          <p:cNvPr id="41182" name="AutoShape 1246"/>
          <p:cNvSpPr>
            <a:spLocks noChangeArrowheads="1"/>
          </p:cNvSpPr>
          <p:nvPr/>
        </p:nvSpPr>
        <p:spPr bwMode="auto">
          <a:xfrm>
            <a:off x="1774825" y="3429000"/>
            <a:ext cx="3240088" cy="2376488"/>
          </a:xfrm>
          <a:prstGeom prst="wedgeEllipseCallout">
            <a:avLst>
              <a:gd name="adj1" fmla="val 70773"/>
              <a:gd name="adj2" fmla="val -66903"/>
            </a:avLst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GB" sz="2400">
                <a:latin typeface="Arial" charset="0"/>
                <a:ea typeface="ＭＳ Ｐゴシック" charset="0"/>
              </a:rPr>
              <a:t>You can use the lines on the writing shape to help plan your paragraphs.</a:t>
            </a:r>
          </a:p>
        </p:txBody>
      </p:sp>
      <p:sp>
        <p:nvSpPr>
          <p:cNvPr id="41183" name="AutoShape 1247"/>
          <p:cNvSpPr>
            <a:spLocks noChangeArrowheads="1"/>
          </p:cNvSpPr>
          <p:nvPr/>
        </p:nvSpPr>
        <p:spPr bwMode="auto">
          <a:xfrm>
            <a:off x="6816726" y="620713"/>
            <a:ext cx="3598863" cy="3960812"/>
          </a:xfrm>
          <a:prstGeom prst="wedgeEllipseCallout">
            <a:avLst>
              <a:gd name="adj1" fmla="val -66894"/>
              <a:gd name="adj2" fmla="val 4106"/>
            </a:avLst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r>
              <a:rPr lang="en-GB" sz="2400">
                <a:latin typeface="Arial" charset="0"/>
                <a:ea typeface="ＭＳ Ｐゴシック" charset="0"/>
              </a:rPr>
              <a:t>Use the timeline to keep things in chronological order. This means in time order: (this happened, then that happened).</a:t>
            </a:r>
          </a:p>
        </p:txBody>
      </p:sp>
      <p:grpSp>
        <p:nvGrpSpPr>
          <p:cNvPr id="7196" name="Group 1248"/>
          <p:cNvGrpSpPr>
            <a:grpSpLocks/>
          </p:cNvGrpSpPr>
          <p:nvPr/>
        </p:nvGrpSpPr>
        <p:grpSpPr bwMode="auto">
          <a:xfrm>
            <a:off x="5016500" y="4868864"/>
            <a:ext cx="5473700" cy="1800225"/>
            <a:chOff x="2154" y="2205"/>
            <a:chExt cx="3448" cy="1134"/>
          </a:xfrm>
        </p:grpSpPr>
        <p:sp>
          <p:nvSpPr>
            <p:cNvPr id="41185" name="Line 1249"/>
            <p:cNvSpPr>
              <a:spLocks noChangeShapeType="1"/>
            </p:cNvSpPr>
            <p:nvPr/>
          </p:nvSpPr>
          <p:spPr bwMode="auto">
            <a:xfrm>
              <a:off x="2154" y="2750"/>
              <a:ext cx="344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1186" name="Line 1250"/>
            <p:cNvSpPr>
              <a:spLocks noChangeShapeType="1"/>
            </p:cNvSpPr>
            <p:nvPr/>
          </p:nvSpPr>
          <p:spPr bwMode="auto">
            <a:xfrm>
              <a:off x="2744" y="2205"/>
              <a:ext cx="0" cy="113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1187" name="Line 1251"/>
            <p:cNvSpPr>
              <a:spLocks noChangeShapeType="1"/>
            </p:cNvSpPr>
            <p:nvPr/>
          </p:nvSpPr>
          <p:spPr bwMode="auto">
            <a:xfrm>
              <a:off x="4286" y="2205"/>
              <a:ext cx="0" cy="113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1188" name="Line 1252"/>
            <p:cNvSpPr>
              <a:spLocks noChangeShapeType="1"/>
            </p:cNvSpPr>
            <p:nvPr/>
          </p:nvSpPr>
          <p:spPr bwMode="auto">
            <a:xfrm>
              <a:off x="3470" y="2478"/>
              <a:ext cx="0" cy="6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  <p:sp>
          <p:nvSpPr>
            <p:cNvPr id="41189" name="Line 1253"/>
            <p:cNvSpPr>
              <a:spLocks noChangeShapeType="1"/>
            </p:cNvSpPr>
            <p:nvPr/>
          </p:nvSpPr>
          <p:spPr bwMode="auto">
            <a:xfrm>
              <a:off x="5012" y="2478"/>
              <a:ext cx="0" cy="635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Comic Sans MS" charset="0"/>
                <a:ea typeface="ＭＳ Ｐゴシック" charset="0"/>
              </a:endParaRPr>
            </a:p>
          </p:txBody>
        </p:sp>
      </p:grpSp>
      <p:pic>
        <p:nvPicPr>
          <p:cNvPr id="41190" name="Picture 1254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1703388" y="1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20407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118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1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41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41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81" grpId="0" animBg="1"/>
      <p:bldP spid="41182" grpId="0" animBg="1"/>
      <p:bldP spid="4118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5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3531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32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7893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0"/>
            <a:ext cx="8229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GB"/>
              <a:t>This is when you can use my recount:</a:t>
            </a:r>
          </a:p>
        </p:txBody>
      </p:sp>
      <p:pic>
        <p:nvPicPr>
          <p:cNvPr id="37894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8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3379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0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1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2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3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4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5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6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7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8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89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0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1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2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3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4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5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6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7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8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99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0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1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2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3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4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5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6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7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8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09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0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1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2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3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4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5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6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7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8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19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0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1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2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3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5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6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1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2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3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4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5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6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7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8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9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0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1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2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3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4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5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6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7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8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49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0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1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2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3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4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5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6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7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8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59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0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1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2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3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4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5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6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7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8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69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0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1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2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3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4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5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6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7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8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79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0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1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2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3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4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5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6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7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8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89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0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1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2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3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4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5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6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7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8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99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0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1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2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3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4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5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6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7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8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09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0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1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2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3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4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5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6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7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8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19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0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1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2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3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4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5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6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7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8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29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530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49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7083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4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5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6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7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8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9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0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1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2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3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4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5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6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7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8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99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0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1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2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3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4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5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6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7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8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09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0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1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2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3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4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5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6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7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8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19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0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1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2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3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4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5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6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7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8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29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0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1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2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3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4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5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6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7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8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39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0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1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2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3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4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5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6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7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8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49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0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1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2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3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4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5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6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7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8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59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0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1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2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3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4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5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6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167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2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3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4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5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6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7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8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19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0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1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2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3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4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5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6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7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8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29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0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1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2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3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4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5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6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7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8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39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0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1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2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3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4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5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6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7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8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49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0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1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2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3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4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5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6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7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8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59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0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1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2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3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4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5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6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7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8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69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0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1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2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3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4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5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6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7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378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0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6931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2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3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4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5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6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7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8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9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0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1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2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3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4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5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6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7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8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49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0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1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2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3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4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5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6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7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8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59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0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1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2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3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4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5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6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7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8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69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0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1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2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3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4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5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6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7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8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79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0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1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2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3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4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5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6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7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8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89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0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1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2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3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4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5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6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7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8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99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0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1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2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3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4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5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6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7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8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09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0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1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2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3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4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5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6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7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8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19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0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1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2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3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4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5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6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7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8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29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0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1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2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3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4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5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6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7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8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39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0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1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2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3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4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5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6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7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8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49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0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1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2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3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4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5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6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7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8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59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0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1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2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3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4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5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6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7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8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69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0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1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2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3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4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5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6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7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8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79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0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1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7082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1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6779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0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1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2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3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4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5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6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7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8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89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0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1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2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3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4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5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6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7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8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99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0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1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2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3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4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5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6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7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8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09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0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1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2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3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4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5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6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7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8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19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0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1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2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3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4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5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6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7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8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29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0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1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2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3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4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5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6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7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8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39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0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1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2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3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4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5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6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7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8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49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0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1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2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3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4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5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6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7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8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59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0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1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2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3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4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5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6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7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8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69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0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1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2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3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4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5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6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7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8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79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0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1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2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3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4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5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6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7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8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89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0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1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2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3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4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5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6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7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8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899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0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1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2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3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4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5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6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7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8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09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0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1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2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3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4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5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6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7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8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19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0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1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2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3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4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5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6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7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8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29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930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2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6627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8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9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0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1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2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3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4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5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6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7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8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39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0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1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2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3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4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5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6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7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8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49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0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1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2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3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4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5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6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7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8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59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0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1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2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3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4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5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6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7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8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69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0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1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2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3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4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5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6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7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8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79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0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1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2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3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4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5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6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7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8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89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0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1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2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3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4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5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6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7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8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99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0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1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2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3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4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5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6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7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8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09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0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1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2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3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4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5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6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7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8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19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0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1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2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3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4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5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6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7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8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29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0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1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2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3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4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5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6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7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8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39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0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1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2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3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4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5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6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7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8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49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0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1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2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3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4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5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6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7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8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59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0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1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2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3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4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5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6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7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8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69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0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1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2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3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4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5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6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7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778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3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6475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6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7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8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9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0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1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2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3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4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5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6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7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8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89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0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1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2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3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4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5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6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7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8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99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0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1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2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3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4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5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6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7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8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09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0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1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2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3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4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5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6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7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8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19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0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1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2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3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4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5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6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7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8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29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0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1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2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3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4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5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6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7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8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39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0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1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2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3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4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5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6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7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8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49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0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1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2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3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4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5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6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7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8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59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0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1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2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3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4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5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6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7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8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69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0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1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2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3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4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5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6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7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8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79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0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1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2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3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4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5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6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7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8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89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0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1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2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3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4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5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6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7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8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599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0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1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2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3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4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5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6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7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8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09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0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1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2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3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4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5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6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7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8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19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0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1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2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3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4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5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626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4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6323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4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5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6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7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8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9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0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1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2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3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4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5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6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7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8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39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0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1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2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3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4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5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6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7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8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49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0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1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2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3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4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5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6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7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8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59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0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1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2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3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4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5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6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7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8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69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0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1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2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3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4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5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6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7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8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79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0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1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2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3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4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5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6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7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8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89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0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1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2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3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4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5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6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7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8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99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0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1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2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3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4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5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6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7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8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09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0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1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2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3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4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5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6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7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8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19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0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1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2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3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4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5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6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7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8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29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0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1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2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3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4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5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6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7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8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39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0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1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2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3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4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5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6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7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8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49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0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1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2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3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4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5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6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7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8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59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0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1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2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3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4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5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6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7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8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69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0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1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2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3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474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6155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6171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2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3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4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5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6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7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8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79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0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1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2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3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4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5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6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7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8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89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0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1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2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3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4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5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6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7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8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199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0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1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2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3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4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5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6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7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8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09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0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1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2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3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4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5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6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7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8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19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0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1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2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3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4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5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6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7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8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29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0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1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2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3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4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5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6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7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8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39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0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1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2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3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4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5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6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7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8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49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0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1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2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3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4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5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6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7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8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59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0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1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2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3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4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5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6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7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8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69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0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1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2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3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4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5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6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7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8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79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0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1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2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3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4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5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6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7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8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89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0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1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2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3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4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5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6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7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8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299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0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1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2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3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4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5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6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7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8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09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0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1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2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3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4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5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6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7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8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19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0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1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6322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6156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7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8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59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0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1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2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3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4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5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6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6167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39131" name="Text Box 1243"/>
          <p:cNvSpPr txBox="1">
            <a:spLocks noChangeArrowheads="1"/>
          </p:cNvSpPr>
          <p:nvPr/>
        </p:nvSpPr>
        <p:spPr bwMode="auto">
          <a:xfrm>
            <a:off x="1992314" y="1484313"/>
            <a:ext cx="8351837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Letters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Autobiography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Diary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Journal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Newspaper report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Magazine article</a:t>
            </a:r>
          </a:p>
          <a:p>
            <a:pPr algn="l">
              <a:buFontTx/>
              <a:buBlip>
                <a:blip r:embed="rId5"/>
              </a:buBlip>
              <a:defRPr/>
            </a:pPr>
            <a:r>
              <a:rPr lang="en-GB" sz="2400">
                <a:latin typeface="Comic Sans MS" charset="0"/>
                <a:ea typeface="ＭＳ Ｐゴシック" charset="0"/>
              </a:rPr>
              <a:t> Write up of a trip or science experiment</a:t>
            </a:r>
          </a:p>
        </p:txBody>
      </p:sp>
      <p:pic>
        <p:nvPicPr>
          <p:cNvPr id="39132" name="Picture 1244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8401051" y="3068638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9139" name="Picture 1251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1703388" y="1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800346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7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8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9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10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9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39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3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3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558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88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4037" name="Rectangle 5"/>
          <p:cNvSpPr>
            <a:spLocks noGrp="1" noChangeArrowheads="1"/>
          </p:cNvSpPr>
          <p:nvPr>
            <p:ph type="title"/>
          </p:nvPr>
        </p:nvSpPr>
        <p:spPr>
          <a:xfrm>
            <a:off x="1992313" y="260351"/>
            <a:ext cx="8229600" cy="576263"/>
          </a:xfrm>
        </p:spPr>
        <p:txBody>
          <a:bodyPr>
            <a:normAutofit fontScale="90000"/>
          </a:bodyPr>
          <a:lstStyle/>
          <a:p>
            <a:pPr eaLnBrk="1" hangingPunct="1">
              <a:defRPr/>
            </a:pPr>
            <a:r>
              <a:rPr lang="en-GB" dirty="0"/>
              <a:t>Time adverbs</a:t>
            </a:r>
          </a:p>
        </p:txBody>
      </p:sp>
      <p:pic>
        <p:nvPicPr>
          <p:cNvPr id="44038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6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5435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6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7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8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9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0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1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2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3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4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5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6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7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8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49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0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1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2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3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4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5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6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7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8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59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0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1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2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3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4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5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6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7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8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69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0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1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2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3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4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5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6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7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8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79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0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1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2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3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4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5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6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7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8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89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0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1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2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3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4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5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6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7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8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99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0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1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2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3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4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5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6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7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8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09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0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1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2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3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4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5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6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7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8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19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0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1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2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3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4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5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6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7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8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29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0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1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2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3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4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5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6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7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8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39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0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1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2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3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4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5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6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7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8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49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0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1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2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3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4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5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6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7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8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59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0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1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2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3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4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5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6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7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8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69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0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1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2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3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4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5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6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7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8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79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0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1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2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3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4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5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586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197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9139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0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1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2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3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4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5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6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7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8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49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0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1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2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3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4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5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6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7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8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59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0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1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2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3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4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5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6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7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8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69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0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1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2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3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4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5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6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7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8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79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0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1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2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3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4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5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6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7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8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89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0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1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2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3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4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5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6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7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8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99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0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1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2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3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4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5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6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7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8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09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0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1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2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3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4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15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0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1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2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3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4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5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6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7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8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69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0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1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2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3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4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5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6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7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8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79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0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1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2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3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4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5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6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7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8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89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0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1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2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3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4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5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6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7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8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399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0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1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2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3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4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5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6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7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8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09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0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1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2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3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4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5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6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7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8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19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0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1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2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3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4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5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6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7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8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29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0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1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2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3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5434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198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8987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8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9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0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1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2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3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4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5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6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7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8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99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0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1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2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3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4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5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6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7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8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09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0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1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2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3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4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5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6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7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8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19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0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1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2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3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4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5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6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7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8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29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0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1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2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3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4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5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6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7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8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39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0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1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2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3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4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5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6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7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8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49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0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1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2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3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4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5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6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7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8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59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0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1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2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3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4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5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6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7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8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69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0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1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2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3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4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5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6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7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8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79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0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1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2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3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4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5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6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7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8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89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0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1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2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3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4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5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6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7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8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099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0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1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2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3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4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5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6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7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8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09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0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1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2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3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4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5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6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7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8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9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0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1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2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3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4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5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6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7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8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29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0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1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2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3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4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5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6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7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38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199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8835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6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7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8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9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0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1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2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3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4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5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6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7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8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49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0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1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2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3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4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5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6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7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8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59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0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1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2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3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4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5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6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7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8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69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0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1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2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3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4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5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6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7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8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79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0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1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2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3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4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5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6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7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8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89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0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1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2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3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4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5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6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7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8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99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0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1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2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3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4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5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6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7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8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09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0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1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2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3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4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5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6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7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8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19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0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1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2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3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4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5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6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7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8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29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0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1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2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3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4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5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6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7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8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39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0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1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2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3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4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5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6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7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8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49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0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1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2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3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4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5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6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7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8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59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0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1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2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3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4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5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6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7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8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69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0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1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2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3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4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5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6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7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8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79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0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1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2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3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4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5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986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200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8683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4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5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6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7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8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9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0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1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2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3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4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5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6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7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8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99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0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1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2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3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4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5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6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7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8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09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0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1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2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3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4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5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6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7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8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19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0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1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2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3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4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5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6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7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8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29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0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1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2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3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4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5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6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7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8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39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0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1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2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3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4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5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6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7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8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49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0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1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2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3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4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5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6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7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8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59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0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1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2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3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4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5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6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7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8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69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0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1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2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3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4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5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6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7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8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79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0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1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2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3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4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5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6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7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8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89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0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1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2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3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4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5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6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7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8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799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0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1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2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3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4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5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6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7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8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09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0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1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2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3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4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5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6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7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8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19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0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1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2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3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4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5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6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7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8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29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0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1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2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3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834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201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8531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2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3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4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5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6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7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8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9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0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1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2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3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4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5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6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7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8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49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0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1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2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3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4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5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6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7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8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59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0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1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2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3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4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5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6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7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8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69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0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1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2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3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4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5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6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7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8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79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0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1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2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3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4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5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6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7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8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89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0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1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2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3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4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5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6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7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8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99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0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1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2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3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4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5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6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7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8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09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0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1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2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3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4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5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6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7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8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19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0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1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2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3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4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5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6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7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8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29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0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1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2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3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4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5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6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7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8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39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0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1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2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3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4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5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6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7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8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49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0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1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2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3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4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5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6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7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8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59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0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1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2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3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4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5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6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7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8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69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0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1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2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3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4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5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6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7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8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79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0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1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682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202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8379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0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1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2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3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4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5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6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7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8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89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0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1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2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3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4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5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6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7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8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99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0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1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2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3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4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5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6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7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8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09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0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1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2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3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4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5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6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7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8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19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0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1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2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3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4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5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6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7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8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29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0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1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2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3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4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5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6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7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8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39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0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1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2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3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4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5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6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7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8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49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0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1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2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3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4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5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6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7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8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59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0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1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2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3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4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5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6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7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8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69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0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1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2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3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4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5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6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7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8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79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0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1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2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3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4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5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6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7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8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89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0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1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2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3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4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5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6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7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8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499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0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1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2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3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4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5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6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7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8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09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0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1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2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3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4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5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6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7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8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19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0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1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2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3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4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5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6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7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8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29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530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8203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8227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28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29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0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1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2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3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4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5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6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7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8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39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0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1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2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3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4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5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6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7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8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49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0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1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2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3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4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5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6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7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8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59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0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1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2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3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4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5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6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7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8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69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0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1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2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3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4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5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6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7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8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79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0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1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2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3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4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5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6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7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8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89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0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1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2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3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4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5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6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7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8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299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0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1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2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3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4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5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6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7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8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09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0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1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2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3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4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5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6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7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8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19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0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1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2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3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4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5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6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7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8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29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0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1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2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3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4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5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6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7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8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39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0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1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2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3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4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5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6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7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8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49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0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1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2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3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4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5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6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7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8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59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0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1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2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3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4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5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6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7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8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69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0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1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2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3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4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5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6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7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8378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8204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5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6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7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8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09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0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1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2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3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4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8215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pic>
        <p:nvPicPr>
          <p:cNvPr id="45275" name="Picture 1243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5087939" y="1700213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5285" name="Text Box 1253"/>
          <p:cNvSpPr txBox="1">
            <a:spLocks noChangeArrowheads="1"/>
          </p:cNvSpPr>
          <p:nvPr/>
        </p:nvSpPr>
        <p:spPr bwMode="auto">
          <a:xfrm>
            <a:off x="2495551" y="5765800"/>
            <a:ext cx="7993063" cy="831850"/>
          </a:xfrm>
          <a:prstGeom prst="rect">
            <a:avLst/>
          </a:prstGeom>
          <a:solidFill>
            <a:srgbClr val="FFCFB7">
              <a:alpha val="50000"/>
            </a:srgbClr>
          </a:solidFill>
          <a:ln w="9525">
            <a:solidFill>
              <a:srgbClr val="66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l">
              <a:defRPr/>
            </a:pPr>
            <a:r>
              <a:rPr lang="en-GB" sz="2400" dirty="0">
                <a:latin typeface="Comic Sans MS" charset="0"/>
                <a:ea typeface="ＭＳ Ｐゴシック" charset="0"/>
              </a:rPr>
              <a:t>Reggie has given you great ideas for time adverbs. Make sure you use some of them in your work!</a:t>
            </a:r>
          </a:p>
        </p:txBody>
      </p:sp>
      <p:sp>
        <p:nvSpPr>
          <p:cNvPr id="45294" name="Oval 1262"/>
          <p:cNvSpPr>
            <a:spLocks noChangeArrowheads="1"/>
          </p:cNvSpPr>
          <p:nvPr/>
        </p:nvSpPr>
        <p:spPr bwMode="auto">
          <a:xfrm>
            <a:off x="1774826" y="549276"/>
            <a:ext cx="1800225" cy="1008063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At first…</a:t>
            </a:r>
          </a:p>
        </p:txBody>
      </p:sp>
      <p:sp>
        <p:nvSpPr>
          <p:cNvPr id="45295" name="Oval 1263"/>
          <p:cNvSpPr>
            <a:spLocks noChangeArrowheads="1"/>
          </p:cNvSpPr>
          <p:nvPr/>
        </p:nvSpPr>
        <p:spPr bwMode="auto">
          <a:xfrm>
            <a:off x="6816725" y="1916113"/>
            <a:ext cx="3671888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Soon afterwards…</a:t>
            </a:r>
          </a:p>
        </p:txBody>
      </p:sp>
      <p:sp>
        <p:nvSpPr>
          <p:cNvPr id="45296" name="Oval 1264"/>
          <p:cNvSpPr>
            <a:spLocks noChangeArrowheads="1"/>
          </p:cNvSpPr>
          <p:nvPr/>
        </p:nvSpPr>
        <p:spPr bwMode="auto">
          <a:xfrm>
            <a:off x="4008438" y="836613"/>
            <a:ext cx="4176712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Much later in the day…</a:t>
            </a:r>
          </a:p>
        </p:txBody>
      </p:sp>
      <p:sp>
        <p:nvSpPr>
          <p:cNvPr id="45297" name="Oval 1265"/>
          <p:cNvSpPr>
            <a:spLocks noChangeArrowheads="1"/>
          </p:cNvSpPr>
          <p:nvPr/>
        </p:nvSpPr>
        <p:spPr bwMode="auto">
          <a:xfrm>
            <a:off x="7535864" y="4437063"/>
            <a:ext cx="2808287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After a while…</a:t>
            </a:r>
          </a:p>
        </p:txBody>
      </p:sp>
      <p:sp>
        <p:nvSpPr>
          <p:cNvPr id="45298" name="Oval 1266"/>
          <p:cNvSpPr>
            <a:spLocks noChangeArrowheads="1"/>
          </p:cNvSpPr>
          <p:nvPr/>
        </p:nvSpPr>
        <p:spPr bwMode="auto">
          <a:xfrm>
            <a:off x="7104064" y="3141663"/>
            <a:ext cx="1800225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Next…</a:t>
            </a:r>
          </a:p>
        </p:txBody>
      </p:sp>
      <p:sp>
        <p:nvSpPr>
          <p:cNvPr id="45299" name="Oval 1267"/>
          <p:cNvSpPr>
            <a:spLocks noChangeArrowheads="1"/>
          </p:cNvSpPr>
          <p:nvPr/>
        </p:nvSpPr>
        <p:spPr bwMode="auto">
          <a:xfrm>
            <a:off x="1847851" y="4437063"/>
            <a:ext cx="3851275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Several weeks later…</a:t>
            </a:r>
          </a:p>
        </p:txBody>
      </p:sp>
      <p:sp>
        <p:nvSpPr>
          <p:cNvPr id="45300" name="Oval 1268"/>
          <p:cNvSpPr>
            <a:spLocks noChangeArrowheads="1"/>
          </p:cNvSpPr>
          <p:nvPr/>
        </p:nvSpPr>
        <p:spPr bwMode="auto">
          <a:xfrm>
            <a:off x="1847851" y="3213101"/>
            <a:ext cx="1800225" cy="1008063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Finally…</a:t>
            </a:r>
          </a:p>
        </p:txBody>
      </p:sp>
      <p:sp>
        <p:nvSpPr>
          <p:cNvPr id="45301" name="Oval 1269"/>
          <p:cNvSpPr>
            <a:spLocks noChangeArrowheads="1"/>
          </p:cNvSpPr>
          <p:nvPr/>
        </p:nvSpPr>
        <p:spPr bwMode="auto">
          <a:xfrm>
            <a:off x="2927350" y="2060576"/>
            <a:ext cx="2159000" cy="1008063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Meanwhile…</a:t>
            </a:r>
          </a:p>
        </p:txBody>
      </p:sp>
      <p:sp>
        <p:nvSpPr>
          <p:cNvPr id="45302" name="Oval 1270"/>
          <p:cNvSpPr>
            <a:spLocks noChangeArrowheads="1"/>
          </p:cNvSpPr>
          <p:nvPr/>
        </p:nvSpPr>
        <p:spPr bwMode="auto">
          <a:xfrm>
            <a:off x="8183564" y="620713"/>
            <a:ext cx="1800225" cy="1008062"/>
          </a:xfrm>
          <a:prstGeom prst="ellipse">
            <a:avLst/>
          </a:prstGeom>
          <a:solidFill>
            <a:srgbClr val="FFCFB7">
              <a:alpha val="50000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rgbClr val="663300"/>
                </a:solidFill>
                <a:latin typeface="Comic Sans MS" panose="030F0702030302020204" pitchFamily="66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GB" altLang="en-US"/>
              <a:t>Then…</a:t>
            </a:r>
          </a:p>
        </p:txBody>
      </p:sp>
    </p:spTree>
    <p:extLst>
      <p:ext uri="{BB962C8B-B14F-4D97-AF65-F5344CB8AC3E}">
        <p14:creationId xmlns:p14="http://schemas.microsoft.com/office/powerpoint/2010/main" val="3295520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527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45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45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45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45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0"/>
                                        <p:tgtEl>
                                          <p:spTgt spid="45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45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000"/>
                                        <p:tgtEl>
                                          <p:spTgt spid="45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45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000"/>
                                        <p:tgtEl>
                                          <p:spTgt spid="45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58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528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285" grpId="0" animBg="1"/>
      <p:bldP spid="45294" grpId="0" animBg="1"/>
      <p:bldP spid="45295" grpId="0" animBg="1"/>
      <p:bldP spid="45296" grpId="0" animBg="1"/>
      <p:bldP spid="45297" grpId="0" animBg="1"/>
      <p:bldP spid="45298" grpId="0" animBg="1"/>
      <p:bldP spid="45299" grpId="0" animBg="1"/>
      <p:bldP spid="45300" grpId="0" animBg="1"/>
      <p:bldP spid="45301" grpId="0" animBg="1"/>
      <p:bldP spid="4530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7" name="Group 2"/>
          <p:cNvGrpSpPr>
            <a:grpSpLocks/>
          </p:cNvGrpSpPr>
          <p:nvPr/>
        </p:nvGrpSpPr>
        <p:grpSpPr bwMode="auto">
          <a:xfrm>
            <a:off x="1524000" y="0"/>
            <a:ext cx="9144000" cy="6858000"/>
            <a:chOff x="0" y="0"/>
            <a:chExt cx="5760" cy="4320"/>
          </a:xfrm>
        </p:grpSpPr>
        <p:pic>
          <p:nvPicPr>
            <p:cNvPr id="16605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06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6" y="0"/>
              <a:ext cx="300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085" name="Rectangle 5"/>
          <p:cNvSpPr>
            <a:spLocks noGrp="1" noChangeArrowheads="1"/>
          </p:cNvSpPr>
          <p:nvPr>
            <p:ph type="title"/>
          </p:nvPr>
        </p:nvSpPr>
        <p:spPr>
          <a:xfrm>
            <a:off x="1981200" y="274638"/>
            <a:ext cx="8229600" cy="633412"/>
          </a:xfrm>
        </p:spPr>
        <p:txBody>
          <a:bodyPr/>
          <a:lstStyle/>
          <a:p>
            <a:pPr eaLnBrk="1" hangingPunct="1">
              <a:defRPr/>
            </a:pPr>
            <a:r>
              <a:rPr lang="en-GB"/>
              <a:t>My RECOUNT checklist</a:t>
            </a:r>
          </a:p>
        </p:txBody>
      </p:sp>
      <p:pic>
        <p:nvPicPr>
          <p:cNvPr id="46086" name="Picture 6" descr="Click on the coat of arms to go to Warrington Council's website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3388" y="5665788"/>
            <a:ext cx="615950" cy="1003300"/>
          </a:xfrm>
          <a:prstGeom prst="rect">
            <a:avLst/>
          </a:prstGeom>
          <a:noFill/>
          <a:effectLst>
            <a:outerShdw blurRad="63500" dist="71842" dir="2700000" algn="ctr" rotWithShape="0">
              <a:srgbClr val="99000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0" name="Group 7"/>
          <p:cNvGrpSpPr>
            <a:grpSpLocks/>
          </p:cNvGrpSpPr>
          <p:nvPr/>
        </p:nvGrpSpPr>
        <p:grpSpPr bwMode="auto">
          <a:xfrm>
            <a:off x="5992814" y="6735764"/>
            <a:ext cx="4662487" cy="122237"/>
            <a:chOff x="2815" y="4243"/>
            <a:chExt cx="2937" cy="77"/>
          </a:xfrm>
        </p:grpSpPr>
        <p:sp>
          <p:nvSpPr>
            <p:cNvPr id="16453" name="Rectangle 8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4" name="Rectangle 9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5" name="Rectangle 10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6" name="Rectangle 11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7" name="Rectangle 12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8" name="Rectangle 13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9" name="Rectangle 14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0" name="Rectangle 15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1" name="Rectangle 16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2" name="Rectangle 17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3" name="Rectangle 18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4" name="Rectangle 19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5" name="Rectangle 20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6" name="Rectangle 21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7" name="Rectangle 22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8" name="Rectangle 23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69" name="Rectangle 24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0" name="Rectangle 25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1" name="Rectangle 26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2" name="Rectangle 27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3" name="Rectangle 28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4" name="Rectangle 29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5" name="Rectangle 30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6" name="Rectangle 31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7" name="Rectangle 32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8" name="Rectangle 33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79" name="Rectangle 34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0" name="Rectangle 35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1" name="Rectangle 36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2" name="Rectangle 37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3" name="Rectangle 38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4" name="Rectangle 39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5" name="Rectangle 40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6" name="Rectangle 41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7" name="Rectangle 42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8" name="Rectangle 43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89" name="Rectangle 44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0" name="Rectangle 45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1" name="Rectangle 46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2" name="Rectangle 47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3" name="Rectangle 48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4" name="Rectangle 49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5" name="Rectangle 50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6" name="Rectangle 51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7" name="Rectangle 52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8" name="Rectangle 53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99" name="Rectangle 54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0" name="Rectangle 55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1" name="Rectangle 56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2" name="Rectangle 57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3" name="Rectangle 58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4" name="Rectangle 59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5" name="Rectangle 60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6" name="Rectangle 61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7" name="Rectangle 62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8" name="Rectangle 63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09" name="Rectangle 64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0" name="Rectangle 65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1" name="Rectangle 66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2" name="Rectangle 67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3" name="Rectangle 68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4" name="Rectangle 69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5" name="Rectangle 70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6" name="Rectangle 71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7" name="Rectangle 72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8" name="Rectangle 73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19" name="Rectangle 74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0" name="Rectangle 75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1" name="Rectangle 76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2" name="Rectangle 77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3" name="Rectangle 78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4" name="Rectangle 79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5" name="Rectangle 80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6" name="Rectangle 81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7" name="Rectangle 82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8" name="Rectangle 83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29" name="Rectangle 84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0" name="Rectangle 85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1" name="Rectangle 86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2" name="Rectangle 87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3" name="Rectangle 88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4" name="Rectangle 89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5" name="Rectangle 90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6" name="Rectangle 91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7" name="Rectangle 92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8" name="Rectangle 93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39" name="Rectangle 94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0" name="Rectangle 95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1" name="Rectangle 96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2" name="Rectangle 97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3" name="Rectangle 98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4" name="Rectangle 99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5" name="Rectangle 100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6" name="Rectangle 101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7" name="Rectangle 102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8" name="Rectangle 103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49" name="Rectangle 104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0" name="Rectangle 105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1" name="Rectangle 106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2" name="Rectangle 107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3" name="Rectangle 108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4" name="Rectangle 109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5" name="Rectangle 110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6" name="Rectangle 111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7" name="Rectangle 112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8" name="Rectangle 113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59" name="Rectangle 114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0" name="Rectangle 115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1" name="Rectangle 116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2" name="Rectangle 117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3" name="Rectangle 118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4" name="Rectangle 119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5" name="Rectangle 120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6" name="Rectangle 121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7" name="Rectangle 122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8" name="Rectangle 123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69" name="Rectangle 124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0" name="Rectangle 125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1" name="Rectangle 126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2" name="Rectangle 127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3" name="Rectangle 128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4" name="Rectangle 129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5" name="Rectangle 130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6" name="Rectangle 131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7" name="Rectangle 132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8" name="Rectangle 133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79" name="Rectangle 134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0" name="Rectangle 135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1" name="Rectangle 136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2" name="Rectangle 137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3" name="Rectangle 138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4" name="Rectangle 139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5" name="Rectangle 140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6" name="Rectangle 141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7" name="Rectangle 142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8" name="Rectangle 143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89" name="Rectangle 144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0" name="Rectangle 145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1" name="Rectangle 146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2" name="Rectangle 147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3" name="Rectangle 148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4" name="Rectangle 149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5" name="Rectangle 150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6" name="Rectangle 151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7" name="Rectangle 152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8" name="Rectangle 153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599" name="Rectangle 154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0" name="Rectangle 155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1" name="Rectangle 156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2" name="Rectangle 157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3" name="Rectangle 158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604" name="Rectangle 159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1" name="Group 160"/>
          <p:cNvGrpSpPr>
            <a:grpSpLocks/>
          </p:cNvGrpSpPr>
          <p:nvPr/>
        </p:nvGrpSpPr>
        <p:grpSpPr bwMode="auto">
          <a:xfrm>
            <a:off x="1524000" y="6735764"/>
            <a:ext cx="4662488" cy="122237"/>
            <a:chOff x="2815" y="4243"/>
            <a:chExt cx="2937" cy="77"/>
          </a:xfrm>
        </p:grpSpPr>
        <p:sp>
          <p:nvSpPr>
            <p:cNvPr id="10157" name="Rectangle 161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8" name="Rectangle 162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9" name="Rectangle 163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0" name="Rectangle 164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1" name="Rectangle 165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2" name="Rectangle 166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3" name="Rectangle 167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4" name="Rectangle 168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5" name="Rectangle 169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6" name="Rectangle 170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7" name="Rectangle 171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8" name="Rectangle 172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69" name="Rectangle 173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0" name="Rectangle 174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1" name="Rectangle 175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2" name="Rectangle 176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3" name="Rectangle 177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4" name="Rectangle 178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5" name="Rectangle 179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6" name="Rectangle 180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7" name="Rectangle 181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8" name="Rectangle 182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79" name="Rectangle 183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0" name="Rectangle 184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1" name="Rectangle 185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2" name="Rectangle 186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3" name="Rectangle 187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4" name="Rectangle 188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5" name="Rectangle 189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6" name="Rectangle 190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7" name="Rectangle 191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8" name="Rectangle 192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89" name="Rectangle 193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0" name="Rectangle 194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1" name="Rectangle 195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2" name="Rectangle 196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3" name="Rectangle 197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4" name="Rectangle 198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5" name="Rectangle 199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6" name="Rectangle 200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7" name="Rectangle 201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8" name="Rectangle 202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99" name="Rectangle 203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0" name="Rectangle 204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1" name="Rectangle 205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2" name="Rectangle 206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3" name="Rectangle 207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4" name="Rectangle 208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5" name="Rectangle 209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6" name="Rectangle 210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7" name="Rectangle 211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8" name="Rectangle 212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09" name="Rectangle 213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0" name="Rectangle 214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1" name="Rectangle 215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2" name="Rectangle 216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3" name="Rectangle 217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4" name="Rectangle 218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5" name="Rectangle 219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6" name="Rectangle 220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7" name="Rectangle 221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8" name="Rectangle 222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19" name="Rectangle 223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0" name="Rectangle 224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1" name="Rectangle 225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2" name="Rectangle 226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3" name="Rectangle 227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4" name="Rectangle 228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5" name="Rectangle 229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6" name="Rectangle 230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7" name="Rectangle 231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8" name="Rectangle 232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29" name="Rectangle 233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0" name="Rectangle 234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1" name="Rectangle 235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2" name="Rectangle 236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3" name="Rectangle 237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4" name="Rectangle 238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5" name="Rectangle 239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6" name="Rectangle 240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7" name="Rectangle 241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8" name="Rectangle 242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239" name="Rectangle 243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4" name="Rectangle 244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5" name="Rectangle 245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6" name="Rectangle 246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7" name="Rectangle 247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8" name="Rectangle 248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89" name="Rectangle 249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0" name="Rectangle 250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1" name="Rectangle 251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2" name="Rectangle 252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3" name="Rectangle 253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4" name="Rectangle 254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5" name="Rectangle 255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6" name="Rectangle 256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7" name="Rectangle 257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8" name="Rectangle 258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399" name="Rectangle 259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0" name="Rectangle 260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1" name="Rectangle 261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2" name="Rectangle 262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3" name="Rectangle 263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4" name="Rectangle 264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5" name="Rectangle 265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6" name="Rectangle 266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7" name="Rectangle 267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8" name="Rectangle 268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09" name="Rectangle 269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0" name="Rectangle 270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1" name="Rectangle 271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2" name="Rectangle 272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3" name="Rectangle 273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4" name="Rectangle 274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5" name="Rectangle 275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6" name="Rectangle 276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7" name="Rectangle 277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8" name="Rectangle 278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19" name="Rectangle 279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0" name="Rectangle 280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1" name="Rectangle 281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2" name="Rectangle 282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3" name="Rectangle 283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4" name="Rectangle 284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5" name="Rectangle 285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6" name="Rectangle 286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7" name="Rectangle 287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8" name="Rectangle 288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29" name="Rectangle 289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0" name="Rectangle 290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1" name="Rectangle 291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2" name="Rectangle 292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3" name="Rectangle 293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4" name="Rectangle 294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5" name="Rectangle 295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6" name="Rectangle 296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7" name="Rectangle 297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8" name="Rectangle 298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39" name="Rectangle 299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0" name="Rectangle 300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1" name="Rectangle 301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2" name="Rectangle 302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3" name="Rectangle 303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4" name="Rectangle 304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5" name="Rectangle 305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6" name="Rectangle 306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7" name="Rectangle 307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8" name="Rectangle 308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49" name="Rectangle 309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0" name="Rectangle 310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1" name="Rectangle 311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6452" name="Rectangle 312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2" name="Group 313"/>
          <p:cNvGrpSpPr>
            <a:grpSpLocks/>
          </p:cNvGrpSpPr>
          <p:nvPr/>
        </p:nvGrpSpPr>
        <p:grpSpPr bwMode="auto">
          <a:xfrm>
            <a:off x="5992814" y="0"/>
            <a:ext cx="4662487" cy="122238"/>
            <a:chOff x="2815" y="4243"/>
            <a:chExt cx="2937" cy="77"/>
          </a:xfrm>
        </p:grpSpPr>
        <p:sp>
          <p:nvSpPr>
            <p:cNvPr id="10005" name="Rectangle 314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6" name="Rectangle 315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7" name="Rectangle 316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8" name="Rectangle 317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9" name="Rectangle 318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0" name="Rectangle 319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1" name="Rectangle 320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2" name="Rectangle 321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3" name="Rectangle 322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4" name="Rectangle 323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5" name="Rectangle 324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6" name="Rectangle 325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7" name="Rectangle 326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8" name="Rectangle 327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19" name="Rectangle 328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0" name="Rectangle 329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1" name="Rectangle 330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2" name="Rectangle 331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3" name="Rectangle 332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4" name="Rectangle 333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5" name="Rectangle 334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6" name="Rectangle 335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7" name="Rectangle 336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8" name="Rectangle 337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29" name="Rectangle 338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0" name="Rectangle 339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1" name="Rectangle 340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2" name="Rectangle 341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3" name="Rectangle 342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4" name="Rectangle 343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5" name="Rectangle 344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6" name="Rectangle 345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7" name="Rectangle 346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8" name="Rectangle 347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39" name="Rectangle 348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0" name="Rectangle 349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1" name="Rectangle 350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2" name="Rectangle 351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3" name="Rectangle 352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4" name="Rectangle 353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5" name="Rectangle 354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6" name="Rectangle 355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7" name="Rectangle 356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8" name="Rectangle 357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49" name="Rectangle 358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0" name="Rectangle 359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1" name="Rectangle 360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2" name="Rectangle 361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3" name="Rectangle 362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4" name="Rectangle 363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5" name="Rectangle 364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6" name="Rectangle 365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7" name="Rectangle 366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8" name="Rectangle 367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59" name="Rectangle 368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0" name="Rectangle 369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1" name="Rectangle 370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2" name="Rectangle 371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3" name="Rectangle 372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4" name="Rectangle 373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5" name="Rectangle 374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6" name="Rectangle 375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7" name="Rectangle 376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8" name="Rectangle 377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69" name="Rectangle 378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0" name="Rectangle 379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1" name="Rectangle 380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2" name="Rectangle 381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3" name="Rectangle 382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4" name="Rectangle 383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5" name="Rectangle 384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6" name="Rectangle 385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7" name="Rectangle 386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8" name="Rectangle 387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79" name="Rectangle 388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0" name="Rectangle 389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1" name="Rectangle 390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2" name="Rectangle 391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3" name="Rectangle 392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4" name="Rectangle 393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5" name="Rectangle 394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6" name="Rectangle 395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7" name="Rectangle 396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8" name="Rectangle 397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89" name="Rectangle 398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0" name="Rectangle 399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1" name="Rectangle 400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2" name="Rectangle 401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3" name="Rectangle 402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4" name="Rectangle 403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5" name="Rectangle 404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6" name="Rectangle 405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7" name="Rectangle 406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8" name="Rectangle 407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99" name="Rectangle 408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0" name="Rectangle 409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1" name="Rectangle 410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2" name="Rectangle 411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3" name="Rectangle 412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4" name="Rectangle 413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5" name="Rectangle 414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6" name="Rectangle 415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7" name="Rectangle 416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8" name="Rectangle 417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09" name="Rectangle 418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0" name="Rectangle 419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1" name="Rectangle 420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2" name="Rectangle 421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3" name="Rectangle 422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4" name="Rectangle 423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5" name="Rectangle 424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6" name="Rectangle 425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7" name="Rectangle 426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8" name="Rectangle 427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19" name="Rectangle 428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0" name="Rectangle 429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1" name="Rectangle 430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2" name="Rectangle 431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3" name="Rectangle 432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4" name="Rectangle 433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5" name="Rectangle 434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6" name="Rectangle 435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7" name="Rectangle 436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8" name="Rectangle 437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29" name="Rectangle 438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0" name="Rectangle 439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1" name="Rectangle 440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2" name="Rectangle 441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3" name="Rectangle 442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4" name="Rectangle 443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5" name="Rectangle 444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6" name="Rectangle 445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7" name="Rectangle 446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8" name="Rectangle 447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39" name="Rectangle 448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0" name="Rectangle 449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1" name="Rectangle 450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2" name="Rectangle 451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3" name="Rectangle 452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4" name="Rectangle 453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5" name="Rectangle 454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6" name="Rectangle 455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7" name="Rectangle 456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8" name="Rectangle 457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49" name="Rectangle 458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0" name="Rectangle 459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1" name="Rectangle 460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2" name="Rectangle 461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3" name="Rectangle 462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4" name="Rectangle 463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5" name="Rectangle 464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156" name="Rectangle 465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3" name="Group 466"/>
          <p:cNvGrpSpPr>
            <a:grpSpLocks/>
          </p:cNvGrpSpPr>
          <p:nvPr/>
        </p:nvGrpSpPr>
        <p:grpSpPr bwMode="auto">
          <a:xfrm>
            <a:off x="1524000" y="0"/>
            <a:ext cx="4662488" cy="122238"/>
            <a:chOff x="2815" y="4243"/>
            <a:chExt cx="2937" cy="77"/>
          </a:xfrm>
        </p:grpSpPr>
        <p:sp>
          <p:nvSpPr>
            <p:cNvPr id="9853" name="Rectangle 467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4" name="Rectangle 468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5" name="Rectangle 469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6" name="Rectangle 470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7" name="Rectangle 471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8" name="Rectangle 472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9" name="Rectangle 473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0" name="Rectangle 474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1" name="Rectangle 475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2" name="Rectangle 476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3" name="Rectangle 477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4" name="Rectangle 478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5" name="Rectangle 479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6" name="Rectangle 480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7" name="Rectangle 481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8" name="Rectangle 482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69" name="Rectangle 483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0" name="Rectangle 484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1" name="Rectangle 485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2" name="Rectangle 486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3" name="Rectangle 487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4" name="Rectangle 488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5" name="Rectangle 489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6" name="Rectangle 490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7" name="Rectangle 491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8" name="Rectangle 492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79" name="Rectangle 493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0" name="Rectangle 494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1" name="Rectangle 495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2" name="Rectangle 496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3" name="Rectangle 497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4" name="Rectangle 498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5" name="Rectangle 499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6" name="Rectangle 500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7" name="Rectangle 501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8" name="Rectangle 502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89" name="Rectangle 503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0" name="Rectangle 504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1" name="Rectangle 505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2" name="Rectangle 506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3" name="Rectangle 507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4" name="Rectangle 508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5" name="Rectangle 509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6" name="Rectangle 510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7" name="Rectangle 511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8" name="Rectangle 512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99" name="Rectangle 513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0" name="Rectangle 514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1" name="Rectangle 515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2" name="Rectangle 516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3" name="Rectangle 517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4" name="Rectangle 518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5" name="Rectangle 519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6" name="Rectangle 520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7" name="Rectangle 521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8" name="Rectangle 522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09" name="Rectangle 523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0" name="Rectangle 524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1" name="Rectangle 525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2" name="Rectangle 526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3" name="Rectangle 527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4" name="Rectangle 528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5" name="Rectangle 529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6" name="Rectangle 530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7" name="Rectangle 531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8" name="Rectangle 532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19" name="Rectangle 533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0" name="Rectangle 534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1" name="Rectangle 535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2" name="Rectangle 536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3" name="Rectangle 537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4" name="Rectangle 538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5" name="Rectangle 539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6" name="Rectangle 540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7" name="Rectangle 541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8" name="Rectangle 542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29" name="Rectangle 543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0" name="Rectangle 544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1" name="Rectangle 545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2" name="Rectangle 546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3" name="Rectangle 547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4" name="Rectangle 548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5" name="Rectangle 549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6" name="Rectangle 550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7" name="Rectangle 551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8" name="Rectangle 552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39" name="Rectangle 553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0" name="Rectangle 554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1" name="Rectangle 555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2" name="Rectangle 556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3" name="Rectangle 557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4" name="Rectangle 558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5" name="Rectangle 559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6" name="Rectangle 560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7" name="Rectangle 561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8" name="Rectangle 562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49" name="Rectangle 563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0" name="Rectangle 564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1" name="Rectangle 565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2" name="Rectangle 566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3" name="Rectangle 567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4" name="Rectangle 568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5" name="Rectangle 569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6" name="Rectangle 570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7" name="Rectangle 571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8" name="Rectangle 572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59" name="Rectangle 573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0" name="Rectangle 574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1" name="Rectangle 575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2" name="Rectangle 576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3" name="Rectangle 577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4" name="Rectangle 578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5" name="Rectangle 579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6" name="Rectangle 580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7" name="Rectangle 581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8" name="Rectangle 582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69" name="Rectangle 583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0" name="Rectangle 584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1" name="Rectangle 585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2" name="Rectangle 586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3" name="Rectangle 587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4" name="Rectangle 588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5" name="Rectangle 589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6" name="Rectangle 590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7" name="Rectangle 591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8" name="Rectangle 592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79" name="Rectangle 593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0" name="Rectangle 594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1" name="Rectangle 595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2" name="Rectangle 596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3" name="Rectangle 597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4" name="Rectangle 598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5" name="Rectangle 599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6" name="Rectangle 600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7" name="Rectangle 601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8" name="Rectangle 602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89" name="Rectangle 603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0" name="Rectangle 604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1" name="Rectangle 605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2" name="Rectangle 606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3" name="Rectangle 607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4" name="Rectangle 608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5" name="Rectangle 609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6" name="Rectangle 610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7" name="Rectangle 611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8" name="Rectangle 612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999" name="Rectangle 613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0" name="Rectangle 614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1" name="Rectangle 615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2" name="Rectangle 616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3" name="Rectangle 617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004" name="Rectangle 618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4" name="Group 619"/>
          <p:cNvGrpSpPr>
            <a:grpSpLocks/>
          </p:cNvGrpSpPr>
          <p:nvPr/>
        </p:nvGrpSpPr>
        <p:grpSpPr bwMode="auto">
          <a:xfrm rot="5400000">
            <a:off x="8275638" y="2270126"/>
            <a:ext cx="4662488" cy="122237"/>
            <a:chOff x="2815" y="4243"/>
            <a:chExt cx="2937" cy="77"/>
          </a:xfrm>
        </p:grpSpPr>
        <p:sp>
          <p:nvSpPr>
            <p:cNvPr id="9701" name="Rectangle 620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2" name="Rectangle 621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3" name="Rectangle 622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4" name="Rectangle 623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5" name="Rectangle 624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6" name="Rectangle 625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7" name="Rectangle 626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8" name="Rectangle 627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9" name="Rectangle 628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0" name="Rectangle 629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1" name="Rectangle 630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2" name="Rectangle 631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3" name="Rectangle 632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4" name="Rectangle 633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5" name="Rectangle 634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6" name="Rectangle 635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7" name="Rectangle 636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8" name="Rectangle 637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19" name="Rectangle 638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0" name="Rectangle 639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1" name="Rectangle 640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2" name="Rectangle 641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3" name="Rectangle 642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4" name="Rectangle 643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5" name="Rectangle 644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6" name="Rectangle 645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7" name="Rectangle 646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8" name="Rectangle 647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29" name="Rectangle 648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0" name="Rectangle 649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1" name="Rectangle 650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2" name="Rectangle 651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3" name="Rectangle 652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4" name="Rectangle 653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5" name="Rectangle 654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6" name="Rectangle 655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7" name="Rectangle 656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8" name="Rectangle 657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39" name="Rectangle 658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0" name="Rectangle 659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1" name="Rectangle 660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2" name="Rectangle 661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3" name="Rectangle 662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4" name="Rectangle 663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5" name="Rectangle 664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6" name="Rectangle 665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7" name="Rectangle 666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8" name="Rectangle 667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49" name="Rectangle 668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0" name="Rectangle 669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1" name="Rectangle 670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2" name="Rectangle 671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3" name="Rectangle 672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4" name="Rectangle 673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5" name="Rectangle 674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6" name="Rectangle 675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7" name="Rectangle 676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8" name="Rectangle 677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59" name="Rectangle 678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0" name="Rectangle 679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1" name="Rectangle 680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2" name="Rectangle 681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3" name="Rectangle 682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4" name="Rectangle 683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5" name="Rectangle 684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6" name="Rectangle 685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7" name="Rectangle 686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8" name="Rectangle 687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69" name="Rectangle 688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0" name="Rectangle 689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1" name="Rectangle 690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2" name="Rectangle 691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3" name="Rectangle 692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4" name="Rectangle 693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5" name="Rectangle 694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6" name="Rectangle 695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7" name="Rectangle 696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8" name="Rectangle 697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79" name="Rectangle 698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0" name="Rectangle 699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1" name="Rectangle 700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2" name="Rectangle 701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3" name="Rectangle 702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4" name="Rectangle 703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5" name="Rectangle 704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6" name="Rectangle 705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7" name="Rectangle 706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8" name="Rectangle 707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89" name="Rectangle 708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0" name="Rectangle 709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1" name="Rectangle 710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2" name="Rectangle 711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3" name="Rectangle 712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4" name="Rectangle 713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5" name="Rectangle 714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6" name="Rectangle 715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7" name="Rectangle 716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8" name="Rectangle 717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99" name="Rectangle 718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0" name="Rectangle 719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1" name="Rectangle 720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2" name="Rectangle 721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3" name="Rectangle 722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4" name="Rectangle 723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5" name="Rectangle 724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6" name="Rectangle 725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7" name="Rectangle 726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8" name="Rectangle 727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09" name="Rectangle 728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0" name="Rectangle 729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1" name="Rectangle 730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2" name="Rectangle 731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3" name="Rectangle 732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4" name="Rectangle 733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5" name="Rectangle 734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6" name="Rectangle 735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7" name="Rectangle 736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8" name="Rectangle 737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19" name="Rectangle 738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0" name="Rectangle 739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1" name="Rectangle 740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2" name="Rectangle 741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3" name="Rectangle 742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4" name="Rectangle 743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5" name="Rectangle 744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6" name="Rectangle 745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7" name="Rectangle 746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8" name="Rectangle 747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29" name="Rectangle 748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0" name="Rectangle 749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1" name="Rectangle 750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2" name="Rectangle 751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3" name="Rectangle 752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4" name="Rectangle 753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5" name="Rectangle 754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6" name="Rectangle 755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7" name="Rectangle 756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8" name="Rectangle 757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39" name="Rectangle 758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0" name="Rectangle 759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1" name="Rectangle 760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2" name="Rectangle 761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3" name="Rectangle 762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4" name="Rectangle 763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5" name="Rectangle 764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6" name="Rectangle 765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7" name="Rectangle 766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8" name="Rectangle 767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49" name="Rectangle 768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0" name="Rectangle 769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1" name="Rectangle 770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852" name="Rectangle 771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5" name="Group 772"/>
          <p:cNvGrpSpPr>
            <a:grpSpLocks/>
          </p:cNvGrpSpPr>
          <p:nvPr/>
        </p:nvGrpSpPr>
        <p:grpSpPr bwMode="auto">
          <a:xfrm rot="5400000">
            <a:off x="8275639" y="4475164"/>
            <a:ext cx="4662487" cy="122237"/>
            <a:chOff x="2815" y="4243"/>
            <a:chExt cx="2937" cy="77"/>
          </a:xfrm>
        </p:grpSpPr>
        <p:sp>
          <p:nvSpPr>
            <p:cNvPr id="9549" name="Rectangle 773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0" name="Rectangle 774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1" name="Rectangle 775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2" name="Rectangle 776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3" name="Rectangle 777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4" name="Rectangle 778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5" name="Rectangle 779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6" name="Rectangle 780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7" name="Rectangle 781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8" name="Rectangle 782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59" name="Rectangle 783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0" name="Rectangle 784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1" name="Rectangle 785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2" name="Rectangle 786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3" name="Rectangle 787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4" name="Rectangle 788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5" name="Rectangle 789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6" name="Rectangle 790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7" name="Rectangle 791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8" name="Rectangle 792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69" name="Rectangle 793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0" name="Rectangle 794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1" name="Rectangle 795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2" name="Rectangle 796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3" name="Rectangle 797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4" name="Rectangle 798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5" name="Rectangle 799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6" name="Rectangle 800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7" name="Rectangle 801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8" name="Rectangle 802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79" name="Rectangle 803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0" name="Rectangle 804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1" name="Rectangle 805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2" name="Rectangle 806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3" name="Rectangle 807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4" name="Rectangle 808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5" name="Rectangle 809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6" name="Rectangle 810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7" name="Rectangle 811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8" name="Rectangle 812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89" name="Rectangle 813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0" name="Rectangle 814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1" name="Rectangle 815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2" name="Rectangle 816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3" name="Rectangle 817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4" name="Rectangle 818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5" name="Rectangle 819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6" name="Rectangle 820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7" name="Rectangle 821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8" name="Rectangle 822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99" name="Rectangle 823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0" name="Rectangle 824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1" name="Rectangle 825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2" name="Rectangle 826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3" name="Rectangle 827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4" name="Rectangle 828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5" name="Rectangle 829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6" name="Rectangle 830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7" name="Rectangle 831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8" name="Rectangle 832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09" name="Rectangle 833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0" name="Rectangle 834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1" name="Rectangle 835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2" name="Rectangle 836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3" name="Rectangle 837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4" name="Rectangle 838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5" name="Rectangle 839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6" name="Rectangle 840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7" name="Rectangle 841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8" name="Rectangle 842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19" name="Rectangle 843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0" name="Rectangle 844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1" name="Rectangle 845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2" name="Rectangle 846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3" name="Rectangle 847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4" name="Rectangle 848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5" name="Rectangle 849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6" name="Rectangle 850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7" name="Rectangle 851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8" name="Rectangle 852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29" name="Rectangle 853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0" name="Rectangle 854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1" name="Rectangle 855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2" name="Rectangle 856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3" name="Rectangle 857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4" name="Rectangle 858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5" name="Rectangle 859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6" name="Rectangle 860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7" name="Rectangle 861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8" name="Rectangle 862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39" name="Rectangle 863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0" name="Rectangle 864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1" name="Rectangle 865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2" name="Rectangle 866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3" name="Rectangle 867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4" name="Rectangle 868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5" name="Rectangle 869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6" name="Rectangle 870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7" name="Rectangle 871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8" name="Rectangle 872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49" name="Rectangle 873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0" name="Rectangle 874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1" name="Rectangle 875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2" name="Rectangle 876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3" name="Rectangle 877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4" name="Rectangle 878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5" name="Rectangle 879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6" name="Rectangle 880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7" name="Rectangle 881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8" name="Rectangle 882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59" name="Rectangle 883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0" name="Rectangle 884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1" name="Rectangle 885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2" name="Rectangle 886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3" name="Rectangle 887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4" name="Rectangle 888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5" name="Rectangle 889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6" name="Rectangle 890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7" name="Rectangle 891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8" name="Rectangle 892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69" name="Rectangle 893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0" name="Rectangle 894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1" name="Rectangle 895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2" name="Rectangle 896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3" name="Rectangle 897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4" name="Rectangle 898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5" name="Rectangle 899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6" name="Rectangle 900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7" name="Rectangle 901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8" name="Rectangle 902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79" name="Rectangle 903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0" name="Rectangle 904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1" name="Rectangle 905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2" name="Rectangle 906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3" name="Rectangle 907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4" name="Rectangle 908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5" name="Rectangle 909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6" name="Rectangle 910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7" name="Rectangle 911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8" name="Rectangle 912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89" name="Rectangle 913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0" name="Rectangle 914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1" name="Rectangle 915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2" name="Rectangle 916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3" name="Rectangle 917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4" name="Rectangle 918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5" name="Rectangle 919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6" name="Rectangle 920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7" name="Rectangle 921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8" name="Rectangle 922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699" name="Rectangle 923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700" name="Rectangle 924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6" name="Group 925"/>
          <p:cNvGrpSpPr>
            <a:grpSpLocks/>
          </p:cNvGrpSpPr>
          <p:nvPr/>
        </p:nvGrpSpPr>
        <p:grpSpPr bwMode="auto">
          <a:xfrm rot="5400000">
            <a:off x="-746125" y="2270125"/>
            <a:ext cx="4662488" cy="122238"/>
            <a:chOff x="2815" y="4243"/>
            <a:chExt cx="2937" cy="77"/>
          </a:xfrm>
        </p:grpSpPr>
        <p:sp>
          <p:nvSpPr>
            <p:cNvPr id="9397" name="Rectangle 926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8" name="Rectangle 927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9" name="Rectangle 928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0" name="Rectangle 929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1" name="Rectangle 930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2" name="Rectangle 931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3" name="Rectangle 932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4" name="Rectangle 933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5" name="Rectangle 934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6" name="Rectangle 935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7" name="Rectangle 936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8" name="Rectangle 937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09" name="Rectangle 938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0" name="Rectangle 939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1" name="Rectangle 940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2" name="Rectangle 941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3" name="Rectangle 942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4" name="Rectangle 943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5" name="Rectangle 944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6" name="Rectangle 945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7" name="Rectangle 946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8" name="Rectangle 947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19" name="Rectangle 948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0" name="Rectangle 949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1" name="Rectangle 950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2" name="Rectangle 951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3" name="Rectangle 952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4" name="Rectangle 953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5" name="Rectangle 954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6" name="Rectangle 955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7" name="Rectangle 956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8" name="Rectangle 957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29" name="Rectangle 958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0" name="Rectangle 959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1" name="Rectangle 960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2" name="Rectangle 961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3" name="Rectangle 962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4" name="Rectangle 963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5" name="Rectangle 964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6" name="Rectangle 965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7" name="Rectangle 966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8" name="Rectangle 967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39" name="Rectangle 968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0" name="Rectangle 969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1" name="Rectangle 970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2" name="Rectangle 971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3" name="Rectangle 972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4" name="Rectangle 973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5" name="Rectangle 974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6" name="Rectangle 975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7" name="Rectangle 976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8" name="Rectangle 977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49" name="Rectangle 978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0" name="Rectangle 979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1" name="Rectangle 980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2" name="Rectangle 981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3" name="Rectangle 982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4" name="Rectangle 983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5" name="Rectangle 984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6" name="Rectangle 985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7" name="Rectangle 986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8" name="Rectangle 987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59" name="Rectangle 988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0" name="Rectangle 989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1" name="Rectangle 990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2" name="Rectangle 991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3" name="Rectangle 992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4" name="Rectangle 993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5" name="Rectangle 994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6" name="Rectangle 995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7" name="Rectangle 996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8" name="Rectangle 997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69" name="Rectangle 998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0" name="Rectangle 999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1" name="Rectangle 1000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2" name="Rectangle 1001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3" name="Rectangle 1002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4" name="Rectangle 1003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5" name="Rectangle 1004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6" name="Rectangle 1005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7" name="Rectangle 1006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8" name="Rectangle 1007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79" name="Rectangle 1008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0" name="Rectangle 1009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1" name="Rectangle 1010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2" name="Rectangle 1011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3" name="Rectangle 1012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4" name="Rectangle 1013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5" name="Rectangle 1014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6" name="Rectangle 1015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7" name="Rectangle 1016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8" name="Rectangle 1017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89" name="Rectangle 1018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0" name="Rectangle 1019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1" name="Rectangle 1020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2" name="Rectangle 1021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3" name="Rectangle 1022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4" name="Rectangle 1023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5" name="Rectangle 1024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6" name="Rectangle 1025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7" name="Rectangle 1026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8" name="Rectangle 1027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499" name="Rectangle 1028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0" name="Rectangle 1029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1" name="Rectangle 1030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2" name="Rectangle 1031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3" name="Rectangle 1032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4" name="Rectangle 1033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5" name="Rectangle 1034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6" name="Rectangle 1035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7" name="Rectangle 1036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8" name="Rectangle 1037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09" name="Rectangle 1038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0" name="Rectangle 1039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1" name="Rectangle 1040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2" name="Rectangle 1041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3" name="Rectangle 1042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4" name="Rectangle 1043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5" name="Rectangle 1044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6" name="Rectangle 1045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7" name="Rectangle 1046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8" name="Rectangle 1047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19" name="Rectangle 1048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0" name="Rectangle 1049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1" name="Rectangle 1050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2" name="Rectangle 1051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3" name="Rectangle 1052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4" name="Rectangle 1053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5" name="Rectangle 1054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6" name="Rectangle 1055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7" name="Rectangle 1056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8" name="Rectangle 1057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29" name="Rectangle 1058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0" name="Rectangle 1059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1" name="Rectangle 1060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2" name="Rectangle 1061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3" name="Rectangle 1062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4" name="Rectangle 1063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5" name="Rectangle 1064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6" name="Rectangle 1065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7" name="Rectangle 1066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8" name="Rectangle 1067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39" name="Rectangle 1068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0" name="Rectangle 1069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1" name="Rectangle 1070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2" name="Rectangle 1071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3" name="Rectangle 1072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4" name="Rectangle 1073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5" name="Rectangle 1074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6" name="Rectangle 1075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7" name="Rectangle 1076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548" name="Rectangle 1077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grpSp>
        <p:nvGrpSpPr>
          <p:cNvPr id="9227" name="Group 1078"/>
          <p:cNvGrpSpPr>
            <a:grpSpLocks/>
          </p:cNvGrpSpPr>
          <p:nvPr/>
        </p:nvGrpSpPr>
        <p:grpSpPr bwMode="auto">
          <a:xfrm rot="5400000">
            <a:off x="-746125" y="4465638"/>
            <a:ext cx="4662487" cy="122238"/>
            <a:chOff x="2815" y="4243"/>
            <a:chExt cx="2937" cy="77"/>
          </a:xfrm>
        </p:grpSpPr>
        <p:sp>
          <p:nvSpPr>
            <p:cNvPr id="9245" name="Rectangle 1079"/>
            <p:cNvSpPr>
              <a:spLocks noChangeArrowheads="1"/>
            </p:cNvSpPr>
            <p:nvPr/>
          </p:nvSpPr>
          <p:spPr bwMode="auto">
            <a:xfrm>
              <a:off x="281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46" name="Rectangle 1080"/>
            <p:cNvSpPr>
              <a:spLocks noChangeArrowheads="1"/>
            </p:cNvSpPr>
            <p:nvPr/>
          </p:nvSpPr>
          <p:spPr bwMode="auto">
            <a:xfrm>
              <a:off x="281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47" name="Rectangle 1081"/>
            <p:cNvSpPr>
              <a:spLocks noChangeArrowheads="1"/>
            </p:cNvSpPr>
            <p:nvPr/>
          </p:nvSpPr>
          <p:spPr bwMode="auto">
            <a:xfrm>
              <a:off x="281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48" name="Rectangle 1082"/>
            <p:cNvSpPr>
              <a:spLocks noChangeArrowheads="1"/>
            </p:cNvSpPr>
            <p:nvPr/>
          </p:nvSpPr>
          <p:spPr bwMode="auto">
            <a:xfrm>
              <a:off x="285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49" name="Rectangle 1083"/>
            <p:cNvSpPr>
              <a:spLocks noChangeArrowheads="1"/>
            </p:cNvSpPr>
            <p:nvPr/>
          </p:nvSpPr>
          <p:spPr bwMode="auto">
            <a:xfrm>
              <a:off x="289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0" name="Rectangle 1084"/>
            <p:cNvSpPr>
              <a:spLocks noChangeArrowheads="1"/>
            </p:cNvSpPr>
            <p:nvPr/>
          </p:nvSpPr>
          <p:spPr bwMode="auto">
            <a:xfrm>
              <a:off x="289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1" name="Rectangle 1085"/>
            <p:cNvSpPr>
              <a:spLocks noChangeArrowheads="1"/>
            </p:cNvSpPr>
            <p:nvPr/>
          </p:nvSpPr>
          <p:spPr bwMode="auto">
            <a:xfrm>
              <a:off x="289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2" name="Rectangle 1086"/>
            <p:cNvSpPr>
              <a:spLocks noChangeArrowheads="1"/>
            </p:cNvSpPr>
            <p:nvPr/>
          </p:nvSpPr>
          <p:spPr bwMode="auto">
            <a:xfrm>
              <a:off x="293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3" name="Rectangle 1087"/>
            <p:cNvSpPr>
              <a:spLocks noChangeArrowheads="1"/>
            </p:cNvSpPr>
            <p:nvPr/>
          </p:nvSpPr>
          <p:spPr bwMode="auto">
            <a:xfrm>
              <a:off x="296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4" name="Rectangle 1088"/>
            <p:cNvSpPr>
              <a:spLocks noChangeArrowheads="1"/>
            </p:cNvSpPr>
            <p:nvPr/>
          </p:nvSpPr>
          <p:spPr bwMode="auto">
            <a:xfrm>
              <a:off x="296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5" name="Rectangle 1089"/>
            <p:cNvSpPr>
              <a:spLocks noChangeArrowheads="1"/>
            </p:cNvSpPr>
            <p:nvPr/>
          </p:nvSpPr>
          <p:spPr bwMode="auto">
            <a:xfrm>
              <a:off x="296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6" name="Rectangle 1090"/>
            <p:cNvSpPr>
              <a:spLocks noChangeArrowheads="1"/>
            </p:cNvSpPr>
            <p:nvPr/>
          </p:nvSpPr>
          <p:spPr bwMode="auto">
            <a:xfrm>
              <a:off x="300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7" name="Rectangle 1091"/>
            <p:cNvSpPr>
              <a:spLocks noChangeArrowheads="1"/>
            </p:cNvSpPr>
            <p:nvPr/>
          </p:nvSpPr>
          <p:spPr bwMode="auto">
            <a:xfrm>
              <a:off x="304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8" name="Rectangle 1092"/>
            <p:cNvSpPr>
              <a:spLocks noChangeArrowheads="1"/>
            </p:cNvSpPr>
            <p:nvPr/>
          </p:nvSpPr>
          <p:spPr bwMode="auto">
            <a:xfrm>
              <a:off x="304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59" name="Rectangle 1093"/>
            <p:cNvSpPr>
              <a:spLocks noChangeArrowheads="1"/>
            </p:cNvSpPr>
            <p:nvPr/>
          </p:nvSpPr>
          <p:spPr bwMode="auto">
            <a:xfrm>
              <a:off x="304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0" name="Rectangle 1094"/>
            <p:cNvSpPr>
              <a:spLocks noChangeArrowheads="1"/>
            </p:cNvSpPr>
            <p:nvPr/>
          </p:nvSpPr>
          <p:spPr bwMode="auto">
            <a:xfrm>
              <a:off x="308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1" name="Rectangle 1095"/>
            <p:cNvSpPr>
              <a:spLocks noChangeArrowheads="1"/>
            </p:cNvSpPr>
            <p:nvPr/>
          </p:nvSpPr>
          <p:spPr bwMode="auto">
            <a:xfrm>
              <a:off x="312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2" name="Rectangle 1096"/>
            <p:cNvSpPr>
              <a:spLocks noChangeArrowheads="1"/>
            </p:cNvSpPr>
            <p:nvPr/>
          </p:nvSpPr>
          <p:spPr bwMode="auto">
            <a:xfrm>
              <a:off x="312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3" name="Rectangle 1097"/>
            <p:cNvSpPr>
              <a:spLocks noChangeArrowheads="1"/>
            </p:cNvSpPr>
            <p:nvPr/>
          </p:nvSpPr>
          <p:spPr bwMode="auto">
            <a:xfrm>
              <a:off x="312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4" name="Rectangle 1098"/>
            <p:cNvSpPr>
              <a:spLocks noChangeArrowheads="1"/>
            </p:cNvSpPr>
            <p:nvPr/>
          </p:nvSpPr>
          <p:spPr bwMode="auto">
            <a:xfrm>
              <a:off x="316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5" name="Rectangle 1099"/>
            <p:cNvSpPr>
              <a:spLocks noChangeArrowheads="1"/>
            </p:cNvSpPr>
            <p:nvPr/>
          </p:nvSpPr>
          <p:spPr bwMode="auto">
            <a:xfrm>
              <a:off x="319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6" name="Rectangle 1100"/>
            <p:cNvSpPr>
              <a:spLocks noChangeArrowheads="1"/>
            </p:cNvSpPr>
            <p:nvPr/>
          </p:nvSpPr>
          <p:spPr bwMode="auto">
            <a:xfrm>
              <a:off x="319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7" name="Rectangle 1101"/>
            <p:cNvSpPr>
              <a:spLocks noChangeArrowheads="1"/>
            </p:cNvSpPr>
            <p:nvPr/>
          </p:nvSpPr>
          <p:spPr bwMode="auto">
            <a:xfrm>
              <a:off x="319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8" name="Rectangle 1102"/>
            <p:cNvSpPr>
              <a:spLocks noChangeArrowheads="1"/>
            </p:cNvSpPr>
            <p:nvPr/>
          </p:nvSpPr>
          <p:spPr bwMode="auto">
            <a:xfrm>
              <a:off x="323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69" name="Rectangle 1103"/>
            <p:cNvSpPr>
              <a:spLocks noChangeArrowheads="1"/>
            </p:cNvSpPr>
            <p:nvPr/>
          </p:nvSpPr>
          <p:spPr bwMode="auto">
            <a:xfrm>
              <a:off x="3276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0" name="Rectangle 1104"/>
            <p:cNvSpPr>
              <a:spLocks noChangeArrowheads="1"/>
            </p:cNvSpPr>
            <p:nvPr/>
          </p:nvSpPr>
          <p:spPr bwMode="auto">
            <a:xfrm>
              <a:off x="327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1" name="Rectangle 1105"/>
            <p:cNvSpPr>
              <a:spLocks noChangeArrowheads="1"/>
            </p:cNvSpPr>
            <p:nvPr/>
          </p:nvSpPr>
          <p:spPr bwMode="auto">
            <a:xfrm>
              <a:off x="327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2" name="Rectangle 1106"/>
            <p:cNvSpPr>
              <a:spLocks noChangeArrowheads="1"/>
            </p:cNvSpPr>
            <p:nvPr/>
          </p:nvSpPr>
          <p:spPr bwMode="auto">
            <a:xfrm>
              <a:off x="331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3" name="Rectangle 1107"/>
            <p:cNvSpPr>
              <a:spLocks noChangeArrowheads="1"/>
            </p:cNvSpPr>
            <p:nvPr/>
          </p:nvSpPr>
          <p:spPr bwMode="auto">
            <a:xfrm>
              <a:off x="335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4" name="Rectangle 1108"/>
            <p:cNvSpPr>
              <a:spLocks noChangeArrowheads="1"/>
            </p:cNvSpPr>
            <p:nvPr/>
          </p:nvSpPr>
          <p:spPr bwMode="auto">
            <a:xfrm>
              <a:off x="335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5" name="Rectangle 1109"/>
            <p:cNvSpPr>
              <a:spLocks noChangeArrowheads="1"/>
            </p:cNvSpPr>
            <p:nvPr/>
          </p:nvSpPr>
          <p:spPr bwMode="auto">
            <a:xfrm>
              <a:off x="335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6" name="Rectangle 1110"/>
            <p:cNvSpPr>
              <a:spLocks noChangeArrowheads="1"/>
            </p:cNvSpPr>
            <p:nvPr/>
          </p:nvSpPr>
          <p:spPr bwMode="auto">
            <a:xfrm>
              <a:off x="339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7" name="Rectangle 1111"/>
            <p:cNvSpPr>
              <a:spLocks noChangeArrowheads="1"/>
            </p:cNvSpPr>
            <p:nvPr/>
          </p:nvSpPr>
          <p:spPr bwMode="auto">
            <a:xfrm>
              <a:off x="3429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8" name="Rectangle 1112"/>
            <p:cNvSpPr>
              <a:spLocks noChangeArrowheads="1"/>
            </p:cNvSpPr>
            <p:nvPr/>
          </p:nvSpPr>
          <p:spPr bwMode="auto">
            <a:xfrm>
              <a:off x="342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79" name="Rectangle 1113"/>
            <p:cNvSpPr>
              <a:spLocks noChangeArrowheads="1"/>
            </p:cNvSpPr>
            <p:nvPr/>
          </p:nvSpPr>
          <p:spPr bwMode="auto">
            <a:xfrm>
              <a:off x="342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0" name="Rectangle 1114"/>
            <p:cNvSpPr>
              <a:spLocks noChangeArrowheads="1"/>
            </p:cNvSpPr>
            <p:nvPr/>
          </p:nvSpPr>
          <p:spPr bwMode="auto">
            <a:xfrm>
              <a:off x="346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1" name="Rectangle 1115"/>
            <p:cNvSpPr>
              <a:spLocks noChangeArrowheads="1"/>
            </p:cNvSpPr>
            <p:nvPr/>
          </p:nvSpPr>
          <p:spPr bwMode="auto">
            <a:xfrm>
              <a:off x="350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2" name="Rectangle 1116"/>
            <p:cNvSpPr>
              <a:spLocks noChangeArrowheads="1"/>
            </p:cNvSpPr>
            <p:nvPr/>
          </p:nvSpPr>
          <p:spPr bwMode="auto">
            <a:xfrm>
              <a:off x="350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3" name="Rectangle 1117"/>
            <p:cNvSpPr>
              <a:spLocks noChangeArrowheads="1"/>
            </p:cNvSpPr>
            <p:nvPr/>
          </p:nvSpPr>
          <p:spPr bwMode="auto">
            <a:xfrm>
              <a:off x="350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4" name="Rectangle 1118"/>
            <p:cNvSpPr>
              <a:spLocks noChangeArrowheads="1"/>
            </p:cNvSpPr>
            <p:nvPr/>
          </p:nvSpPr>
          <p:spPr bwMode="auto">
            <a:xfrm>
              <a:off x="354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5" name="Rectangle 1119"/>
            <p:cNvSpPr>
              <a:spLocks noChangeArrowheads="1"/>
            </p:cNvSpPr>
            <p:nvPr/>
          </p:nvSpPr>
          <p:spPr bwMode="auto">
            <a:xfrm>
              <a:off x="358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6" name="Rectangle 1120"/>
            <p:cNvSpPr>
              <a:spLocks noChangeArrowheads="1"/>
            </p:cNvSpPr>
            <p:nvPr/>
          </p:nvSpPr>
          <p:spPr bwMode="auto">
            <a:xfrm>
              <a:off x="358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7" name="Rectangle 1121"/>
            <p:cNvSpPr>
              <a:spLocks noChangeArrowheads="1"/>
            </p:cNvSpPr>
            <p:nvPr/>
          </p:nvSpPr>
          <p:spPr bwMode="auto">
            <a:xfrm>
              <a:off x="358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8" name="Rectangle 1122"/>
            <p:cNvSpPr>
              <a:spLocks noChangeArrowheads="1"/>
            </p:cNvSpPr>
            <p:nvPr/>
          </p:nvSpPr>
          <p:spPr bwMode="auto">
            <a:xfrm>
              <a:off x="362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89" name="Rectangle 1123"/>
            <p:cNvSpPr>
              <a:spLocks noChangeArrowheads="1"/>
            </p:cNvSpPr>
            <p:nvPr/>
          </p:nvSpPr>
          <p:spPr bwMode="auto">
            <a:xfrm>
              <a:off x="3660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0" name="Rectangle 1124"/>
            <p:cNvSpPr>
              <a:spLocks noChangeArrowheads="1"/>
            </p:cNvSpPr>
            <p:nvPr/>
          </p:nvSpPr>
          <p:spPr bwMode="auto">
            <a:xfrm>
              <a:off x="366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1" name="Rectangle 1125"/>
            <p:cNvSpPr>
              <a:spLocks noChangeArrowheads="1"/>
            </p:cNvSpPr>
            <p:nvPr/>
          </p:nvSpPr>
          <p:spPr bwMode="auto">
            <a:xfrm>
              <a:off x="366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2" name="Rectangle 1126"/>
            <p:cNvSpPr>
              <a:spLocks noChangeArrowheads="1"/>
            </p:cNvSpPr>
            <p:nvPr/>
          </p:nvSpPr>
          <p:spPr bwMode="auto">
            <a:xfrm>
              <a:off x="369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3" name="Rectangle 1127"/>
            <p:cNvSpPr>
              <a:spLocks noChangeArrowheads="1"/>
            </p:cNvSpPr>
            <p:nvPr/>
          </p:nvSpPr>
          <p:spPr bwMode="auto">
            <a:xfrm>
              <a:off x="3736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4" name="Rectangle 1128"/>
            <p:cNvSpPr>
              <a:spLocks noChangeArrowheads="1"/>
            </p:cNvSpPr>
            <p:nvPr/>
          </p:nvSpPr>
          <p:spPr bwMode="auto">
            <a:xfrm>
              <a:off x="3736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5" name="Rectangle 1129"/>
            <p:cNvSpPr>
              <a:spLocks noChangeArrowheads="1"/>
            </p:cNvSpPr>
            <p:nvPr/>
          </p:nvSpPr>
          <p:spPr bwMode="auto">
            <a:xfrm>
              <a:off x="3736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6" name="Rectangle 1130"/>
            <p:cNvSpPr>
              <a:spLocks noChangeArrowheads="1"/>
            </p:cNvSpPr>
            <p:nvPr/>
          </p:nvSpPr>
          <p:spPr bwMode="auto">
            <a:xfrm>
              <a:off x="3774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7" name="Rectangle 1131"/>
            <p:cNvSpPr>
              <a:spLocks noChangeArrowheads="1"/>
            </p:cNvSpPr>
            <p:nvPr/>
          </p:nvSpPr>
          <p:spPr bwMode="auto">
            <a:xfrm>
              <a:off x="3813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8" name="Rectangle 1132"/>
            <p:cNvSpPr>
              <a:spLocks noChangeArrowheads="1"/>
            </p:cNvSpPr>
            <p:nvPr/>
          </p:nvSpPr>
          <p:spPr bwMode="auto">
            <a:xfrm>
              <a:off x="3813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299" name="Rectangle 1133"/>
            <p:cNvSpPr>
              <a:spLocks noChangeArrowheads="1"/>
            </p:cNvSpPr>
            <p:nvPr/>
          </p:nvSpPr>
          <p:spPr bwMode="auto">
            <a:xfrm>
              <a:off x="3813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0" name="Rectangle 1134"/>
            <p:cNvSpPr>
              <a:spLocks noChangeArrowheads="1"/>
            </p:cNvSpPr>
            <p:nvPr/>
          </p:nvSpPr>
          <p:spPr bwMode="auto">
            <a:xfrm>
              <a:off x="3851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1" name="Rectangle 1135"/>
            <p:cNvSpPr>
              <a:spLocks noChangeArrowheads="1"/>
            </p:cNvSpPr>
            <p:nvPr/>
          </p:nvSpPr>
          <p:spPr bwMode="auto">
            <a:xfrm>
              <a:off x="389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2" name="Rectangle 1136"/>
            <p:cNvSpPr>
              <a:spLocks noChangeArrowheads="1"/>
            </p:cNvSpPr>
            <p:nvPr/>
          </p:nvSpPr>
          <p:spPr bwMode="auto">
            <a:xfrm>
              <a:off x="389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3" name="Rectangle 1137"/>
            <p:cNvSpPr>
              <a:spLocks noChangeArrowheads="1"/>
            </p:cNvSpPr>
            <p:nvPr/>
          </p:nvSpPr>
          <p:spPr bwMode="auto">
            <a:xfrm>
              <a:off x="389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4" name="Rectangle 1138"/>
            <p:cNvSpPr>
              <a:spLocks noChangeArrowheads="1"/>
            </p:cNvSpPr>
            <p:nvPr/>
          </p:nvSpPr>
          <p:spPr bwMode="auto">
            <a:xfrm>
              <a:off x="3923" y="4286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5" name="Rectangle 1139"/>
            <p:cNvSpPr>
              <a:spLocks noChangeArrowheads="1"/>
            </p:cNvSpPr>
            <p:nvPr/>
          </p:nvSpPr>
          <p:spPr bwMode="auto">
            <a:xfrm>
              <a:off x="396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6" name="Rectangle 1140"/>
            <p:cNvSpPr>
              <a:spLocks noChangeArrowheads="1"/>
            </p:cNvSpPr>
            <p:nvPr/>
          </p:nvSpPr>
          <p:spPr bwMode="auto">
            <a:xfrm>
              <a:off x="396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7" name="Rectangle 1141"/>
            <p:cNvSpPr>
              <a:spLocks noChangeArrowheads="1"/>
            </p:cNvSpPr>
            <p:nvPr/>
          </p:nvSpPr>
          <p:spPr bwMode="auto">
            <a:xfrm>
              <a:off x="396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8" name="Rectangle 1142"/>
            <p:cNvSpPr>
              <a:spLocks noChangeArrowheads="1"/>
            </p:cNvSpPr>
            <p:nvPr/>
          </p:nvSpPr>
          <p:spPr bwMode="auto">
            <a:xfrm>
              <a:off x="400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09" name="Rectangle 1143"/>
            <p:cNvSpPr>
              <a:spLocks noChangeArrowheads="1"/>
            </p:cNvSpPr>
            <p:nvPr/>
          </p:nvSpPr>
          <p:spPr bwMode="auto">
            <a:xfrm>
              <a:off x="4044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0" name="Rectangle 1144"/>
            <p:cNvSpPr>
              <a:spLocks noChangeArrowheads="1"/>
            </p:cNvSpPr>
            <p:nvPr/>
          </p:nvSpPr>
          <p:spPr bwMode="auto">
            <a:xfrm>
              <a:off x="404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1" name="Rectangle 1145"/>
            <p:cNvSpPr>
              <a:spLocks noChangeArrowheads="1"/>
            </p:cNvSpPr>
            <p:nvPr/>
          </p:nvSpPr>
          <p:spPr bwMode="auto">
            <a:xfrm>
              <a:off x="404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2" name="Rectangle 1146"/>
            <p:cNvSpPr>
              <a:spLocks noChangeArrowheads="1"/>
            </p:cNvSpPr>
            <p:nvPr/>
          </p:nvSpPr>
          <p:spPr bwMode="auto">
            <a:xfrm>
              <a:off x="408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3" name="Rectangle 1147"/>
            <p:cNvSpPr>
              <a:spLocks noChangeArrowheads="1"/>
            </p:cNvSpPr>
            <p:nvPr/>
          </p:nvSpPr>
          <p:spPr bwMode="auto">
            <a:xfrm>
              <a:off x="4120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4" name="Rectangle 1148"/>
            <p:cNvSpPr>
              <a:spLocks noChangeArrowheads="1"/>
            </p:cNvSpPr>
            <p:nvPr/>
          </p:nvSpPr>
          <p:spPr bwMode="auto">
            <a:xfrm>
              <a:off x="4120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5" name="Rectangle 1149"/>
            <p:cNvSpPr>
              <a:spLocks noChangeArrowheads="1"/>
            </p:cNvSpPr>
            <p:nvPr/>
          </p:nvSpPr>
          <p:spPr bwMode="auto">
            <a:xfrm>
              <a:off x="4120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6" name="Rectangle 1150"/>
            <p:cNvSpPr>
              <a:spLocks noChangeArrowheads="1"/>
            </p:cNvSpPr>
            <p:nvPr/>
          </p:nvSpPr>
          <p:spPr bwMode="auto">
            <a:xfrm>
              <a:off x="4158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7" name="Rectangle 1151"/>
            <p:cNvSpPr>
              <a:spLocks noChangeArrowheads="1"/>
            </p:cNvSpPr>
            <p:nvPr/>
          </p:nvSpPr>
          <p:spPr bwMode="auto">
            <a:xfrm>
              <a:off x="419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8" name="Rectangle 1152"/>
            <p:cNvSpPr>
              <a:spLocks noChangeArrowheads="1"/>
            </p:cNvSpPr>
            <p:nvPr/>
          </p:nvSpPr>
          <p:spPr bwMode="auto">
            <a:xfrm>
              <a:off x="419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19" name="Rectangle 1153"/>
            <p:cNvSpPr>
              <a:spLocks noChangeArrowheads="1"/>
            </p:cNvSpPr>
            <p:nvPr/>
          </p:nvSpPr>
          <p:spPr bwMode="auto">
            <a:xfrm>
              <a:off x="419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0" name="Rectangle 1154"/>
            <p:cNvSpPr>
              <a:spLocks noChangeArrowheads="1"/>
            </p:cNvSpPr>
            <p:nvPr/>
          </p:nvSpPr>
          <p:spPr bwMode="auto">
            <a:xfrm>
              <a:off x="423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1" name="Rectangle 1155"/>
            <p:cNvSpPr>
              <a:spLocks noChangeArrowheads="1"/>
            </p:cNvSpPr>
            <p:nvPr/>
          </p:nvSpPr>
          <p:spPr bwMode="auto">
            <a:xfrm>
              <a:off x="427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2" name="Rectangle 1156"/>
            <p:cNvSpPr>
              <a:spLocks noChangeArrowheads="1"/>
            </p:cNvSpPr>
            <p:nvPr/>
          </p:nvSpPr>
          <p:spPr bwMode="auto">
            <a:xfrm>
              <a:off x="427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3" name="Rectangle 1157"/>
            <p:cNvSpPr>
              <a:spLocks noChangeArrowheads="1"/>
            </p:cNvSpPr>
            <p:nvPr/>
          </p:nvSpPr>
          <p:spPr bwMode="auto">
            <a:xfrm>
              <a:off x="427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4" name="Rectangle 1158"/>
            <p:cNvSpPr>
              <a:spLocks noChangeArrowheads="1"/>
            </p:cNvSpPr>
            <p:nvPr/>
          </p:nvSpPr>
          <p:spPr bwMode="auto">
            <a:xfrm>
              <a:off x="431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5" name="Rectangle 1159"/>
            <p:cNvSpPr>
              <a:spLocks noChangeArrowheads="1"/>
            </p:cNvSpPr>
            <p:nvPr/>
          </p:nvSpPr>
          <p:spPr bwMode="auto">
            <a:xfrm>
              <a:off x="4351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6" name="Rectangle 1160"/>
            <p:cNvSpPr>
              <a:spLocks noChangeArrowheads="1"/>
            </p:cNvSpPr>
            <p:nvPr/>
          </p:nvSpPr>
          <p:spPr bwMode="auto">
            <a:xfrm>
              <a:off x="435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7" name="Rectangle 1161"/>
            <p:cNvSpPr>
              <a:spLocks noChangeArrowheads="1"/>
            </p:cNvSpPr>
            <p:nvPr/>
          </p:nvSpPr>
          <p:spPr bwMode="auto">
            <a:xfrm>
              <a:off x="435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8" name="Rectangle 1162"/>
            <p:cNvSpPr>
              <a:spLocks noChangeArrowheads="1"/>
            </p:cNvSpPr>
            <p:nvPr/>
          </p:nvSpPr>
          <p:spPr bwMode="auto">
            <a:xfrm>
              <a:off x="438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29" name="Rectangle 1163"/>
            <p:cNvSpPr>
              <a:spLocks noChangeArrowheads="1"/>
            </p:cNvSpPr>
            <p:nvPr/>
          </p:nvSpPr>
          <p:spPr bwMode="auto">
            <a:xfrm>
              <a:off x="4427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0" name="Rectangle 1164"/>
            <p:cNvSpPr>
              <a:spLocks noChangeArrowheads="1"/>
            </p:cNvSpPr>
            <p:nvPr/>
          </p:nvSpPr>
          <p:spPr bwMode="auto">
            <a:xfrm>
              <a:off x="4427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1" name="Rectangle 1165"/>
            <p:cNvSpPr>
              <a:spLocks noChangeArrowheads="1"/>
            </p:cNvSpPr>
            <p:nvPr/>
          </p:nvSpPr>
          <p:spPr bwMode="auto">
            <a:xfrm>
              <a:off x="4427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2" name="Rectangle 1166"/>
            <p:cNvSpPr>
              <a:spLocks noChangeArrowheads="1"/>
            </p:cNvSpPr>
            <p:nvPr/>
          </p:nvSpPr>
          <p:spPr bwMode="auto">
            <a:xfrm>
              <a:off x="4465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3" name="Rectangle 1167"/>
            <p:cNvSpPr>
              <a:spLocks noChangeArrowheads="1"/>
            </p:cNvSpPr>
            <p:nvPr/>
          </p:nvSpPr>
          <p:spPr bwMode="auto">
            <a:xfrm>
              <a:off x="4504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4" name="Rectangle 1168"/>
            <p:cNvSpPr>
              <a:spLocks noChangeArrowheads="1"/>
            </p:cNvSpPr>
            <p:nvPr/>
          </p:nvSpPr>
          <p:spPr bwMode="auto">
            <a:xfrm>
              <a:off x="4504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5" name="Rectangle 1169"/>
            <p:cNvSpPr>
              <a:spLocks noChangeArrowheads="1"/>
            </p:cNvSpPr>
            <p:nvPr/>
          </p:nvSpPr>
          <p:spPr bwMode="auto">
            <a:xfrm>
              <a:off x="4504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6" name="Rectangle 1170"/>
            <p:cNvSpPr>
              <a:spLocks noChangeArrowheads="1"/>
            </p:cNvSpPr>
            <p:nvPr/>
          </p:nvSpPr>
          <p:spPr bwMode="auto">
            <a:xfrm>
              <a:off x="4542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7" name="Rectangle 1171"/>
            <p:cNvSpPr>
              <a:spLocks noChangeArrowheads="1"/>
            </p:cNvSpPr>
            <p:nvPr/>
          </p:nvSpPr>
          <p:spPr bwMode="auto">
            <a:xfrm>
              <a:off x="458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8" name="Rectangle 1172"/>
            <p:cNvSpPr>
              <a:spLocks noChangeArrowheads="1"/>
            </p:cNvSpPr>
            <p:nvPr/>
          </p:nvSpPr>
          <p:spPr bwMode="auto">
            <a:xfrm>
              <a:off x="458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39" name="Rectangle 1173"/>
            <p:cNvSpPr>
              <a:spLocks noChangeArrowheads="1"/>
            </p:cNvSpPr>
            <p:nvPr/>
          </p:nvSpPr>
          <p:spPr bwMode="auto">
            <a:xfrm>
              <a:off x="458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0" name="Rectangle 1174"/>
            <p:cNvSpPr>
              <a:spLocks noChangeArrowheads="1"/>
            </p:cNvSpPr>
            <p:nvPr/>
          </p:nvSpPr>
          <p:spPr bwMode="auto">
            <a:xfrm>
              <a:off x="461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1" name="Rectangle 1175"/>
            <p:cNvSpPr>
              <a:spLocks noChangeArrowheads="1"/>
            </p:cNvSpPr>
            <p:nvPr/>
          </p:nvSpPr>
          <p:spPr bwMode="auto">
            <a:xfrm>
              <a:off x="465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2" name="Rectangle 1176"/>
            <p:cNvSpPr>
              <a:spLocks noChangeArrowheads="1"/>
            </p:cNvSpPr>
            <p:nvPr/>
          </p:nvSpPr>
          <p:spPr bwMode="auto">
            <a:xfrm>
              <a:off x="465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3" name="Rectangle 1177"/>
            <p:cNvSpPr>
              <a:spLocks noChangeArrowheads="1"/>
            </p:cNvSpPr>
            <p:nvPr/>
          </p:nvSpPr>
          <p:spPr bwMode="auto">
            <a:xfrm>
              <a:off x="465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4" name="Rectangle 1178"/>
            <p:cNvSpPr>
              <a:spLocks noChangeArrowheads="1"/>
            </p:cNvSpPr>
            <p:nvPr/>
          </p:nvSpPr>
          <p:spPr bwMode="auto">
            <a:xfrm>
              <a:off x="469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5" name="Rectangle 1179"/>
            <p:cNvSpPr>
              <a:spLocks noChangeArrowheads="1"/>
            </p:cNvSpPr>
            <p:nvPr/>
          </p:nvSpPr>
          <p:spPr bwMode="auto">
            <a:xfrm>
              <a:off x="4735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6" name="Rectangle 1180"/>
            <p:cNvSpPr>
              <a:spLocks noChangeArrowheads="1"/>
            </p:cNvSpPr>
            <p:nvPr/>
          </p:nvSpPr>
          <p:spPr bwMode="auto">
            <a:xfrm>
              <a:off x="473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7" name="Rectangle 1181"/>
            <p:cNvSpPr>
              <a:spLocks noChangeArrowheads="1"/>
            </p:cNvSpPr>
            <p:nvPr/>
          </p:nvSpPr>
          <p:spPr bwMode="auto">
            <a:xfrm>
              <a:off x="473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8" name="Rectangle 1182"/>
            <p:cNvSpPr>
              <a:spLocks noChangeArrowheads="1"/>
            </p:cNvSpPr>
            <p:nvPr/>
          </p:nvSpPr>
          <p:spPr bwMode="auto">
            <a:xfrm>
              <a:off x="477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49" name="Rectangle 1183"/>
            <p:cNvSpPr>
              <a:spLocks noChangeArrowheads="1"/>
            </p:cNvSpPr>
            <p:nvPr/>
          </p:nvSpPr>
          <p:spPr bwMode="auto">
            <a:xfrm>
              <a:off x="4811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0" name="Rectangle 1184"/>
            <p:cNvSpPr>
              <a:spLocks noChangeArrowheads="1"/>
            </p:cNvSpPr>
            <p:nvPr/>
          </p:nvSpPr>
          <p:spPr bwMode="auto">
            <a:xfrm>
              <a:off x="4811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1" name="Rectangle 1185"/>
            <p:cNvSpPr>
              <a:spLocks noChangeArrowheads="1"/>
            </p:cNvSpPr>
            <p:nvPr/>
          </p:nvSpPr>
          <p:spPr bwMode="auto">
            <a:xfrm>
              <a:off x="4811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2" name="Rectangle 1186"/>
            <p:cNvSpPr>
              <a:spLocks noChangeArrowheads="1"/>
            </p:cNvSpPr>
            <p:nvPr/>
          </p:nvSpPr>
          <p:spPr bwMode="auto">
            <a:xfrm>
              <a:off x="4849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3" name="Rectangle 1187"/>
            <p:cNvSpPr>
              <a:spLocks noChangeArrowheads="1"/>
            </p:cNvSpPr>
            <p:nvPr/>
          </p:nvSpPr>
          <p:spPr bwMode="auto">
            <a:xfrm>
              <a:off x="4888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4" name="Rectangle 1188"/>
            <p:cNvSpPr>
              <a:spLocks noChangeArrowheads="1"/>
            </p:cNvSpPr>
            <p:nvPr/>
          </p:nvSpPr>
          <p:spPr bwMode="auto">
            <a:xfrm>
              <a:off x="4888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5" name="Rectangle 1189"/>
            <p:cNvSpPr>
              <a:spLocks noChangeArrowheads="1"/>
            </p:cNvSpPr>
            <p:nvPr/>
          </p:nvSpPr>
          <p:spPr bwMode="auto">
            <a:xfrm>
              <a:off x="4888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6" name="Rectangle 1190"/>
            <p:cNvSpPr>
              <a:spLocks noChangeArrowheads="1"/>
            </p:cNvSpPr>
            <p:nvPr/>
          </p:nvSpPr>
          <p:spPr bwMode="auto">
            <a:xfrm>
              <a:off x="4926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7" name="Rectangle 1191"/>
            <p:cNvSpPr>
              <a:spLocks noChangeArrowheads="1"/>
            </p:cNvSpPr>
            <p:nvPr/>
          </p:nvSpPr>
          <p:spPr bwMode="auto">
            <a:xfrm>
              <a:off x="496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8" name="Rectangle 1192"/>
            <p:cNvSpPr>
              <a:spLocks noChangeArrowheads="1"/>
            </p:cNvSpPr>
            <p:nvPr/>
          </p:nvSpPr>
          <p:spPr bwMode="auto">
            <a:xfrm>
              <a:off x="496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59" name="Rectangle 1193"/>
            <p:cNvSpPr>
              <a:spLocks noChangeArrowheads="1"/>
            </p:cNvSpPr>
            <p:nvPr/>
          </p:nvSpPr>
          <p:spPr bwMode="auto">
            <a:xfrm>
              <a:off x="496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0" name="Rectangle 1194"/>
            <p:cNvSpPr>
              <a:spLocks noChangeArrowheads="1"/>
            </p:cNvSpPr>
            <p:nvPr/>
          </p:nvSpPr>
          <p:spPr bwMode="auto">
            <a:xfrm>
              <a:off x="500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1" name="Rectangle 1195"/>
            <p:cNvSpPr>
              <a:spLocks noChangeArrowheads="1"/>
            </p:cNvSpPr>
            <p:nvPr/>
          </p:nvSpPr>
          <p:spPr bwMode="auto">
            <a:xfrm>
              <a:off x="504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2" name="Rectangle 1196"/>
            <p:cNvSpPr>
              <a:spLocks noChangeArrowheads="1"/>
            </p:cNvSpPr>
            <p:nvPr/>
          </p:nvSpPr>
          <p:spPr bwMode="auto">
            <a:xfrm>
              <a:off x="504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3" name="Rectangle 1197"/>
            <p:cNvSpPr>
              <a:spLocks noChangeArrowheads="1"/>
            </p:cNvSpPr>
            <p:nvPr/>
          </p:nvSpPr>
          <p:spPr bwMode="auto">
            <a:xfrm>
              <a:off x="504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4" name="Rectangle 1198"/>
            <p:cNvSpPr>
              <a:spLocks noChangeArrowheads="1"/>
            </p:cNvSpPr>
            <p:nvPr/>
          </p:nvSpPr>
          <p:spPr bwMode="auto">
            <a:xfrm>
              <a:off x="508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5" name="Rectangle 1199"/>
            <p:cNvSpPr>
              <a:spLocks noChangeArrowheads="1"/>
            </p:cNvSpPr>
            <p:nvPr/>
          </p:nvSpPr>
          <p:spPr bwMode="auto">
            <a:xfrm>
              <a:off x="5119" y="4243"/>
              <a:ext cx="76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6" name="Rectangle 1200"/>
            <p:cNvSpPr>
              <a:spLocks noChangeArrowheads="1"/>
            </p:cNvSpPr>
            <p:nvPr/>
          </p:nvSpPr>
          <p:spPr bwMode="auto">
            <a:xfrm>
              <a:off x="5119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7" name="Rectangle 1201"/>
            <p:cNvSpPr>
              <a:spLocks noChangeArrowheads="1"/>
            </p:cNvSpPr>
            <p:nvPr/>
          </p:nvSpPr>
          <p:spPr bwMode="auto">
            <a:xfrm>
              <a:off x="5119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8" name="Rectangle 1202"/>
            <p:cNvSpPr>
              <a:spLocks noChangeArrowheads="1"/>
            </p:cNvSpPr>
            <p:nvPr/>
          </p:nvSpPr>
          <p:spPr bwMode="auto">
            <a:xfrm>
              <a:off x="5157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69" name="Rectangle 1203"/>
            <p:cNvSpPr>
              <a:spLocks noChangeArrowheads="1"/>
            </p:cNvSpPr>
            <p:nvPr/>
          </p:nvSpPr>
          <p:spPr bwMode="auto">
            <a:xfrm>
              <a:off x="5195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0" name="Rectangle 1204"/>
            <p:cNvSpPr>
              <a:spLocks noChangeArrowheads="1"/>
            </p:cNvSpPr>
            <p:nvPr/>
          </p:nvSpPr>
          <p:spPr bwMode="auto">
            <a:xfrm>
              <a:off x="5195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1" name="Rectangle 1205"/>
            <p:cNvSpPr>
              <a:spLocks noChangeArrowheads="1"/>
            </p:cNvSpPr>
            <p:nvPr/>
          </p:nvSpPr>
          <p:spPr bwMode="auto">
            <a:xfrm>
              <a:off x="5195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2" name="Rectangle 1206"/>
            <p:cNvSpPr>
              <a:spLocks noChangeArrowheads="1"/>
            </p:cNvSpPr>
            <p:nvPr/>
          </p:nvSpPr>
          <p:spPr bwMode="auto">
            <a:xfrm>
              <a:off x="5233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3" name="Rectangle 1207"/>
            <p:cNvSpPr>
              <a:spLocks noChangeArrowheads="1"/>
            </p:cNvSpPr>
            <p:nvPr/>
          </p:nvSpPr>
          <p:spPr bwMode="auto">
            <a:xfrm>
              <a:off x="5272" y="4243"/>
              <a:ext cx="77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4" name="Rectangle 1208"/>
            <p:cNvSpPr>
              <a:spLocks noChangeArrowheads="1"/>
            </p:cNvSpPr>
            <p:nvPr/>
          </p:nvSpPr>
          <p:spPr bwMode="auto">
            <a:xfrm>
              <a:off x="5272" y="4243"/>
              <a:ext cx="71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5" name="Rectangle 1209"/>
            <p:cNvSpPr>
              <a:spLocks noChangeArrowheads="1"/>
            </p:cNvSpPr>
            <p:nvPr/>
          </p:nvSpPr>
          <p:spPr bwMode="auto">
            <a:xfrm>
              <a:off x="5272" y="4243"/>
              <a:ext cx="32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6" name="Rectangle 1210"/>
            <p:cNvSpPr>
              <a:spLocks noChangeArrowheads="1"/>
            </p:cNvSpPr>
            <p:nvPr/>
          </p:nvSpPr>
          <p:spPr bwMode="auto">
            <a:xfrm>
              <a:off x="5310" y="4280"/>
              <a:ext cx="33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7" name="Rectangle 1211"/>
            <p:cNvSpPr>
              <a:spLocks noChangeArrowheads="1"/>
            </p:cNvSpPr>
            <p:nvPr/>
          </p:nvSpPr>
          <p:spPr bwMode="auto">
            <a:xfrm>
              <a:off x="5349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8" name="Rectangle 1212"/>
            <p:cNvSpPr>
              <a:spLocks noChangeArrowheads="1"/>
            </p:cNvSpPr>
            <p:nvPr/>
          </p:nvSpPr>
          <p:spPr bwMode="auto">
            <a:xfrm>
              <a:off x="534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79" name="Rectangle 1213"/>
            <p:cNvSpPr>
              <a:spLocks noChangeArrowheads="1"/>
            </p:cNvSpPr>
            <p:nvPr/>
          </p:nvSpPr>
          <p:spPr bwMode="auto">
            <a:xfrm>
              <a:off x="5349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0" name="Rectangle 1214"/>
            <p:cNvSpPr>
              <a:spLocks noChangeArrowheads="1"/>
            </p:cNvSpPr>
            <p:nvPr/>
          </p:nvSpPr>
          <p:spPr bwMode="auto">
            <a:xfrm>
              <a:off x="5389" y="4280"/>
              <a:ext cx="35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1" name="Rectangle 1215"/>
            <p:cNvSpPr>
              <a:spLocks noChangeArrowheads="1"/>
            </p:cNvSpPr>
            <p:nvPr/>
          </p:nvSpPr>
          <p:spPr bwMode="auto">
            <a:xfrm>
              <a:off x="5429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2" name="Rectangle 1216"/>
            <p:cNvSpPr>
              <a:spLocks noChangeArrowheads="1"/>
            </p:cNvSpPr>
            <p:nvPr/>
          </p:nvSpPr>
          <p:spPr bwMode="auto">
            <a:xfrm>
              <a:off x="5429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3" name="Rectangle 1217"/>
            <p:cNvSpPr>
              <a:spLocks noChangeArrowheads="1"/>
            </p:cNvSpPr>
            <p:nvPr/>
          </p:nvSpPr>
          <p:spPr bwMode="auto">
            <a:xfrm>
              <a:off x="5429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4" name="Rectangle 1218"/>
            <p:cNvSpPr>
              <a:spLocks noChangeArrowheads="1"/>
            </p:cNvSpPr>
            <p:nvPr/>
          </p:nvSpPr>
          <p:spPr bwMode="auto">
            <a:xfrm>
              <a:off x="5470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5" name="Rectangle 1219"/>
            <p:cNvSpPr>
              <a:spLocks noChangeArrowheads="1"/>
            </p:cNvSpPr>
            <p:nvPr/>
          </p:nvSpPr>
          <p:spPr bwMode="auto">
            <a:xfrm>
              <a:off x="5510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6" name="Rectangle 1220"/>
            <p:cNvSpPr>
              <a:spLocks noChangeArrowheads="1"/>
            </p:cNvSpPr>
            <p:nvPr/>
          </p:nvSpPr>
          <p:spPr bwMode="auto">
            <a:xfrm>
              <a:off x="5510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7" name="Rectangle 1221"/>
            <p:cNvSpPr>
              <a:spLocks noChangeArrowheads="1"/>
            </p:cNvSpPr>
            <p:nvPr/>
          </p:nvSpPr>
          <p:spPr bwMode="auto">
            <a:xfrm>
              <a:off x="5510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8" name="Rectangle 1222"/>
            <p:cNvSpPr>
              <a:spLocks noChangeArrowheads="1"/>
            </p:cNvSpPr>
            <p:nvPr/>
          </p:nvSpPr>
          <p:spPr bwMode="auto">
            <a:xfrm>
              <a:off x="555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89" name="Rectangle 1223"/>
            <p:cNvSpPr>
              <a:spLocks noChangeArrowheads="1"/>
            </p:cNvSpPr>
            <p:nvPr/>
          </p:nvSpPr>
          <p:spPr bwMode="auto">
            <a:xfrm>
              <a:off x="5591" y="4243"/>
              <a:ext cx="80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0" name="Rectangle 1224"/>
            <p:cNvSpPr>
              <a:spLocks noChangeArrowheads="1"/>
            </p:cNvSpPr>
            <p:nvPr/>
          </p:nvSpPr>
          <p:spPr bwMode="auto">
            <a:xfrm>
              <a:off x="5591" y="4243"/>
              <a:ext cx="74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1" name="Rectangle 1225"/>
            <p:cNvSpPr>
              <a:spLocks noChangeArrowheads="1"/>
            </p:cNvSpPr>
            <p:nvPr/>
          </p:nvSpPr>
          <p:spPr bwMode="auto">
            <a:xfrm>
              <a:off x="5591" y="4243"/>
              <a:ext cx="34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2" name="Rectangle 1226"/>
            <p:cNvSpPr>
              <a:spLocks noChangeArrowheads="1"/>
            </p:cNvSpPr>
            <p:nvPr/>
          </p:nvSpPr>
          <p:spPr bwMode="auto">
            <a:xfrm>
              <a:off x="5631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3" name="Rectangle 1227"/>
            <p:cNvSpPr>
              <a:spLocks noChangeArrowheads="1"/>
            </p:cNvSpPr>
            <p:nvPr/>
          </p:nvSpPr>
          <p:spPr bwMode="auto">
            <a:xfrm>
              <a:off x="5671" y="4243"/>
              <a:ext cx="81" cy="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4" name="Rectangle 1228"/>
            <p:cNvSpPr>
              <a:spLocks noChangeArrowheads="1"/>
            </p:cNvSpPr>
            <p:nvPr/>
          </p:nvSpPr>
          <p:spPr bwMode="auto">
            <a:xfrm>
              <a:off x="5671" y="4243"/>
              <a:ext cx="75" cy="71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5" name="Rectangle 1229"/>
            <p:cNvSpPr>
              <a:spLocks noChangeArrowheads="1"/>
            </p:cNvSpPr>
            <p:nvPr/>
          </p:nvSpPr>
          <p:spPr bwMode="auto">
            <a:xfrm>
              <a:off x="5671" y="4243"/>
              <a:ext cx="35" cy="31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396" name="Rectangle 1230"/>
            <p:cNvSpPr>
              <a:spLocks noChangeArrowheads="1"/>
            </p:cNvSpPr>
            <p:nvPr/>
          </p:nvSpPr>
          <p:spPr bwMode="auto">
            <a:xfrm>
              <a:off x="5712" y="4280"/>
              <a:ext cx="34" cy="34"/>
            </a:xfrm>
            <a:prstGeom prst="rect">
              <a:avLst/>
            </a:prstGeom>
            <a:solidFill>
              <a:srgbClr val="E0A366"/>
            </a:solidFill>
            <a:ln w="0">
              <a:solidFill>
                <a:srgbClr val="E0A366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rgbClr val="663300"/>
                  </a:solidFill>
                  <a:latin typeface="Comic Sans MS" panose="030F0702030302020204" pitchFamily="66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endParaRPr lang="en-US" altLang="en-US"/>
            </a:p>
          </p:txBody>
        </p:sp>
      </p:grpSp>
      <p:sp>
        <p:nvSpPr>
          <p:cNvPr id="9228" name="Freeform 1231"/>
          <p:cNvSpPr>
            <a:spLocks/>
          </p:cNvSpPr>
          <p:nvPr/>
        </p:nvSpPr>
        <p:spPr bwMode="auto">
          <a:xfrm>
            <a:off x="8472488" y="2708276"/>
            <a:ext cx="487362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2 w 766"/>
              <a:gd name="T29" fmla="*/ 446407 h 706"/>
              <a:gd name="T30" fmla="*/ 286946 w 766"/>
              <a:gd name="T31" fmla="*/ 444504 h 706"/>
              <a:gd name="T32" fmla="*/ 339117 w 766"/>
              <a:gd name="T33" fmla="*/ 433725 h 706"/>
              <a:gd name="T34" fmla="*/ 385563 w 766"/>
              <a:gd name="T35" fmla="*/ 414068 h 706"/>
              <a:gd name="T36" fmla="*/ 421193 w 766"/>
              <a:gd name="T37" fmla="*/ 388704 h 706"/>
              <a:gd name="T38" fmla="*/ 446642 w 766"/>
              <a:gd name="T39" fmla="*/ 360169 h 706"/>
              <a:gd name="T40" fmla="*/ 467638 w 766"/>
              <a:gd name="T41" fmla="*/ 328464 h 706"/>
              <a:gd name="T42" fmla="*/ 481636 w 766"/>
              <a:gd name="T43" fmla="*/ 292954 h 706"/>
              <a:gd name="T44" fmla="*/ 487362 w 766"/>
              <a:gd name="T45" fmla="*/ 250470 h 706"/>
              <a:gd name="T46" fmla="*/ 483545 w 766"/>
              <a:gd name="T47" fmla="*/ 205449 h 706"/>
              <a:gd name="T48" fmla="*/ 471456 w 766"/>
              <a:gd name="T49" fmla="*/ 162330 h 706"/>
              <a:gd name="T50" fmla="*/ 449824 w 766"/>
              <a:gd name="T51" fmla="*/ 123016 h 706"/>
              <a:gd name="T52" fmla="*/ 420557 w 766"/>
              <a:gd name="T53" fmla="*/ 85604 h 706"/>
              <a:gd name="T54" fmla="*/ 384927 w 766"/>
              <a:gd name="T55" fmla="*/ 53899 h 706"/>
              <a:gd name="T56" fmla="*/ 342299 w 766"/>
              <a:gd name="T57" fmla="*/ 28535 h 706"/>
              <a:gd name="T58" fmla="*/ 295853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29" name="Freeform 1232"/>
          <p:cNvSpPr>
            <a:spLocks/>
          </p:cNvSpPr>
          <p:nvPr/>
        </p:nvSpPr>
        <p:spPr bwMode="auto">
          <a:xfrm>
            <a:off x="8970964" y="217646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0" name="Freeform 1233"/>
          <p:cNvSpPr>
            <a:spLocks/>
          </p:cNvSpPr>
          <p:nvPr/>
        </p:nvSpPr>
        <p:spPr bwMode="auto">
          <a:xfrm>
            <a:off x="9409113" y="60213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1" name="Freeform 1234"/>
          <p:cNvSpPr>
            <a:spLocks/>
          </p:cNvSpPr>
          <p:nvPr/>
        </p:nvSpPr>
        <p:spPr bwMode="auto">
          <a:xfrm>
            <a:off x="9909175" y="54895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2" name="Freeform 1235"/>
          <p:cNvSpPr>
            <a:spLocks/>
          </p:cNvSpPr>
          <p:nvPr/>
        </p:nvSpPr>
        <p:spPr bwMode="auto">
          <a:xfrm>
            <a:off x="5232401" y="6092826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3" name="Freeform 1236"/>
          <p:cNvSpPr>
            <a:spLocks/>
          </p:cNvSpPr>
          <p:nvPr/>
        </p:nvSpPr>
        <p:spPr bwMode="auto">
          <a:xfrm>
            <a:off x="4695825" y="5594351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4" name="Freeform 1237"/>
          <p:cNvSpPr>
            <a:spLocks/>
          </p:cNvSpPr>
          <p:nvPr/>
        </p:nvSpPr>
        <p:spPr bwMode="auto">
          <a:xfrm>
            <a:off x="4013201" y="1800226"/>
            <a:ext cx="487363" cy="447675"/>
          </a:xfrm>
          <a:custGeom>
            <a:avLst/>
            <a:gdLst>
              <a:gd name="T0" fmla="*/ 77622 w 766"/>
              <a:gd name="T1" fmla="*/ 203546 h 706"/>
              <a:gd name="T2" fmla="*/ 60443 w 766"/>
              <a:gd name="T3" fmla="*/ 218131 h 706"/>
              <a:gd name="T4" fmla="*/ 41356 w 766"/>
              <a:gd name="T5" fmla="*/ 217496 h 706"/>
              <a:gd name="T6" fmla="*/ 25450 w 766"/>
              <a:gd name="T7" fmla="*/ 221935 h 706"/>
              <a:gd name="T8" fmla="*/ 12725 w 766"/>
              <a:gd name="T9" fmla="*/ 233349 h 706"/>
              <a:gd name="T10" fmla="*/ 3817 w 766"/>
              <a:gd name="T11" fmla="*/ 248567 h 706"/>
              <a:gd name="T12" fmla="*/ 0 w 766"/>
              <a:gd name="T13" fmla="*/ 274566 h 706"/>
              <a:gd name="T14" fmla="*/ 8907 w 766"/>
              <a:gd name="T15" fmla="*/ 306905 h 706"/>
              <a:gd name="T16" fmla="*/ 29267 w 766"/>
              <a:gd name="T17" fmla="*/ 338610 h 706"/>
              <a:gd name="T18" fmla="*/ 57898 w 766"/>
              <a:gd name="T19" fmla="*/ 367144 h 706"/>
              <a:gd name="T20" fmla="*/ 91619 w 766"/>
              <a:gd name="T21" fmla="*/ 391240 h 706"/>
              <a:gd name="T22" fmla="*/ 127249 w 766"/>
              <a:gd name="T23" fmla="*/ 413434 h 706"/>
              <a:gd name="T24" fmla="*/ 161606 w 766"/>
              <a:gd name="T25" fmla="*/ 428018 h 706"/>
              <a:gd name="T26" fmla="*/ 191509 w 766"/>
              <a:gd name="T27" fmla="*/ 438798 h 706"/>
              <a:gd name="T28" fmla="*/ 231593 w 766"/>
              <a:gd name="T29" fmla="*/ 446407 h 706"/>
              <a:gd name="T30" fmla="*/ 286946 w 766"/>
              <a:gd name="T31" fmla="*/ 444504 h 706"/>
              <a:gd name="T32" fmla="*/ 339118 w 766"/>
              <a:gd name="T33" fmla="*/ 433725 h 706"/>
              <a:gd name="T34" fmla="*/ 385564 w 766"/>
              <a:gd name="T35" fmla="*/ 414068 h 706"/>
              <a:gd name="T36" fmla="*/ 421194 w 766"/>
              <a:gd name="T37" fmla="*/ 388704 h 706"/>
              <a:gd name="T38" fmla="*/ 446643 w 766"/>
              <a:gd name="T39" fmla="*/ 360169 h 706"/>
              <a:gd name="T40" fmla="*/ 467639 w 766"/>
              <a:gd name="T41" fmla="*/ 328464 h 706"/>
              <a:gd name="T42" fmla="*/ 481637 w 766"/>
              <a:gd name="T43" fmla="*/ 292954 h 706"/>
              <a:gd name="T44" fmla="*/ 487363 w 766"/>
              <a:gd name="T45" fmla="*/ 250470 h 706"/>
              <a:gd name="T46" fmla="*/ 483546 w 766"/>
              <a:gd name="T47" fmla="*/ 205449 h 706"/>
              <a:gd name="T48" fmla="*/ 471457 w 766"/>
              <a:gd name="T49" fmla="*/ 162330 h 706"/>
              <a:gd name="T50" fmla="*/ 449825 w 766"/>
              <a:gd name="T51" fmla="*/ 123016 h 706"/>
              <a:gd name="T52" fmla="*/ 420557 w 766"/>
              <a:gd name="T53" fmla="*/ 85604 h 706"/>
              <a:gd name="T54" fmla="*/ 384928 w 766"/>
              <a:gd name="T55" fmla="*/ 53899 h 706"/>
              <a:gd name="T56" fmla="*/ 342299 w 766"/>
              <a:gd name="T57" fmla="*/ 28535 h 706"/>
              <a:gd name="T58" fmla="*/ 295854 w 766"/>
              <a:gd name="T59" fmla="*/ 8877 h 706"/>
              <a:gd name="T60" fmla="*/ 229684 w 766"/>
              <a:gd name="T61" fmla="*/ 0 h 706"/>
              <a:gd name="T62" fmla="*/ 141882 w 766"/>
              <a:gd name="T63" fmla="*/ 6975 h 706"/>
              <a:gd name="T64" fmla="*/ 86529 w 766"/>
              <a:gd name="T65" fmla="*/ 23462 h 706"/>
              <a:gd name="T66" fmla="*/ 62352 w 766"/>
              <a:gd name="T67" fmla="*/ 39314 h 706"/>
              <a:gd name="T68" fmla="*/ 42628 w 766"/>
              <a:gd name="T69" fmla="*/ 58971 h 706"/>
              <a:gd name="T70" fmla="*/ 29267 w 766"/>
              <a:gd name="T71" fmla="*/ 83701 h 706"/>
              <a:gd name="T72" fmla="*/ 25450 w 766"/>
              <a:gd name="T73" fmla="*/ 107163 h 706"/>
              <a:gd name="T74" fmla="*/ 29267 w 766"/>
              <a:gd name="T75" fmla="*/ 125552 h 706"/>
              <a:gd name="T76" fmla="*/ 38175 w 766"/>
              <a:gd name="T77" fmla="*/ 140770 h 706"/>
              <a:gd name="T78" fmla="*/ 52172 w 766"/>
              <a:gd name="T79" fmla="*/ 151550 h 706"/>
              <a:gd name="T80" fmla="*/ 66169 w 766"/>
              <a:gd name="T81" fmla="*/ 155989 h 706"/>
              <a:gd name="T82" fmla="*/ 75077 w 766"/>
              <a:gd name="T83" fmla="*/ 162330 h 706"/>
              <a:gd name="T84" fmla="*/ 80803 w 766"/>
              <a:gd name="T85" fmla="*/ 173109 h 706"/>
              <a:gd name="T86" fmla="*/ 83984 w 766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6" h="706">
                <a:moveTo>
                  <a:pt x="130" y="302"/>
                </a:moveTo>
                <a:lnTo>
                  <a:pt x="122" y="321"/>
                </a:lnTo>
                <a:lnTo>
                  <a:pt x="110" y="336"/>
                </a:lnTo>
                <a:lnTo>
                  <a:pt x="95" y="344"/>
                </a:lnTo>
                <a:lnTo>
                  <a:pt x="79" y="344"/>
                </a:lnTo>
                <a:lnTo>
                  <a:pt x="65" y="343"/>
                </a:lnTo>
                <a:lnTo>
                  <a:pt x="53" y="346"/>
                </a:lnTo>
                <a:lnTo>
                  <a:pt x="40" y="350"/>
                </a:lnTo>
                <a:lnTo>
                  <a:pt x="29" y="358"/>
                </a:lnTo>
                <a:lnTo>
                  <a:pt x="20" y="368"/>
                </a:lnTo>
                <a:lnTo>
                  <a:pt x="12" y="378"/>
                </a:lnTo>
                <a:lnTo>
                  <a:pt x="6" y="392"/>
                </a:lnTo>
                <a:lnTo>
                  <a:pt x="1" y="408"/>
                </a:lnTo>
                <a:lnTo>
                  <a:pt x="0" y="433"/>
                </a:lnTo>
                <a:lnTo>
                  <a:pt x="5" y="459"/>
                </a:lnTo>
                <a:lnTo>
                  <a:pt x="14" y="484"/>
                </a:lnTo>
                <a:lnTo>
                  <a:pt x="28" y="510"/>
                </a:lnTo>
                <a:lnTo>
                  <a:pt x="46" y="534"/>
                </a:lnTo>
                <a:lnTo>
                  <a:pt x="67" y="557"/>
                </a:lnTo>
                <a:lnTo>
                  <a:pt x="91" y="579"/>
                </a:lnTo>
                <a:lnTo>
                  <a:pt x="116" y="599"/>
                </a:lnTo>
                <a:lnTo>
                  <a:pt x="144" y="617"/>
                </a:lnTo>
                <a:lnTo>
                  <a:pt x="172" y="634"/>
                </a:lnTo>
                <a:lnTo>
                  <a:pt x="200" y="652"/>
                </a:lnTo>
                <a:lnTo>
                  <a:pt x="228" y="664"/>
                </a:lnTo>
                <a:lnTo>
                  <a:pt x="254" y="675"/>
                </a:lnTo>
                <a:lnTo>
                  <a:pt x="278" y="684"/>
                </a:lnTo>
                <a:lnTo>
                  <a:pt x="301" y="692"/>
                </a:lnTo>
                <a:lnTo>
                  <a:pt x="319" y="697"/>
                </a:lnTo>
                <a:lnTo>
                  <a:pt x="364" y="704"/>
                </a:lnTo>
                <a:lnTo>
                  <a:pt x="409" y="706"/>
                </a:lnTo>
                <a:lnTo>
                  <a:pt x="451" y="701"/>
                </a:lnTo>
                <a:lnTo>
                  <a:pt x="493" y="697"/>
                </a:lnTo>
                <a:lnTo>
                  <a:pt x="533" y="684"/>
                </a:lnTo>
                <a:lnTo>
                  <a:pt x="571" y="670"/>
                </a:lnTo>
                <a:lnTo>
                  <a:pt x="606" y="653"/>
                </a:lnTo>
                <a:lnTo>
                  <a:pt x="639" y="631"/>
                </a:lnTo>
                <a:lnTo>
                  <a:pt x="662" y="613"/>
                </a:lnTo>
                <a:lnTo>
                  <a:pt x="684" y="591"/>
                </a:lnTo>
                <a:lnTo>
                  <a:pt x="702" y="568"/>
                </a:lnTo>
                <a:lnTo>
                  <a:pt x="720" y="544"/>
                </a:lnTo>
                <a:lnTo>
                  <a:pt x="735" y="518"/>
                </a:lnTo>
                <a:lnTo>
                  <a:pt x="746" y="490"/>
                </a:lnTo>
                <a:lnTo>
                  <a:pt x="757" y="462"/>
                </a:lnTo>
                <a:lnTo>
                  <a:pt x="763" y="430"/>
                </a:lnTo>
                <a:lnTo>
                  <a:pt x="766" y="395"/>
                </a:lnTo>
                <a:lnTo>
                  <a:pt x="765" y="360"/>
                </a:lnTo>
                <a:lnTo>
                  <a:pt x="760" y="324"/>
                </a:lnTo>
                <a:lnTo>
                  <a:pt x="752" y="290"/>
                </a:lnTo>
                <a:lnTo>
                  <a:pt x="741" y="256"/>
                </a:lnTo>
                <a:lnTo>
                  <a:pt x="726" y="225"/>
                </a:lnTo>
                <a:lnTo>
                  <a:pt x="707" y="194"/>
                </a:lnTo>
                <a:lnTo>
                  <a:pt x="685" y="163"/>
                </a:lnTo>
                <a:lnTo>
                  <a:pt x="661" y="135"/>
                </a:lnTo>
                <a:lnTo>
                  <a:pt x="634" y="108"/>
                </a:lnTo>
                <a:lnTo>
                  <a:pt x="605" y="85"/>
                </a:lnTo>
                <a:lnTo>
                  <a:pt x="572" y="63"/>
                </a:lnTo>
                <a:lnTo>
                  <a:pt x="538" y="45"/>
                </a:lnTo>
                <a:lnTo>
                  <a:pt x="502" y="26"/>
                </a:lnTo>
                <a:lnTo>
                  <a:pt x="465" y="14"/>
                </a:lnTo>
                <a:lnTo>
                  <a:pt x="425" y="6"/>
                </a:lnTo>
                <a:lnTo>
                  <a:pt x="361" y="0"/>
                </a:lnTo>
                <a:lnTo>
                  <a:pt x="293" y="1"/>
                </a:lnTo>
                <a:lnTo>
                  <a:pt x="223" y="11"/>
                </a:lnTo>
                <a:lnTo>
                  <a:pt x="158" y="28"/>
                </a:lnTo>
                <a:lnTo>
                  <a:pt x="136" y="37"/>
                </a:lnTo>
                <a:lnTo>
                  <a:pt x="116" y="49"/>
                </a:lnTo>
                <a:lnTo>
                  <a:pt x="98" y="62"/>
                </a:lnTo>
                <a:lnTo>
                  <a:pt x="81" y="77"/>
                </a:lnTo>
                <a:lnTo>
                  <a:pt x="67" y="93"/>
                </a:lnTo>
                <a:lnTo>
                  <a:pt x="56" y="111"/>
                </a:lnTo>
                <a:lnTo>
                  <a:pt x="46" y="132"/>
                </a:lnTo>
                <a:lnTo>
                  <a:pt x="42" y="153"/>
                </a:lnTo>
                <a:lnTo>
                  <a:pt x="40" y="169"/>
                </a:lnTo>
                <a:lnTo>
                  <a:pt x="42" y="184"/>
                </a:lnTo>
                <a:lnTo>
                  <a:pt x="46" y="198"/>
                </a:lnTo>
                <a:lnTo>
                  <a:pt x="53" y="211"/>
                </a:lnTo>
                <a:lnTo>
                  <a:pt x="60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2"/>
                </a:lnTo>
                <a:lnTo>
                  <a:pt x="104" y="246"/>
                </a:lnTo>
                <a:lnTo>
                  <a:pt x="112" y="250"/>
                </a:lnTo>
                <a:lnTo>
                  <a:pt x="118" y="256"/>
                </a:lnTo>
                <a:lnTo>
                  <a:pt x="124" y="265"/>
                </a:lnTo>
                <a:lnTo>
                  <a:pt x="127" y="273"/>
                </a:lnTo>
                <a:lnTo>
                  <a:pt x="130" y="282"/>
                </a:lnTo>
                <a:lnTo>
                  <a:pt x="132" y="291"/>
                </a:lnTo>
                <a:lnTo>
                  <a:pt x="130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5" name="Freeform 1238"/>
          <p:cNvSpPr>
            <a:spLocks/>
          </p:cNvSpPr>
          <p:nvPr/>
        </p:nvSpPr>
        <p:spPr bwMode="auto">
          <a:xfrm>
            <a:off x="4511676" y="1268414"/>
            <a:ext cx="485775" cy="446087"/>
          </a:xfrm>
          <a:custGeom>
            <a:avLst/>
            <a:gdLst>
              <a:gd name="T0" fmla="*/ 78843 w 764"/>
              <a:gd name="T1" fmla="*/ 243032 h 703"/>
              <a:gd name="T2" fmla="*/ 59768 w 764"/>
              <a:gd name="T3" fmla="*/ 227168 h 703"/>
              <a:gd name="T4" fmla="*/ 40057 w 764"/>
              <a:gd name="T5" fmla="*/ 228437 h 703"/>
              <a:gd name="T6" fmla="*/ 25433 w 764"/>
              <a:gd name="T7" fmla="*/ 223995 h 703"/>
              <a:gd name="T8" fmla="*/ 12717 w 764"/>
              <a:gd name="T9" fmla="*/ 213208 h 703"/>
              <a:gd name="T10" fmla="*/ 3815 w 764"/>
              <a:gd name="T11" fmla="*/ 197344 h 703"/>
              <a:gd name="T12" fmla="*/ 0 w 764"/>
              <a:gd name="T13" fmla="*/ 171962 h 703"/>
              <a:gd name="T14" fmla="*/ 9537 w 764"/>
              <a:gd name="T15" fmla="*/ 140235 h 703"/>
              <a:gd name="T16" fmla="*/ 29248 w 764"/>
              <a:gd name="T17" fmla="*/ 109142 h 703"/>
              <a:gd name="T18" fmla="*/ 57861 w 764"/>
              <a:gd name="T19" fmla="*/ 80588 h 703"/>
              <a:gd name="T20" fmla="*/ 91560 w 764"/>
              <a:gd name="T21" fmla="*/ 55840 h 703"/>
              <a:gd name="T22" fmla="*/ 127166 w 764"/>
              <a:gd name="T23" fmla="*/ 34266 h 703"/>
              <a:gd name="T24" fmla="*/ 161501 w 764"/>
              <a:gd name="T25" fmla="*/ 17133 h 703"/>
              <a:gd name="T26" fmla="*/ 191385 w 764"/>
              <a:gd name="T27" fmla="*/ 7615 h 703"/>
              <a:gd name="T28" fmla="*/ 231443 w 764"/>
              <a:gd name="T29" fmla="*/ 0 h 703"/>
              <a:gd name="T30" fmla="*/ 286760 w 764"/>
              <a:gd name="T31" fmla="*/ 635 h 703"/>
              <a:gd name="T32" fmla="*/ 338898 w 764"/>
              <a:gd name="T33" fmla="*/ 12691 h 703"/>
              <a:gd name="T34" fmla="*/ 385314 w 764"/>
              <a:gd name="T35" fmla="*/ 32996 h 703"/>
              <a:gd name="T36" fmla="*/ 420920 w 764"/>
              <a:gd name="T37" fmla="*/ 59013 h 703"/>
              <a:gd name="T38" fmla="*/ 446353 w 764"/>
              <a:gd name="T39" fmla="*/ 86298 h 703"/>
              <a:gd name="T40" fmla="*/ 466064 w 764"/>
              <a:gd name="T41" fmla="*/ 118026 h 703"/>
              <a:gd name="T42" fmla="*/ 478781 w 764"/>
              <a:gd name="T43" fmla="*/ 154195 h 703"/>
              <a:gd name="T44" fmla="*/ 485775 w 764"/>
              <a:gd name="T45" fmla="*/ 195441 h 703"/>
              <a:gd name="T46" fmla="*/ 483232 w 764"/>
              <a:gd name="T47" fmla="*/ 239859 h 703"/>
              <a:gd name="T48" fmla="*/ 469879 w 764"/>
              <a:gd name="T49" fmla="*/ 283643 h 703"/>
              <a:gd name="T50" fmla="*/ 448261 w 764"/>
              <a:gd name="T51" fmla="*/ 323619 h 703"/>
              <a:gd name="T52" fmla="*/ 419649 w 764"/>
              <a:gd name="T53" fmla="*/ 360423 h 703"/>
              <a:gd name="T54" fmla="*/ 384678 w 764"/>
              <a:gd name="T55" fmla="*/ 392785 h 703"/>
              <a:gd name="T56" fmla="*/ 342713 w 764"/>
              <a:gd name="T57" fmla="*/ 418167 h 703"/>
              <a:gd name="T58" fmla="*/ 295661 w 764"/>
              <a:gd name="T59" fmla="*/ 435934 h 703"/>
              <a:gd name="T60" fmla="*/ 228899 w 764"/>
              <a:gd name="T61" fmla="*/ 446087 h 703"/>
              <a:gd name="T62" fmla="*/ 141790 w 764"/>
              <a:gd name="T63" fmla="*/ 441011 h 703"/>
              <a:gd name="T64" fmla="*/ 85837 w 764"/>
              <a:gd name="T65" fmla="*/ 423243 h 703"/>
              <a:gd name="T66" fmla="*/ 61040 w 764"/>
              <a:gd name="T67" fmla="*/ 407380 h 703"/>
              <a:gd name="T68" fmla="*/ 41329 w 764"/>
              <a:gd name="T69" fmla="*/ 387074 h 703"/>
              <a:gd name="T70" fmla="*/ 29248 w 764"/>
              <a:gd name="T71" fmla="*/ 364230 h 703"/>
              <a:gd name="T72" fmla="*/ 25433 w 764"/>
              <a:gd name="T73" fmla="*/ 339483 h 703"/>
              <a:gd name="T74" fmla="*/ 28612 w 764"/>
              <a:gd name="T75" fmla="*/ 321716 h 703"/>
              <a:gd name="T76" fmla="*/ 38150 w 764"/>
              <a:gd name="T77" fmla="*/ 307121 h 703"/>
              <a:gd name="T78" fmla="*/ 52138 w 764"/>
              <a:gd name="T79" fmla="*/ 296334 h 703"/>
              <a:gd name="T80" fmla="*/ 64855 w 764"/>
              <a:gd name="T81" fmla="*/ 291257 h 703"/>
              <a:gd name="T82" fmla="*/ 73756 w 764"/>
              <a:gd name="T83" fmla="*/ 284277 h 703"/>
              <a:gd name="T84" fmla="*/ 79479 w 764"/>
              <a:gd name="T85" fmla="*/ 273490 h 703"/>
              <a:gd name="T86" fmla="*/ 82658 w 764"/>
              <a:gd name="T87" fmla="*/ 260799 h 7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4" h="703">
                <a:moveTo>
                  <a:pt x="130" y="400"/>
                </a:moveTo>
                <a:lnTo>
                  <a:pt x="124" y="383"/>
                </a:lnTo>
                <a:lnTo>
                  <a:pt x="110" y="366"/>
                </a:lnTo>
                <a:lnTo>
                  <a:pt x="94" y="358"/>
                </a:lnTo>
                <a:lnTo>
                  <a:pt x="76" y="358"/>
                </a:lnTo>
                <a:lnTo>
                  <a:pt x="63" y="360"/>
                </a:lnTo>
                <a:lnTo>
                  <a:pt x="51" y="358"/>
                </a:lnTo>
                <a:lnTo>
                  <a:pt x="40" y="353"/>
                </a:lnTo>
                <a:lnTo>
                  <a:pt x="29" y="347"/>
                </a:lnTo>
                <a:lnTo>
                  <a:pt x="20" y="336"/>
                </a:lnTo>
                <a:lnTo>
                  <a:pt x="12" y="325"/>
                </a:lnTo>
                <a:lnTo>
                  <a:pt x="6" y="311"/>
                </a:lnTo>
                <a:lnTo>
                  <a:pt x="1" y="298"/>
                </a:lnTo>
                <a:lnTo>
                  <a:pt x="0" y="271"/>
                </a:lnTo>
                <a:lnTo>
                  <a:pt x="4" y="245"/>
                </a:lnTo>
                <a:lnTo>
                  <a:pt x="15" y="221"/>
                </a:lnTo>
                <a:lnTo>
                  <a:pt x="29" y="195"/>
                </a:lnTo>
                <a:lnTo>
                  <a:pt x="46" y="172"/>
                </a:lnTo>
                <a:lnTo>
                  <a:pt x="68" y="149"/>
                </a:lnTo>
                <a:lnTo>
                  <a:pt x="91" y="127"/>
                </a:lnTo>
                <a:lnTo>
                  <a:pt x="118" y="107"/>
                </a:lnTo>
                <a:lnTo>
                  <a:pt x="144" y="88"/>
                </a:lnTo>
                <a:lnTo>
                  <a:pt x="172" y="69"/>
                </a:lnTo>
                <a:lnTo>
                  <a:pt x="200" y="54"/>
                </a:lnTo>
                <a:lnTo>
                  <a:pt x="228" y="40"/>
                </a:lnTo>
                <a:lnTo>
                  <a:pt x="254" y="27"/>
                </a:lnTo>
                <a:lnTo>
                  <a:pt x="277" y="20"/>
                </a:lnTo>
                <a:lnTo>
                  <a:pt x="301" y="12"/>
                </a:lnTo>
                <a:lnTo>
                  <a:pt x="319" y="7"/>
                </a:lnTo>
                <a:lnTo>
                  <a:pt x="364" y="0"/>
                </a:lnTo>
                <a:lnTo>
                  <a:pt x="409" y="0"/>
                </a:lnTo>
                <a:lnTo>
                  <a:pt x="451" y="1"/>
                </a:lnTo>
                <a:lnTo>
                  <a:pt x="493" y="9"/>
                </a:lnTo>
                <a:lnTo>
                  <a:pt x="533" y="20"/>
                </a:lnTo>
                <a:lnTo>
                  <a:pt x="570" y="34"/>
                </a:lnTo>
                <a:lnTo>
                  <a:pt x="606" y="52"/>
                </a:lnTo>
                <a:lnTo>
                  <a:pt x="639" y="74"/>
                </a:lnTo>
                <a:lnTo>
                  <a:pt x="662" y="93"/>
                </a:lnTo>
                <a:lnTo>
                  <a:pt x="684" y="114"/>
                </a:lnTo>
                <a:lnTo>
                  <a:pt x="702" y="136"/>
                </a:lnTo>
                <a:lnTo>
                  <a:pt x="719" y="161"/>
                </a:lnTo>
                <a:lnTo>
                  <a:pt x="733" y="186"/>
                </a:lnTo>
                <a:lnTo>
                  <a:pt x="746" y="214"/>
                </a:lnTo>
                <a:lnTo>
                  <a:pt x="753" y="243"/>
                </a:lnTo>
                <a:lnTo>
                  <a:pt x="760" y="273"/>
                </a:lnTo>
                <a:lnTo>
                  <a:pt x="764" y="308"/>
                </a:lnTo>
                <a:lnTo>
                  <a:pt x="763" y="344"/>
                </a:lnTo>
                <a:lnTo>
                  <a:pt x="760" y="378"/>
                </a:lnTo>
                <a:lnTo>
                  <a:pt x="750" y="414"/>
                </a:lnTo>
                <a:lnTo>
                  <a:pt x="739" y="447"/>
                </a:lnTo>
                <a:lnTo>
                  <a:pt x="724" y="479"/>
                </a:lnTo>
                <a:lnTo>
                  <a:pt x="705" y="510"/>
                </a:lnTo>
                <a:lnTo>
                  <a:pt x="685" y="540"/>
                </a:lnTo>
                <a:lnTo>
                  <a:pt x="660" y="568"/>
                </a:lnTo>
                <a:lnTo>
                  <a:pt x="634" y="594"/>
                </a:lnTo>
                <a:lnTo>
                  <a:pt x="605" y="619"/>
                </a:lnTo>
                <a:lnTo>
                  <a:pt x="574" y="641"/>
                </a:lnTo>
                <a:lnTo>
                  <a:pt x="539" y="659"/>
                </a:lnTo>
                <a:lnTo>
                  <a:pt x="504" y="675"/>
                </a:lnTo>
                <a:lnTo>
                  <a:pt x="465" y="687"/>
                </a:lnTo>
                <a:lnTo>
                  <a:pt x="425" y="696"/>
                </a:lnTo>
                <a:lnTo>
                  <a:pt x="360" y="703"/>
                </a:lnTo>
                <a:lnTo>
                  <a:pt x="291" y="703"/>
                </a:lnTo>
                <a:lnTo>
                  <a:pt x="223" y="695"/>
                </a:lnTo>
                <a:lnTo>
                  <a:pt x="158" y="676"/>
                </a:lnTo>
                <a:lnTo>
                  <a:pt x="135" y="667"/>
                </a:lnTo>
                <a:lnTo>
                  <a:pt x="114" y="656"/>
                </a:lnTo>
                <a:lnTo>
                  <a:pt x="96" y="642"/>
                </a:lnTo>
                <a:lnTo>
                  <a:pt x="79" y="628"/>
                </a:lnTo>
                <a:lnTo>
                  <a:pt x="65" y="610"/>
                </a:lnTo>
                <a:lnTo>
                  <a:pt x="54" y="592"/>
                </a:lnTo>
                <a:lnTo>
                  <a:pt x="46" y="574"/>
                </a:lnTo>
                <a:lnTo>
                  <a:pt x="42" y="551"/>
                </a:lnTo>
                <a:lnTo>
                  <a:pt x="40" y="535"/>
                </a:lnTo>
                <a:lnTo>
                  <a:pt x="42" y="521"/>
                </a:lnTo>
                <a:lnTo>
                  <a:pt x="45" y="507"/>
                </a:lnTo>
                <a:lnTo>
                  <a:pt x="52" y="495"/>
                </a:lnTo>
                <a:lnTo>
                  <a:pt x="60" y="484"/>
                </a:lnTo>
                <a:lnTo>
                  <a:pt x="69" y="473"/>
                </a:lnTo>
                <a:lnTo>
                  <a:pt x="82" y="467"/>
                </a:lnTo>
                <a:lnTo>
                  <a:pt x="94" y="464"/>
                </a:lnTo>
                <a:lnTo>
                  <a:pt x="102" y="459"/>
                </a:lnTo>
                <a:lnTo>
                  <a:pt x="110" y="456"/>
                </a:lnTo>
                <a:lnTo>
                  <a:pt x="116" y="448"/>
                </a:lnTo>
                <a:lnTo>
                  <a:pt x="122" y="440"/>
                </a:lnTo>
                <a:lnTo>
                  <a:pt x="125" y="431"/>
                </a:lnTo>
                <a:lnTo>
                  <a:pt x="128" y="420"/>
                </a:lnTo>
                <a:lnTo>
                  <a:pt x="130" y="411"/>
                </a:lnTo>
                <a:lnTo>
                  <a:pt x="130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6" name="Freeform 1239"/>
          <p:cNvSpPr>
            <a:spLocks/>
          </p:cNvSpPr>
          <p:nvPr/>
        </p:nvSpPr>
        <p:spPr bwMode="auto">
          <a:xfrm>
            <a:off x="7104063" y="4941889"/>
            <a:ext cx="488950" cy="447675"/>
          </a:xfrm>
          <a:custGeom>
            <a:avLst/>
            <a:gdLst>
              <a:gd name="T0" fmla="*/ 78105 w 770"/>
              <a:gd name="T1" fmla="*/ 204180 h 706"/>
              <a:gd name="T2" fmla="*/ 60325 w 770"/>
              <a:gd name="T3" fmla="*/ 218131 h 706"/>
              <a:gd name="T4" fmla="*/ 41275 w 770"/>
              <a:gd name="T5" fmla="*/ 216862 h 706"/>
              <a:gd name="T6" fmla="*/ 25400 w 770"/>
              <a:gd name="T7" fmla="*/ 223203 h 706"/>
              <a:gd name="T8" fmla="*/ 12700 w 770"/>
              <a:gd name="T9" fmla="*/ 232715 h 706"/>
              <a:gd name="T10" fmla="*/ 3810 w 770"/>
              <a:gd name="T11" fmla="*/ 249836 h 706"/>
              <a:gd name="T12" fmla="*/ 0 w 770"/>
              <a:gd name="T13" fmla="*/ 274566 h 706"/>
              <a:gd name="T14" fmla="*/ 8890 w 770"/>
              <a:gd name="T15" fmla="*/ 307539 h 706"/>
              <a:gd name="T16" fmla="*/ 29210 w 770"/>
              <a:gd name="T17" fmla="*/ 339244 h 706"/>
              <a:gd name="T18" fmla="*/ 58420 w 770"/>
              <a:gd name="T19" fmla="*/ 367778 h 706"/>
              <a:gd name="T20" fmla="*/ 92075 w 770"/>
              <a:gd name="T21" fmla="*/ 391240 h 706"/>
              <a:gd name="T22" fmla="*/ 127635 w 770"/>
              <a:gd name="T23" fmla="*/ 413434 h 706"/>
              <a:gd name="T24" fmla="*/ 162560 w 770"/>
              <a:gd name="T25" fmla="*/ 428018 h 706"/>
              <a:gd name="T26" fmla="*/ 191770 w 770"/>
              <a:gd name="T27" fmla="*/ 438798 h 706"/>
              <a:gd name="T28" fmla="*/ 232410 w 770"/>
              <a:gd name="T29" fmla="*/ 445773 h 706"/>
              <a:gd name="T30" fmla="*/ 288290 w 770"/>
              <a:gd name="T31" fmla="*/ 445139 h 706"/>
              <a:gd name="T32" fmla="*/ 340360 w 770"/>
              <a:gd name="T33" fmla="*/ 434359 h 706"/>
              <a:gd name="T34" fmla="*/ 387350 w 770"/>
              <a:gd name="T35" fmla="*/ 414068 h 706"/>
              <a:gd name="T36" fmla="*/ 422910 w 770"/>
              <a:gd name="T37" fmla="*/ 388704 h 706"/>
              <a:gd name="T38" fmla="*/ 448310 w 770"/>
              <a:gd name="T39" fmla="*/ 360803 h 706"/>
              <a:gd name="T40" fmla="*/ 469265 w 770"/>
              <a:gd name="T41" fmla="*/ 327830 h 706"/>
              <a:gd name="T42" fmla="*/ 483235 w 770"/>
              <a:gd name="T43" fmla="*/ 292320 h 706"/>
              <a:gd name="T44" fmla="*/ 488950 w 770"/>
              <a:gd name="T45" fmla="*/ 251104 h 706"/>
              <a:gd name="T46" fmla="*/ 485140 w 770"/>
              <a:gd name="T47" fmla="*/ 206083 h 706"/>
              <a:gd name="T48" fmla="*/ 473075 w 770"/>
              <a:gd name="T49" fmla="*/ 162964 h 706"/>
              <a:gd name="T50" fmla="*/ 451485 w 770"/>
              <a:gd name="T51" fmla="*/ 123016 h 706"/>
              <a:gd name="T52" fmla="*/ 421640 w 770"/>
              <a:gd name="T53" fmla="*/ 86238 h 706"/>
              <a:gd name="T54" fmla="*/ 386080 w 770"/>
              <a:gd name="T55" fmla="*/ 53899 h 706"/>
              <a:gd name="T56" fmla="*/ 343535 w 770"/>
              <a:gd name="T57" fmla="*/ 27900 h 706"/>
              <a:gd name="T58" fmla="*/ 297180 w 770"/>
              <a:gd name="T59" fmla="*/ 9512 h 706"/>
              <a:gd name="T60" fmla="*/ 230505 w 770"/>
              <a:gd name="T61" fmla="*/ 0 h 706"/>
              <a:gd name="T62" fmla="*/ 142240 w 770"/>
              <a:gd name="T63" fmla="*/ 6975 h 706"/>
              <a:gd name="T64" fmla="*/ 86995 w 770"/>
              <a:gd name="T65" fmla="*/ 24096 h 706"/>
              <a:gd name="T66" fmla="*/ 62230 w 770"/>
              <a:gd name="T67" fmla="*/ 38680 h 706"/>
              <a:gd name="T68" fmla="*/ 42545 w 770"/>
              <a:gd name="T69" fmla="*/ 59605 h 706"/>
              <a:gd name="T70" fmla="*/ 29210 w 770"/>
              <a:gd name="T71" fmla="*/ 83701 h 706"/>
              <a:gd name="T72" fmla="*/ 25400 w 770"/>
              <a:gd name="T73" fmla="*/ 107163 h 706"/>
              <a:gd name="T74" fmla="*/ 29210 w 770"/>
              <a:gd name="T75" fmla="*/ 126186 h 706"/>
              <a:gd name="T76" fmla="*/ 38735 w 770"/>
              <a:gd name="T77" fmla="*/ 140770 h 706"/>
              <a:gd name="T78" fmla="*/ 52070 w 770"/>
              <a:gd name="T79" fmla="*/ 151550 h 706"/>
              <a:gd name="T80" fmla="*/ 66040 w 770"/>
              <a:gd name="T81" fmla="*/ 155989 h 706"/>
              <a:gd name="T82" fmla="*/ 74930 w 770"/>
              <a:gd name="T83" fmla="*/ 162964 h 706"/>
              <a:gd name="T84" fmla="*/ 81280 w 770"/>
              <a:gd name="T85" fmla="*/ 172475 h 706"/>
              <a:gd name="T86" fmla="*/ 83820 w 770"/>
              <a:gd name="T87" fmla="*/ 184523 h 7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70" h="706">
                <a:moveTo>
                  <a:pt x="131" y="302"/>
                </a:moveTo>
                <a:lnTo>
                  <a:pt x="123" y="322"/>
                </a:lnTo>
                <a:lnTo>
                  <a:pt x="110" y="338"/>
                </a:lnTo>
                <a:lnTo>
                  <a:pt x="95" y="344"/>
                </a:lnTo>
                <a:lnTo>
                  <a:pt x="79" y="344"/>
                </a:lnTo>
                <a:lnTo>
                  <a:pt x="65" y="342"/>
                </a:lnTo>
                <a:lnTo>
                  <a:pt x="53" y="346"/>
                </a:lnTo>
                <a:lnTo>
                  <a:pt x="40" y="352"/>
                </a:lnTo>
                <a:lnTo>
                  <a:pt x="29" y="358"/>
                </a:lnTo>
                <a:lnTo>
                  <a:pt x="20" y="367"/>
                </a:lnTo>
                <a:lnTo>
                  <a:pt x="12" y="380"/>
                </a:lnTo>
                <a:lnTo>
                  <a:pt x="6" y="394"/>
                </a:lnTo>
                <a:lnTo>
                  <a:pt x="1" y="408"/>
                </a:lnTo>
                <a:lnTo>
                  <a:pt x="0" y="433"/>
                </a:lnTo>
                <a:lnTo>
                  <a:pt x="4" y="460"/>
                </a:lnTo>
                <a:lnTo>
                  <a:pt x="14" y="485"/>
                </a:lnTo>
                <a:lnTo>
                  <a:pt x="28" y="511"/>
                </a:lnTo>
                <a:lnTo>
                  <a:pt x="46" y="535"/>
                </a:lnTo>
                <a:lnTo>
                  <a:pt x="67" y="556"/>
                </a:lnTo>
                <a:lnTo>
                  <a:pt x="92" y="580"/>
                </a:lnTo>
                <a:lnTo>
                  <a:pt x="117" y="599"/>
                </a:lnTo>
                <a:lnTo>
                  <a:pt x="145" y="617"/>
                </a:lnTo>
                <a:lnTo>
                  <a:pt x="173" y="636"/>
                </a:lnTo>
                <a:lnTo>
                  <a:pt x="201" y="652"/>
                </a:lnTo>
                <a:lnTo>
                  <a:pt x="229" y="664"/>
                </a:lnTo>
                <a:lnTo>
                  <a:pt x="256" y="675"/>
                </a:lnTo>
                <a:lnTo>
                  <a:pt x="279" y="685"/>
                </a:lnTo>
                <a:lnTo>
                  <a:pt x="302" y="692"/>
                </a:lnTo>
                <a:lnTo>
                  <a:pt x="321" y="697"/>
                </a:lnTo>
                <a:lnTo>
                  <a:pt x="366" y="703"/>
                </a:lnTo>
                <a:lnTo>
                  <a:pt x="412" y="706"/>
                </a:lnTo>
                <a:lnTo>
                  <a:pt x="454" y="702"/>
                </a:lnTo>
                <a:lnTo>
                  <a:pt x="496" y="697"/>
                </a:lnTo>
                <a:lnTo>
                  <a:pt x="536" y="685"/>
                </a:lnTo>
                <a:lnTo>
                  <a:pt x="574" y="670"/>
                </a:lnTo>
                <a:lnTo>
                  <a:pt x="610" y="653"/>
                </a:lnTo>
                <a:lnTo>
                  <a:pt x="642" y="631"/>
                </a:lnTo>
                <a:lnTo>
                  <a:pt x="666" y="613"/>
                </a:lnTo>
                <a:lnTo>
                  <a:pt x="688" y="592"/>
                </a:lnTo>
                <a:lnTo>
                  <a:pt x="706" y="569"/>
                </a:lnTo>
                <a:lnTo>
                  <a:pt x="724" y="544"/>
                </a:lnTo>
                <a:lnTo>
                  <a:pt x="739" y="517"/>
                </a:lnTo>
                <a:lnTo>
                  <a:pt x="750" y="489"/>
                </a:lnTo>
                <a:lnTo>
                  <a:pt x="761" y="461"/>
                </a:lnTo>
                <a:lnTo>
                  <a:pt x="767" y="430"/>
                </a:lnTo>
                <a:lnTo>
                  <a:pt x="770" y="396"/>
                </a:lnTo>
                <a:lnTo>
                  <a:pt x="769" y="360"/>
                </a:lnTo>
                <a:lnTo>
                  <a:pt x="764" y="325"/>
                </a:lnTo>
                <a:lnTo>
                  <a:pt x="756" y="289"/>
                </a:lnTo>
                <a:lnTo>
                  <a:pt x="745" y="257"/>
                </a:lnTo>
                <a:lnTo>
                  <a:pt x="730" y="225"/>
                </a:lnTo>
                <a:lnTo>
                  <a:pt x="711" y="194"/>
                </a:lnTo>
                <a:lnTo>
                  <a:pt x="689" y="163"/>
                </a:lnTo>
                <a:lnTo>
                  <a:pt x="664" y="136"/>
                </a:lnTo>
                <a:lnTo>
                  <a:pt x="638" y="110"/>
                </a:lnTo>
                <a:lnTo>
                  <a:pt x="608" y="85"/>
                </a:lnTo>
                <a:lnTo>
                  <a:pt x="575" y="63"/>
                </a:lnTo>
                <a:lnTo>
                  <a:pt x="541" y="44"/>
                </a:lnTo>
                <a:lnTo>
                  <a:pt x="505" y="27"/>
                </a:lnTo>
                <a:lnTo>
                  <a:pt x="468" y="15"/>
                </a:lnTo>
                <a:lnTo>
                  <a:pt x="427" y="5"/>
                </a:lnTo>
                <a:lnTo>
                  <a:pt x="363" y="0"/>
                </a:lnTo>
                <a:lnTo>
                  <a:pt x="295" y="2"/>
                </a:lnTo>
                <a:lnTo>
                  <a:pt x="224" y="11"/>
                </a:lnTo>
                <a:lnTo>
                  <a:pt x="159" y="29"/>
                </a:lnTo>
                <a:lnTo>
                  <a:pt x="137" y="38"/>
                </a:lnTo>
                <a:lnTo>
                  <a:pt x="117" y="49"/>
                </a:lnTo>
                <a:lnTo>
                  <a:pt x="98" y="61"/>
                </a:lnTo>
                <a:lnTo>
                  <a:pt x="81" y="77"/>
                </a:lnTo>
                <a:lnTo>
                  <a:pt x="67" y="94"/>
                </a:lnTo>
                <a:lnTo>
                  <a:pt x="56" y="111"/>
                </a:lnTo>
                <a:lnTo>
                  <a:pt x="46" y="132"/>
                </a:lnTo>
                <a:lnTo>
                  <a:pt x="42" y="154"/>
                </a:lnTo>
                <a:lnTo>
                  <a:pt x="40" y="169"/>
                </a:lnTo>
                <a:lnTo>
                  <a:pt x="42" y="185"/>
                </a:lnTo>
                <a:lnTo>
                  <a:pt x="46" y="199"/>
                </a:lnTo>
                <a:lnTo>
                  <a:pt x="53" y="211"/>
                </a:lnTo>
                <a:lnTo>
                  <a:pt x="61" y="222"/>
                </a:lnTo>
                <a:lnTo>
                  <a:pt x="70" y="232"/>
                </a:lnTo>
                <a:lnTo>
                  <a:pt x="82" y="239"/>
                </a:lnTo>
                <a:lnTo>
                  <a:pt x="95" y="243"/>
                </a:lnTo>
                <a:lnTo>
                  <a:pt x="104" y="246"/>
                </a:lnTo>
                <a:lnTo>
                  <a:pt x="112" y="250"/>
                </a:lnTo>
                <a:lnTo>
                  <a:pt x="118" y="257"/>
                </a:lnTo>
                <a:lnTo>
                  <a:pt x="124" y="266"/>
                </a:lnTo>
                <a:lnTo>
                  <a:pt x="128" y="272"/>
                </a:lnTo>
                <a:lnTo>
                  <a:pt x="131" y="283"/>
                </a:lnTo>
                <a:lnTo>
                  <a:pt x="132" y="291"/>
                </a:lnTo>
                <a:lnTo>
                  <a:pt x="131" y="302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7" name="Freeform 1240"/>
          <p:cNvSpPr>
            <a:spLocks/>
          </p:cNvSpPr>
          <p:nvPr/>
        </p:nvSpPr>
        <p:spPr bwMode="auto">
          <a:xfrm>
            <a:off x="7604125" y="4410075"/>
            <a:ext cx="488950" cy="446088"/>
          </a:xfrm>
          <a:custGeom>
            <a:avLst/>
            <a:gdLst>
              <a:gd name="T0" fmla="*/ 79478 w 769"/>
              <a:gd name="T1" fmla="*/ 242053 h 704"/>
              <a:gd name="T2" fmla="*/ 60403 w 769"/>
              <a:gd name="T3" fmla="*/ 226212 h 704"/>
              <a:gd name="T4" fmla="*/ 40693 w 769"/>
              <a:gd name="T5" fmla="*/ 227480 h 704"/>
              <a:gd name="T6" fmla="*/ 26069 w 769"/>
              <a:gd name="T7" fmla="*/ 224311 h 704"/>
              <a:gd name="T8" fmla="*/ 12717 w 769"/>
              <a:gd name="T9" fmla="*/ 213539 h 704"/>
              <a:gd name="T10" fmla="*/ 3815 w 769"/>
              <a:gd name="T11" fmla="*/ 197698 h 704"/>
              <a:gd name="T12" fmla="*/ 0 w 769"/>
              <a:gd name="T13" fmla="*/ 172352 h 704"/>
              <a:gd name="T14" fmla="*/ 10173 w 769"/>
              <a:gd name="T15" fmla="*/ 140670 h 704"/>
              <a:gd name="T16" fmla="*/ 29884 w 769"/>
              <a:gd name="T17" fmla="*/ 108987 h 704"/>
              <a:gd name="T18" fmla="*/ 58496 w 769"/>
              <a:gd name="T19" fmla="*/ 79840 h 704"/>
              <a:gd name="T20" fmla="*/ 92195 w 769"/>
              <a:gd name="T21" fmla="*/ 55127 h 704"/>
              <a:gd name="T22" fmla="*/ 127801 w 769"/>
              <a:gd name="T23" fmla="*/ 34851 h 704"/>
              <a:gd name="T24" fmla="*/ 162771 w 769"/>
              <a:gd name="T25" fmla="*/ 17742 h 704"/>
              <a:gd name="T26" fmla="*/ 192655 w 769"/>
              <a:gd name="T27" fmla="*/ 7604 h 704"/>
              <a:gd name="T28" fmla="*/ 233348 w 769"/>
              <a:gd name="T29" fmla="*/ 0 h 704"/>
              <a:gd name="T30" fmla="*/ 288665 w 769"/>
              <a:gd name="T31" fmla="*/ 634 h 704"/>
              <a:gd name="T32" fmla="*/ 341438 w 769"/>
              <a:gd name="T33" fmla="*/ 12039 h 704"/>
              <a:gd name="T34" fmla="*/ 387854 w 769"/>
              <a:gd name="T35" fmla="*/ 33583 h 704"/>
              <a:gd name="T36" fmla="*/ 423460 w 769"/>
              <a:gd name="T37" fmla="*/ 59563 h 704"/>
              <a:gd name="T38" fmla="*/ 449529 w 769"/>
              <a:gd name="T39" fmla="*/ 86810 h 704"/>
              <a:gd name="T40" fmla="*/ 469239 w 769"/>
              <a:gd name="T41" fmla="*/ 117858 h 704"/>
              <a:gd name="T42" fmla="*/ 481956 w 769"/>
              <a:gd name="T43" fmla="*/ 153976 h 704"/>
              <a:gd name="T44" fmla="*/ 488950 w 769"/>
              <a:gd name="T45" fmla="*/ 195797 h 704"/>
              <a:gd name="T46" fmla="*/ 486407 w 769"/>
              <a:gd name="T47" fmla="*/ 240152 h 704"/>
              <a:gd name="T48" fmla="*/ 473054 w 769"/>
              <a:gd name="T49" fmla="*/ 283874 h 704"/>
              <a:gd name="T50" fmla="*/ 451436 w 769"/>
              <a:gd name="T51" fmla="*/ 323794 h 704"/>
              <a:gd name="T52" fmla="*/ 422824 w 769"/>
              <a:gd name="T53" fmla="*/ 359912 h 704"/>
              <a:gd name="T54" fmla="*/ 387218 w 769"/>
              <a:gd name="T55" fmla="*/ 392862 h 704"/>
              <a:gd name="T56" fmla="*/ 345253 w 769"/>
              <a:gd name="T57" fmla="*/ 417574 h 704"/>
              <a:gd name="T58" fmla="*/ 297566 w 769"/>
              <a:gd name="T59" fmla="*/ 435316 h 704"/>
              <a:gd name="T60" fmla="*/ 230169 w 769"/>
              <a:gd name="T61" fmla="*/ 446088 h 704"/>
              <a:gd name="T62" fmla="*/ 143061 w 769"/>
              <a:gd name="T63" fmla="*/ 440385 h 704"/>
              <a:gd name="T64" fmla="*/ 86472 w 769"/>
              <a:gd name="T65" fmla="*/ 422643 h 704"/>
              <a:gd name="T66" fmla="*/ 61675 w 769"/>
              <a:gd name="T67" fmla="*/ 406802 h 704"/>
              <a:gd name="T68" fmla="*/ 41964 w 769"/>
              <a:gd name="T69" fmla="*/ 386525 h 704"/>
              <a:gd name="T70" fmla="*/ 29884 w 769"/>
              <a:gd name="T71" fmla="*/ 363080 h 704"/>
              <a:gd name="T72" fmla="*/ 26069 w 769"/>
              <a:gd name="T73" fmla="*/ 339635 h 704"/>
              <a:gd name="T74" fmla="*/ 28612 w 769"/>
              <a:gd name="T75" fmla="*/ 321259 h 704"/>
              <a:gd name="T76" fmla="*/ 38785 w 769"/>
              <a:gd name="T77" fmla="*/ 306686 h 704"/>
              <a:gd name="T78" fmla="*/ 52774 w 769"/>
              <a:gd name="T79" fmla="*/ 295913 h 704"/>
              <a:gd name="T80" fmla="*/ 65490 w 769"/>
              <a:gd name="T81" fmla="*/ 290844 h 704"/>
              <a:gd name="T82" fmla="*/ 74392 w 769"/>
              <a:gd name="T83" fmla="*/ 285141 h 704"/>
              <a:gd name="T84" fmla="*/ 80750 w 769"/>
              <a:gd name="T85" fmla="*/ 273102 h 704"/>
              <a:gd name="T86" fmla="*/ 83293 w 769"/>
              <a:gd name="T87" fmla="*/ 260429 h 70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69" h="704">
                <a:moveTo>
                  <a:pt x="131" y="400"/>
                </a:moveTo>
                <a:lnTo>
                  <a:pt x="125" y="382"/>
                </a:lnTo>
                <a:lnTo>
                  <a:pt x="111" y="367"/>
                </a:lnTo>
                <a:lnTo>
                  <a:pt x="95" y="357"/>
                </a:lnTo>
                <a:lnTo>
                  <a:pt x="77" y="357"/>
                </a:lnTo>
                <a:lnTo>
                  <a:pt x="64" y="359"/>
                </a:lnTo>
                <a:lnTo>
                  <a:pt x="52" y="357"/>
                </a:lnTo>
                <a:lnTo>
                  <a:pt x="41" y="354"/>
                </a:lnTo>
                <a:lnTo>
                  <a:pt x="30" y="348"/>
                </a:lnTo>
                <a:lnTo>
                  <a:pt x="20" y="337"/>
                </a:lnTo>
                <a:lnTo>
                  <a:pt x="13" y="326"/>
                </a:lnTo>
                <a:lnTo>
                  <a:pt x="6" y="312"/>
                </a:lnTo>
                <a:lnTo>
                  <a:pt x="2" y="298"/>
                </a:lnTo>
                <a:lnTo>
                  <a:pt x="0" y="272"/>
                </a:lnTo>
                <a:lnTo>
                  <a:pt x="5" y="245"/>
                </a:lnTo>
                <a:lnTo>
                  <a:pt x="16" y="222"/>
                </a:lnTo>
                <a:lnTo>
                  <a:pt x="30" y="195"/>
                </a:lnTo>
                <a:lnTo>
                  <a:pt x="47" y="172"/>
                </a:lnTo>
                <a:lnTo>
                  <a:pt x="69" y="150"/>
                </a:lnTo>
                <a:lnTo>
                  <a:pt x="92" y="126"/>
                </a:lnTo>
                <a:lnTo>
                  <a:pt x="119" y="108"/>
                </a:lnTo>
                <a:lnTo>
                  <a:pt x="145" y="87"/>
                </a:lnTo>
                <a:lnTo>
                  <a:pt x="173" y="70"/>
                </a:lnTo>
                <a:lnTo>
                  <a:pt x="201" y="55"/>
                </a:lnTo>
                <a:lnTo>
                  <a:pt x="230" y="40"/>
                </a:lnTo>
                <a:lnTo>
                  <a:pt x="256" y="28"/>
                </a:lnTo>
                <a:lnTo>
                  <a:pt x="279" y="19"/>
                </a:lnTo>
                <a:lnTo>
                  <a:pt x="303" y="12"/>
                </a:lnTo>
                <a:lnTo>
                  <a:pt x="322" y="8"/>
                </a:lnTo>
                <a:lnTo>
                  <a:pt x="367" y="0"/>
                </a:lnTo>
                <a:lnTo>
                  <a:pt x="412" y="0"/>
                </a:lnTo>
                <a:lnTo>
                  <a:pt x="454" y="1"/>
                </a:lnTo>
                <a:lnTo>
                  <a:pt x="496" y="9"/>
                </a:lnTo>
                <a:lnTo>
                  <a:pt x="537" y="19"/>
                </a:lnTo>
                <a:lnTo>
                  <a:pt x="574" y="33"/>
                </a:lnTo>
                <a:lnTo>
                  <a:pt x="610" y="53"/>
                </a:lnTo>
                <a:lnTo>
                  <a:pt x="643" y="73"/>
                </a:lnTo>
                <a:lnTo>
                  <a:pt x="666" y="94"/>
                </a:lnTo>
                <a:lnTo>
                  <a:pt x="688" y="114"/>
                </a:lnTo>
                <a:lnTo>
                  <a:pt x="707" y="137"/>
                </a:lnTo>
                <a:lnTo>
                  <a:pt x="724" y="161"/>
                </a:lnTo>
                <a:lnTo>
                  <a:pt x="738" y="186"/>
                </a:lnTo>
                <a:lnTo>
                  <a:pt x="751" y="214"/>
                </a:lnTo>
                <a:lnTo>
                  <a:pt x="758" y="243"/>
                </a:lnTo>
                <a:lnTo>
                  <a:pt x="765" y="273"/>
                </a:lnTo>
                <a:lnTo>
                  <a:pt x="769" y="309"/>
                </a:lnTo>
                <a:lnTo>
                  <a:pt x="768" y="343"/>
                </a:lnTo>
                <a:lnTo>
                  <a:pt x="765" y="379"/>
                </a:lnTo>
                <a:lnTo>
                  <a:pt x="755" y="414"/>
                </a:lnTo>
                <a:lnTo>
                  <a:pt x="744" y="448"/>
                </a:lnTo>
                <a:lnTo>
                  <a:pt x="729" y="479"/>
                </a:lnTo>
                <a:lnTo>
                  <a:pt x="710" y="511"/>
                </a:lnTo>
                <a:lnTo>
                  <a:pt x="690" y="540"/>
                </a:lnTo>
                <a:lnTo>
                  <a:pt x="665" y="568"/>
                </a:lnTo>
                <a:lnTo>
                  <a:pt x="638" y="595"/>
                </a:lnTo>
                <a:lnTo>
                  <a:pt x="609" y="620"/>
                </a:lnTo>
                <a:lnTo>
                  <a:pt x="577" y="640"/>
                </a:lnTo>
                <a:lnTo>
                  <a:pt x="543" y="659"/>
                </a:lnTo>
                <a:lnTo>
                  <a:pt x="507" y="676"/>
                </a:lnTo>
                <a:lnTo>
                  <a:pt x="468" y="687"/>
                </a:lnTo>
                <a:lnTo>
                  <a:pt x="428" y="696"/>
                </a:lnTo>
                <a:lnTo>
                  <a:pt x="362" y="704"/>
                </a:lnTo>
                <a:lnTo>
                  <a:pt x="293" y="704"/>
                </a:lnTo>
                <a:lnTo>
                  <a:pt x="225" y="695"/>
                </a:lnTo>
                <a:lnTo>
                  <a:pt x="159" y="678"/>
                </a:lnTo>
                <a:lnTo>
                  <a:pt x="136" y="667"/>
                </a:lnTo>
                <a:lnTo>
                  <a:pt x="116" y="656"/>
                </a:lnTo>
                <a:lnTo>
                  <a:pt x="97" y="642"/>
                </a:lnTo>
                <a:lnTo>
                  <a:pt x="80" y="628"/>
                </a:lnTo>
                <a:lnTo>
                  <a:pt x="66" y="610"/>
                </a:lnTo>
                <a:lnTo>
                  <a:pt x="55" y="593"/>
                </a:lnTo>
                <a:lnTo>
                  <a:pt x="47" y="573"/>
                </a:lnTo>
                <a:lnTo>
                  <a:pt x="42" y="551"/>
                </a:lnTo>
                <a:lnTo>
                  <a:pt x="41" y="536"/>
                </a:lnTo>
                <a:lnTo>
                  <a:pt x="42" y="521"/>
                </a:lnTo>
                <a:lnTo>
                  <a:pt x="45" y="507"/>
                </a:lnTo>
                <a:lnTo>
                  <a:pt x="53" y="495"/>
                </a:lnTo>
                <a:lnTo>
                  <a:pt x="61" y="484"/>
                </a:lnTo>
                <a:lnTo>
                  <a:pt x="70" y="473"/>
                </a:lnTo>
                <a:lnTo>
                  <a:pt x="83" y="467"/>
                </a:lnTo>
                <a:lnTo>
                  <a:pt x="95" y="464"/>
                </a:lnTo>
                <a:lnTo>
                  <a:pt x="103" y="459"/>
                </a:lnTo>
                <a:lnTo>
                  <a:pt x="111" y="456"/>
                </a:lnTo>
                <a:lnTo>
                  <a:pt x="117" y="450"/>
                </a:lnTo>
                <a:lnTo>
                  <a:pt x="123" y="440"/>
                </a:lnTo>
                <a:lnTo>
                  <a:pt x="127" y="431"/>
                </a:lnTo>
                <a:lnTo>
                  <a:pt x="130" y="422"/>
                </a:lnTo>
                <a:lnTo>
                  <a:pt x="131" y="411"/>
                </a:lnTo>
                <a:lnTo>
                  <a:pt x="131" y="400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8" name="Freeform 1241"/>
          <p:cNvSpPr>
            <a:spLocks/>
          </p:cNvSpPr>
          <p:nvPr/>
        </p:nvSpPr>
        <p:spPr bwMode="auto">
          <a:xfrm>
            <a:off x="2527301" y="4972051"/>
            <a:ext cx="449263" cy="485775"/>
          </a:xfrm>
          <a:custGeom>
            <a:avLst/>
            <a:gdLst>
              <a:gd name="T0" fmla="*/ 204671 w 709"/>
              <a:gd name="T1" fmla="*/ 408406 h 766"/>
              <a:gd name="T2" fmla="*/ 219245 w 709"/>
              <a:gd name="T3" fmla="*/ 426163 h 766"/>
              <a:gd name="T4" fmla="*/ 217978 w 709"/>
              <a:gd name="T5" fmla="*/ 444554 h 766"/>
              <a:gd name="T6" fmla="*/ 223681 w 709"/>
              <a:gd name="T7" fmla="*/ 460408 h 766"/>
              <a:gd name="T8" fmla="*/ 233820 w 709"/>
              <a:gd name="T9" fmla="*/ 473092 h 766"/>
              <a:gd name="T10" fmla="*/ 250295 w 709"/>
              <a:gd name="T11" fmla="*/ 481970 h 766"/>
              <a:gd name="T12" fmla="*/ 276275 w 709"/>
              <a:gd name="T13" fmla="*/ 485775 h 766"/>
              <a:gd name="T14" fmla="*/ 308591 w 709"/>
              <a:gd name="T15" fmla="*/ 476897 h 766"/>
              <a:gd name="T16" fmla="*/ 340274 w 709"/>
              <a:gd name="T17" fmla="*/ 456603 h 766"/>
              <a:gd name="T18" fmla="*/ 368789 w 709"/>
              <a:gd name="T19" fmla="*/ 428065 h 766"/>
              <a:gd name="T20" fmla="*/ 393501 w 709"/>
              <a:gd name="T21" fmla="*/ 394454 h 766"/>
              <a:gd name="T22" fmla="*/ 415046 w 709"/>
              <a:gd name="T23" fmla="*/ 358941 h 766"/>
              <a:gd name="T24" fmla="*/ 430253 w 709"/>
              <a:gd name="T25" fmla="*/ 324696 h 766"/>
              <a:gd name="T26" fmla="*/ 440392 w 709"/>
              <a:gd name="T27" fmla="*/ 294890 h 766"/>
              <a:gd name="T28" fmla="*/ 448629 w 709"/>
              <a:gd name="T29" fmla="*/ 254937 h 766"/>
              <a:gd name="T30" fmla="*/ 447362 w 709"/>
              <a:gd name="T31" fmla="*/ 199764 h 766"/>
              <a:gd name="T32" fmla="*/ 435956 w 709"/>
              <a:gd name="T33" fmla="*/ 147128 h 766"/>
              <a:gd name="T34" fmla="*/ 416313 w 709"/>
              <a:gd name="T35" fmla="*/ 100833 h 766"/>
              <a:gd name="T36" fmla="*/ 390333 w 709"/>
              <a:gd name="T37" fmla="*/ 65954 h 766"/>
              <a:gd name="T38" fmla="*/ 362452 w 709"/>
              <a:gd name="T39" fmla="*/ 39953 h 766"/>
              <a:gd name="T40" fmla="*/ 330135 w 709"/>
              <a:gd name="T41" fmla="*/ 19659 h 766"/>
              <a:gd name="T42" fmla="*/ 294017 w 709"/>
              <a:gd name="T43" fmla="*/ 5708 h 766"/>
              <a:gd name="T44" fmla="*/ 251562 w 709"/>
              <a:gd name="T45" fmla="*/ 0 h 766"/>
              <a:gd name="T46" fmla="*/ 207206 w 709"/>
              <a:gd name="T47" fmla="*/ 3805 h 766"/>
              <a:gd name="T48" fmla="*/ 163484 w 709"/>
              <a:gd name="T49" fmla="*/ 15220 h 766"/>
              <a:gd name="T50" fmla="*/ 122930 w 709"/>
              <a:gd name="T51" fmla="*/ 37416 h 766"/>
              <a:gd name="T52" fmla="*/ 86177 w 709"/>
              <a:gd name="T53" fmla="*/ 66588 h 766"/>
              <a:gd name="T54" fmla="*/ 53861 w 709"/>
              <a:gd name="T55" fmla="*/ 102102 h 766"/>
              <a:gd name="T56" fmla="*/ 27881 w 709"/>
              <a:gd name="T57" fmla="*/ 144591 h 766"/>
              <a:gd name="T58" fmla="*/ 9505 w 709"/>
              <a:gd name="T59" fmla="*/ 190885 h 766"/>
              <a:gd name="T60" fmla="*/ 0 w 709"/>
              <a:gd name="T61" fmla="*/ 256839 h 766"/>
              <a:gd name="T62" fmla="*/ 6970 w 709"/>
              <a:gd name="T63" fmla="*/ 344355 h 766"/>
              <a:gd name="T64" fmla="*/ 23445 w 709"/>
              <a:gd name="T65" fmla="*/ 399528 h 766"/>
              <a:gd name="T66" fmla="*/ 39287 w 709"/>
              <a:gd name="T67" fmla="*/ 423626 h 766"/>
              <a:gd name="T68" fmla="*/ 59564 w 709"/>
              <a:gd name="T69" fmla="*/ 443920 h 766"/>
              <a:gd name="T70" fmla="*/ 84276 w 709"/>
              <a:gd name="T71" fmla="*/ 456603 h 766"/>
              <a:gd name="T72" fmla="*/ 107722 w 709"/>
              <a:gd name="T73" fmla="*/ 460408 h 766"/>
              <a:gd name="T74" fmla="*/ 126731 w 709"/>
              <a:gd name="T75" fmla="*/ 456603 h 766"/>
              <a:gd name="T76" fmla="*/ 141306 w 709"/>
              <a:gd name="T77" fmla="*/ 447725 h 766"/>
              <a:gd name="T78" fmla="*/ 152078 w 709"/>
              <a:gd name="T79" fmla="*/ 433773 h 766"/>
              <a:gd name="T80" fmla="*/ 156513 w 709"/>
              <a:gd name="T81" fmla="*/ 419821 h 766"/>
              <a:gd name="T82" fmla="*/ 163484 w 709"/>
              <a:gd name="T83" fmla="*/ 410943 h 766"/>
              <a:gd name="T84" fmla="*/ 173622 w 709"/>
              <a:gd name="T85" fmla="*/ 405235 h 766"/>
              <a:gd name="T86" fmla="*/ 185662 w 709"/>
              <a:gd name="T87" fmla="*/ 402064 h 7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9" h="766">
                <a:moveTo>
                  <a:pt x="304" y="636"/>
                </a:moveTo>
                <a:lnTo>
                  <a:pt x="323" y="644"/>
                </a:lnTo>
                <a:lnTo>
                  <a:pt x="339" y="656"/>
                </a:lnTo>
                <a:lnTo>
                  <a:pt x="346" y="672"/>
                </a:lnTo>
                <a:lnTo>
                  <a:pt x="346" y="687"/>
                </a:lnTo>
                <a:lnTo>
                  <a:pt x="344" y="701"/>
                </a:lnTo>
                <a:lnTo>
                  <a:pt x="348" y="714"/>
                </a:lnTo>
                <a:lnTo>
                  <a:pt x="353" y="726"/>
                </a:lnTo>
                <a:lnTo>
                  <a:pt x="360" y="737"/>
                </a:lnTo>
                <a:lnTo>
                  <a:pt x="369" y="746"/>
                </a:lnTo>
                <a:lnTo>
                  <a:pt x="381" y="754"/>
                </a:lnTo>
                <a:lnTo>
                  <a:pt x="395" y="760"/>
                </a:lnTo>
                <a:lnTo>
                  <a:pt x="410" y="765"/>
                </a:lnTo>
                <a:lnTo>
                  <a:pt x="436" y="766"/>
                </a:lnTo>
                <a:lnTo>
                  <a:pt x="462" y="762"/>
                </a:lnTo>
                <a:lnTo>
                  <a:pt x="487" y="752"/>
                </a:lnTo>
                <a:lnTo>
                  <a:pt x="514" y="738"/>
                </a:lnTo>
                <a:lnTo>
                  <a:pt x="537" y="720"/>
                </a:lnTo>
                <a:lnTo>
                  <a:pt x="560" y="700"/>
                </a:lnTo>
                <a:lnTo>
                  <a:pt x="582" y="675"/>
                </a:lnTo>
                <a:lnTo>
                  <a:pt x="602" y="650"/>
                </a:lnTo>
                <a:lnTo>
                  <a:pt x="621" y="622"/>
                </a:lnTo>
                <a:lnTo>
                  <a:pt x="639" y="594"/>
                </a:lnTo>
                <a:lnTo>
                  <a:pt x="655" y="566"/>
                </a:lnTo>
                <a:lnTo>
                  <a:pt x="667" y="538"/>
                </a:lnTo>
                <a:lnTo>
                  <a:pt x="679" y="512"/>
                </a:lnTo>
                <a:lnTo>
                  <a:pt x="688" y="488"/>
                </a:lnTo>
                <a:lnTo>
                  <a:pt x="695" y="465"/>
                </a:lnTo>
                <a:lnTo>
                  <a:pt x="701" y="447"/>
                </a:lnTo>
                <a:lnTo>
                  <a:pt x="708" y="402"/>
                </a:lnTo>
                <a:lnTo>
                  <a:pt x="709" y="357"/>
                </a:lnTo>
                <a:lnTo>
                  <a:pt x="706" y="315"/>
                </a:lnTo>
                <a:lnTo>
                  <a:pt x="701" y="273"/>
                </a:lnTo>
                <a:lnTo>
                  <a:pt x="688" y="232"/>
                </a:lnTo>
                <a:lnTo>
                  <a:pt x="674" y="195"/>
                </a:lnTo>
                <a:lnTo>
                  <a:pt x="657" y="159"/>
                </a:lnTo>
                <a:lnTo>
                  <a:pt x="635" y="127"/>
                </a:lnTo>
                <a:lnTo>
                  <a:pt x="616" y="104"/>
                </a:lnTo>
                <a:lnTo>
                  <a:pt x="595" y="82"/>
                </a:lnTo>
                <a:lnTo>
                  <a:pt x="572" y="63"/>
                </a:lnTo>
                <a:lnTo>
                  <a:pt x="547" y="46"/>
                </a:lnTo>
                <a:lnTo>
                  <a:pt x="521" y="31"/>
                </a:lnTo>
                <a:lnTo>
                  <a:pt x="492" y="20"/>
                </a:lnTo>
                <a:lnTo>
                  <a:pt x="464" y="9"/>
                </a:lnTo>
                <a:lnTo>
                  <a:pt x="433" y="3"/>
                </a:lnTo>
                <a:lnTo>
                  <a:pt x="397" y="0"/>
                </a:lnTo>
                <a:lnTo>
                  <a:pt x="362" y="1"/>
                </a:lnTo>
                <a:lnTo>
                  <a:pt x="327" y="6"/>
                </a:lnTo>
                <a:lnTo>
                  <a:pt x="291" y="13"/>
                </a:lnTo>
                <a:lnTo>
                  <a:pt x="258" y="24"/>
                </a:lnTo>
                <a:lnTo>
                  <a:pt x="226" y="40"/>
                </a:lnTo>
                <a:lnTo>
                  <a:pt x="194" y="59"/>
                </a:lnTo>
                <a:lnTo>
                  <a:pt x="164" y="80"/>
                </a:lnTo>
                <a:lnTo>
                  <a:pt x="136" y="105"/>
                </a:lnTo>
                <a:lnTo>
                  <a:pt x="110" y="131"/>
                </a:lnTo>
                <a:lnTo>
                  <a:pt x="85" y="161"/>
                </a:lnTo>
                <a:lnTo>
                  <a:pt x="64" y="194"/>
                </a:lnTo>
                <a:lnTo>
                  <a:pt x="44" y="228"/>
                </a:lnTo>
                <a:lnTo>
                  <a:pt x="27" y="263"/>
                </a:lnTo>
                <a:lnTo>
                  <a:pt x="15" y="301"/>
                </a:lnTo>
                <a:lnTo>
                  <a:pt x="6" y="341"/>
                </a:lnTo>
                <a:lnTo>
                  <a:pt x="0" y="405"/>
                </a:lnTo>
                <a:lnTo>
                  <a:pt x="2" y="473"/>
                </a:lnTo>
                <a:lnTo>
                  <a:pt x="11" y="543"/>
                </a:lnTo>
                <a:lnTo>
                  <a:pt x="29" y="608"/>
                </a:lnTo>
                <a:lnTo>
                  <a:pt x="37" y="630"/>
                </a:lnTo>
                <a:lnTo>
                  <a:pt x="50" y="650"/>
                </a:lnTo>
                <a:lnTo>
                  <a:pt x="62" y="668"/>
                </a:lnTo>
                <a:lnTo>
                  <a:pt x="78" y="686"/>
                </a:lnTo>
                <a:lnTo>
                  <a:pt x="94" y="700"/>
                </a:lnTo>
                <a:lnTo>
                  <a:pt x="112" y="710"/>
                </a:lnTo>
                <a:lnTo>
                  <a:pt x="133" y="720"/>
                </a:lnTo>
                <a:lnTo>
                  <a:pt x="154" y="724"/>
                </a:lnTo>
                <a:lnTo>
                  <a:pt x="170" y="726"/>
                </a:lnTo>
                <a:lnTo>
                  <a:pt x="186" y="724"/>
                </a:lnTo>
                <a:lnTo>
                  <a:pt x="200" y="720"/>
                </a:lnTo>
                <a:lnTo>
                  <a:pt x="212" y="714"/>
                </a:lnTo>
                <a:lnTo>
                  <a:pt x="223" y="706"/>
                </a:lnTo>
                <a:lnTo>
                  <a:pt x="233" y="696"/>
                </a:lnTo>
                <a:lnTo>
                  <a:pt x="240" y="684"/>
                </a:lnTo>
                <a:lnTo>
                  <a:pt x="244" y="672"/>
                </a:lnTo>
                <a:lnTo>
                  <a:pt x="247" y="662"/>
                </a:lnTo>
                <a:lnTo>
                  <a:pt x="251" y="655"/>
                </a:lnTo>
                <a:lnTo>
                  <a:pt x="258" y="648"/>
                </a:lnTo>
                <a:lnTo>
                  <a:pt x="267" y="642"/>
                </a:lnTo>
                <a:lnTo>
                  <a:pt x="274" y="639"/>
                </a:lnTo>
                <a:lnTo>
                  <a:pt x="284" y="636"/>
                </a:lnTo>
                <a:lnTo>
                  <a:pt x="293" y="634"/>
                </a:lnTo>
                <a:lnTo>
                  <a:pt x="304" y="636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9239" name="Freeform 1242"/>
          <p:cNvSpPr>
            <a:spLocks/>
          </p:cNvSpPr>
          <p:nvPr/>
        </p:nvSpPr>
        <p:spPr bwMode="auto">
          <a:xfrm>
            <a:off x="1990725" y="4473576"/>
            <a:ext cx="450850" cy="485775"/>
          </a:xfrm>
          <a:custGeom>
            <a:avLst/>
            <a:gdLst>
              <a:gd name="T0" fmla="*/ 245166 w 708"/>
              <a:gd name="T1" fmla="*/ 407035 h 765"/>
              <a:gd name="T2" fmla="*/ 229246 w 708"/>
              <a:gd name="T3" fmla="*/ 425450 h 765"/>
              <a:gd name="T4" fmla="*/ 230519 w 708"/>
              <a:gd name="T5" fmla="*/ 445135 h 765"/>
              <a:gd name="T6" fmla="*/ 227335 w 708"/>
              <a:gd name="T7" fmla="*/ 460375 h 765"/>
              <a:gd name="T8" fmla="*/ 215873 w 708"/>
              <a:gd name="T9" fmla="*/ 473075 h 765"/>
              <a:gd name="T10" fmla="*/ 199953 w 708"/>
              <a:gd name="T11" fmla="*/ 481965 h 765"/>
              <a:gd name="T12" fmla="*/ 174481 w 708"/>
              <a:gd name="T13" fmla="*/ 485775 h 765"/>
              <a:gd name="T14" fmla="*/ 142005 w 708"/>
              <a:gd name="T15" fmla="*/ 475615 h 765"/>
              <a:gd name="T16" fmla="*/ 110165 w 708"/>
              <a:gd name="T17" fmla="*/ 455930 h 765"/>
              <a:gd name="T18" fmla="*/ 80873 w 708"/>
              <a:gd name="T19" fmla="*/ 427355 h 765"/>
              <a:gd name="T20" fmla="*/ 56675 w 708"/>
              <a:gd name="T21" fmla="*/ 394335 h 765"/>
              <a:gd name="T22" fmla="*/ 35024 w 708"/>
              <a:gd name="T23" fmla="*/ 358775 h 765"/>
              <a:gd name="T24" fmla="*/ 18467 w 708"/>
              <a:gd name="T25" fmla="*/ 323850 h 765"/>
              <a:gd name="T26" fmla="*/ 8278 w 708"/>
              <a:gd name="T27" fmla="*/ 294640 h 765"/>
              <a:gd name="T28" fmla="*/ 0 w 708"/>
              <a:gd name="T29" fmla="*/ 254000 h 765"/>
              <a:gd name="T30" fmla="*/ 1274 w 708"/>
              <a:gd name="T31" fmla="*/ 198755 h 765"/>
              <a:gd name="T32" fmla="*/ 12736 w 708"/>
              <a:gd name="T33" fmla="*/ 146685 h 765"/>
              <a:gd name="T34" fmla="*/ 33750 w 708"/>
              <a:gd name="T35" fmla="*/ 100330 h 765"/>
              <a:gd name="T36" fmla="*/ 59859 w 708"/>
              <a:gd name="T37" fmla="*/ 64770 h 765"/>
              <a:gd name="T38" fmla="*/ 87878 w 708"/>
              <a:gd name="T39" fmla="*/ 39370 h 765"/>
              <a:gd name="T40" fmla="*/ 119080 w 708"/>
              <a:gd name="T41" fmla="*/ 19685 h 765"/>
              <a:gd name="T42" fmla="*/ 156014 w 708"/>
              <a:gd name="T43" fmla="*/ 6985 h 765"/>
              <a:gd name="T44" fmla="*/ 198043 w 708"/>
              <a:gd name="T45" fmla="*/ 0 h 765"/>
              <a:gd name="T46" fmla="*/ 242618 w 708"/>
              <a:gd name="T47" fmla="*/ 2540 h 765"/>
              <a:gd name="T48" fmla="*/ 286557 w 708"/>
              <a:gd name="T49" fmla="*/ 15875 h 765"/>
              <a:gd name="T50" fmla="*/ 327312 w 708"/>
              <a:gd name="T51" fmla="*/ 37465 h 765"/>
              <a:gd name="T52" fmla="*/ 364246 w 708"/>
              <a:gd name="T53" fmla="*/ 66040 h 765"/>
              <a:gd name="T54" fmla="*/ 396723 w 708"/>
              <a:gd name="T55" fmla="*/ 101600 h 765"/>
              <a:gd name="T56" fmla="*/ 422194 w 708"/>
              <a:gd name="T57" fmla="*/ 142875 h 765"/>
              <a:gd name="T58" fmla="*/ 440661 w 708"/>
              <a:gd name="T59" fmla="*/ 189865 h 765"/>
              <a:gd name="T60" fmla="*/ 450850 w 708"/>
              <a:gd name="T61" fmla="*/ 257175 h 765"/>
              <a:gd name="T62" fmla="*/ 445119 w 708"/>
              <a:gd name="T63" fmla="*/ 343535 h 765"/>
              <a:gd name="T64" fmla="*/ 427289 w 708"/>
              <a:gd name="T65" fmla="*/ 400050 h 765"/>
              <a:gd name="T66" fmla="*/ 411369 w 708"/>
              <a:gd name="T67" fmla="*/ 424815 h 765"/>
              <a:gd name="T68" fmla="*/ 390991 w 708"/>
              <a:gd name="T69" fmla="*/ 444500 h 765"/>
              <a:gd name="T70" fmla="*/ 367430 w 708"/>
              <a:gd name="T71" fmla="*/ 455930 h 765"/>
              <a:gd name="T72" fmla="*/ 342595 w 708"/>
              <a:gd name="T73" fmla="*/ 460375 h 765"/>
              <a:gd name="T74" fmla="*/ 324765 w 708"/>
              <a:gd name="T75" fmla="*/ 457200 h 765"/>
              <a:gd name="T76" fmla="*/ 310119 w 708"/>
              <a:gd name="T77" fmla="*/ 447040 h 765"/>
              <a:gd name="T78" fmla="*/ 298656 w 708"/>
              <a:gd name="T79" fmla="*/ 433705 h 765"/>
              <a:gd name="T80" fmla="*/ 294199 w 708"/>
              <a:gd name="T81" fmla="*/ 420370 h 765"/>
              <a:gd name="T82" fmla="*/ 287831 w 708"/>
              <a:gd name="T83" fmla="*/ 411480 h 765"/>
              <a:gd name="T84" fmla="*/ 276369 w 708"/>
              <a:gd name="T85" fmla="*/ 405765 h 765"/>
              <a:gd name="T86" fmla="*/ 262996 w 708"/>
              <a:gd name="T87" fmla="*/ 403225 h 76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08" h="765">
                <a:moveTo>
                  <a:pt x="402" y="635"/>
                </a:moveTo>
                <a:lnTo>
                  <a:pt x="385" y="641"/>
                </a:lnTo>
                <a:lnTo>
                  <a:pt x="369" y="655"/>
                </a:lnTo>
                <a:lnTo>
                  <a:pt x="360" y="670"/>
                </a:lnTo>
                <a:lnTo>
                  <a:pt x="360" y="689"/>
                </a:lnTo>
                <a:lnTo>
                  <a:pt x="362" y="701"/>
                </a:lnTo>
                <a:lnTo>
                  <a:pt x="360" y="714"/>
                </a:lnTo>
                <a:lnTo>
                  <a:pt x="357" y="725"/>
                </a:lnTo>
                <a:lnTo>
                  <a:pt x="350" y="735"/>
                </a:lnTo>
                <a:lnTo>
                  <a:pt x="339" y="745"/>
                </a:lnTo>
                <a:lnTo>
                  <a:pt x="328" y="752"/>
                </a:lnTo>
                <a:lnTo>
                  <a:pt x="314" y="759"/>
                </a:lnTo>
                <a:lnTo>
                  <a:pt x="300" y="763"/>
                </a:lnTo>
                <a:lnTo>
                  <a:pt x="274" y="765"/>
                </a:lnTo>
                <a:lnTo>
                  <a:pt x="247" y="760"/>
                </a:lnTo>
                <a:lnTo>
                  <a:pt x="223" y="749"/>
                </a:lnTo>
                <a:lnTo>
                  <a:pt x="196" y="735"/>
                </a:lnTo>
                <a:lnTo>
                  <a:pt x="173" y="718"/>
                </a:lnTo>
                <a:lnTo>
                  <a:pt x="150" y="697"/>
                </a:lnTo>
                <a:lnTo>
                  <a:pt x="127" y="673"/>
                </a:lnTo>
                <a:lnTo>
                  <a:pt x="108" y="647"/>
                </a:lnTo>
                <a:lnTo>
                  <a:pt x="89" y="621"/>
                </a:lnTo>
                <a:lnTo>
                  <a:pt x="71" y="593"/>
                </a:lnTo>
                <a:lnTo>
                  <a:pt x="55" y="565"/>
                </a:lnTo>
                <a:lnTo>
                  <a:pt x="41" y="537"/>
                </a:lnTo>
                <a:lnTo>
                  <a:pt x="29" y="510"/>
                </a:lnTo>
                <a:lnTo>
                  <a:pt x="20" y="487"/>
                </a:lnTo>
                <a:lnTo>
                  <a:pt x="13" y="464"/>
                </a:lnTo>
                <a:lnTo>
                  <a:pt x="7" y="445"/>
                </a:lnTo>
                <a:lnTo>
                  <a:pt x="0" y="400"/>
                </a:lnTo>
                <a:lnTo>
                  <a:pt x="0" y="355"/>
                </a:lnTo>
                <a:lnTo>
                  <a:pt x="2" y="313"/>
                </a:lnTo>
                <a:lnTo>
                  <a:pt x="9" y="271"/>
                </a:lnTo>
                <a:lnTo>
                  <a:pt x="20" y="231"/>
                </a:lnTo>
                <a:lnTo>
                  <a:pt x="34" y="194"/>
                </a:lnTo>
                <a:lnTo>
                  <a:pt x="53" y="158"/>
                </a:lnTo>
                <a:lnTo>
                  <a:pt x="74" y="125"/>
                </a:lnTo>
                <a:lnTo>
                  <a:pt x="94" y="102"/>
                </a:lnTo>
                <a:lnTo>
                  <a:pt x="115" y="80"/>
                </a:lnTo>
                <a:lnTo>
                  <a:pt x="138" y="62"/>
                </a:lnTo>
                <a:lnTo>
                  <a:pt x="163" y="45"/>
                </a:lnTo>
                <a:lnTo>
                  <a:pt x="187" y="31"/>
                </a:lnTo>
                <a:lnTo>
                  <a:pt x="215" y="18"/>
                </a:lnTo>
                <a:lnTo>
                  <a:pt x="245" y="11"/>
                </a:lnTo>
                <a:lnTo>
                  <a:pt x="275" y="4"/>
                </a:lnTo>
                <a:lnTo>
                  <a:pt x="311" y="0"/>
                </a:lnTo>
                <a:lnTo>
                  <a:pt x="346" y="1"/>
                </a:lnTo>
                <a:lnTo>
                  <a:pt x="381" y="4"/>
                </a:lnTo>
                <a:lnTo>
                  <a:pt x="417" y="14"/>
                </a:lnTo>
                <a:lnTo>
                  <a:pt x="450" y="25"/>
                </a:lnTo>
                <a:lnTo>
                  <a:pt x="482" y="40"/>
                </a:lnTo>
                <a:lnTo>
                  <a:pt x="514" y="59"/>
                </a:lnTo>
                <a:lnTo>
                  <a:pt x="544" y="79"/>
                </a:lnTo>
                <a:lnTo>
                  <a:pt x="572" y="104"/>
                </a:lnTo>
                <a:lnTo>
                  <a:pt x="598" y="130"/>
                </a:lnTo>
                <a:lnTo>
                  <a:pt x="623" y="160"/>
                </a:lnTo>
                <a:lnTo>
                  <a:pt x="644" y="191"/>
                </a:lnTo>
                <a:lnTo>
                  <a:pt x="663" y="225"/>
                </a:lnTo>
                <a:lnTo>
                  <a:pt x="679" y="260"/>
                </a:lnTo>
                <a:lnTo>
                  <a:pt x="692" y="299"/>
                </a:lnTo>
                <a:lnTo>
                  <a:pt x="701" y="340"/>
                </a:lnTo>
                <a:lnTo>
                  <a:pt x="708" y="405"/>
                </a:lnTo>
                <a:lnTo>
                  <a:pt x="708" y="473"/>
                </a:lnTo>
                <a:lnTo>
                  <a:pt x="699" y="541"/>
                </a:lnTo>
                <a:lnTo>
                  <a:pt x="681" y="607"/>
                </a:lnTo>
                <a:lnTo>
                  <a:pt x="671" y="630"/>
                </a:lnTo>
                <a:lnTo>
                  <a:pt x="660" y="650"/>
                </a:lnTo>
                <a:lnTo>
                  <a:pt x="646" y="669"/>
                </a:lnTo>
                <a:lnTo>
                  <a:pt x="632" y="686"/>
                </a:lnTo>
                <a:lnTo>
                  <a:pt x="614" y="700"/>
                </a:lnTo>
                <a:lnTo>
                  <a:pt x="596" y="711"/>
                </a:lnTo>
                <a:lnTo>
                  <a:pt x="577" y="718"/>
                </a:lnTo>
                <a:lnTo>
                  <a:pt x="554" y="723"/>
                </a:lnTo>
                <a:lnTo>
                  <a:pt x="538" y="725"/>
                </a:lnTo>
                <a:lnTo>
                  <a:pt x="524" y="723"/>
                </a:lnTo>
                <a:lnTo>
                  <a:pt x="510" y="720"/>
                </a:lnTo>
                <a:lnTo>
                  <a:pt x="498" y="712"/>
                </a:lnTo>
                <a:lnTo>
                  <a:pt x="487" y="704"/>
                </a:lnTo>
                <a:lnTo>
                  <a:pt x="477" y="695"/>
                </a:lnTo>
                <a:lnTo>
                  <a:pt x="469" y="683"/>
                </a:lnTo>
                <a:lnTo>
                  <a:pt x="466" y="670"/>
                </a:lnTo>
                <a:lnTo>
                  <a:pt x="462" y="662"/>
                </a:lnTo>
                <a:lnTo>
                  <a:pt x="459" y="655"/>
                </a:lnTo>
                <a:lnTo>
                  <a:pt x="452" y="648"/>
                </a:lnTo>
                <a:lnTo>
                  <a:pt x="443" y="642"/>
                </a:lnTo>
                <a:lnTo>
                  <a:pt x="434" y="639"/>
                </a:lnTo>
                <a:lnTo>
                  <a:pt x="424" y="636"/>
                </a:lnTo>
                <a:lnTo>
                  <a:pt x="413" y="635"/>
                </a:lnTo>
                <a:lnTo>
                  <a:pt x="402" y="635"/>
                </a:lnTo>
                <a:close/>
              </a:path>
            </a:pathLst>
          </a:custGeom>
          <a:solidFill>
            <a:srgbClr val="E5AF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pic>
        <p:nvPicPr>
          <p:cNvPr id="47323" name="Picture 1243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243" t="26367" r="18994" b="36220"/>
          <a:stretch>
            <a:fillRect/>
          </a:stretch>
        </p:blipFill>
        <p:spPr bwMode="auto">
          <a:xfrm>
            <a:off x="8851901" y="3429000"/>
            <a:ext cx="1781175" cy="3384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47334" name="Rectangle 125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774825" y="981076"/>
            <a:ext cx="445135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GB" b="1" dirty="0"/>
              <a:t>I have used: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Past tense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Chronological order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Written in first or third person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Names people, places or things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Adverbials for when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 dirty="0"/>
              <a:t>A good opening paragraph to explain who, what, where, when, why</a:t>
            </a:r>
          </a:p>
        </p:txBody>
      </p:sp>
      <p:sp>
        <p:nvSpPr>
          <p:cNvPr id="47335" name="Rectangle 1255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965825" y="981076"/>
            <a:ext cx="4451350" cy="4525963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GB" b="1"/>
              <a:t>My work improves if I remember to use: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Powerful verbs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Quotations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Different sentence lengths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Different sentence openings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Questions and exclamations</a:t>
            </a:r>
          </a:p>
          <a:p>
            <a:pPr eaLnBrk="1" hangingPunct="1">
              <a:lnSpc>
                <a:spcPct val="90000"/>
              </a:lnSpc>
              <a:buFont typeface="Wingdings" charset="0"/>
              <a:buChar char="q"/>
              <a:defRPr/>
            </a:pPr>
            <a:r>
              <a:rPr lang="en-GB"/>
              <a:t>Links between my last line and the introduction</a:t>
            </a:r>
          </a:p>
        </p:txBody>
      </p:sp>
      <p:sp>
        <p:nvSpPr>
          <p:cNvPr id="47336" name="AutoShape 1256"/>
          <p:cNvSpPr>
            <a:spLocks noChangeArrowheads="1"/>
          </p:cNvSpPr>
          <p:nvPr/>
        </p:nvSpPr>
        <p:spPr bwMode="auto">
          <a:xfrm>
            <a:off x="2351088" y="3789364"/>
            <a:ext cx="6481762" cy="3068637"/>
          </a:xfrm>
          <a:prstGeom prst="irregularSeal1">
            <a:avLst/>
          </a:prstGeom>
          <a:solidFill>
            <a:srgbClr val="FFCFB7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blurRad="63500" dist="107763" dir="27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/>
          <a:p>
            <a:pPr>
              <a:defRPr/>
            </a:pPr>
            <a:r>
              <a:rPr lang="en-GB">
                <a:latin typeface="Comic Sans MS" charset="0"/>
                <a:ea typeface="ＭＳ Ｐゴシック" charset="0"/>
              </a:rPr>
              <a:t>Have you informed and </a:t>
            </a:r>
          </a:p>
          <a:p>
            <a:pPr>
              <a:defRPr/>
            </a:pPr>
            <a:r>
              <a:rPr lang="en-GB">
                <a:latin typeface="Comic Sans MS" charset="0"/>
                <a:ea typeface="ＭＳ Ｐゴシック" charset="0"/>
              </a:rPr>
              <a:t>entertained the reader?</a:t>
            </a:r>
          </a:p>
        </p:txBody>
      </p:sp>
      <p:pic>
        <p:nvPicPr>
          <p:cNvPr id="47337" name="Picture 1257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994" t="26367" r="66243" b="36220"/>
          <a:stretch>
            <a:fillRect/>
          </a:stretch>
        </p:blipFill>
        <p:spPr bwMode="auto">
          <a:xfrm>
            <a:off x="1703388" y="1"/>
            <a:ext cx="493712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77714939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732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47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47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33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1" y="554196"/>
            <a:ext cx="5584508" cy="5190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7389" y="554196"/>
            <a:ext cx="6154918" cy="318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2108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61611" y="138667"/>
            <a:ext cx="4990011" cy="651707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56156" y="581048"/>
            <a:ext cx="5013123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 smtClean="0"/>
              <a:t>Planning</a:t>
            </a:r>
          </a:p>
          <a:p>
            <a:pPr algn="ctr"/>
            <a:endParaRPr lang="en-GB" sz="2400" dirty="0"/>
          </a:p>
          <a:p>
            <a:r>
              <a:rPr lang="en-GB" sz="2400" dirty="0" smtClean="0"/>
              <a:t>You are going to be planning a diary entry. You could write about a day that you have had during lockdown. It could have been a good or a bad day. You could write as if you are a character from one of your favourite books or pretend to be an historical figure. You might even write a diary as if you were Boris Johnson for a day! </a:t>
            </a:r>
          </a:p>
          <a:p>
            <a:endParaRPr lang="en-GB" sz="2400" dirty="0"/>
          </a:p>
          <a:p>
            <a:r>
              <a:rPr lang="en-GB" sz="2400" dirty="0" smtClean="0"/>
              <a:t>Put each new event into a new paragraph.</a:t>
            </a:r>
          </a:p>
          <a:p>
            <a:endParaRPr lang="en-GB" sz="2400" dirty="0"/>
          </a:p>
        </p:txBody>
      </p:sp>
    </p:spTree>
    <p:extLst>
      <p:ext uri="{BB962C8B-B14F-4D97-AF65-F5344CB8AC3E}">
        <p14:creationId xmlns:p14="http://schemas.microsoft.com/office/powerpoint/2010/main" val="3384358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5" y="431074"/>
            <a:ext cx="10364451" cy="5799909"/>
          </a:xfrm>
        </p:spPr>
        <p:txBody>
          <a:bodyPr>
            <a:normAutofit/>
          </a:bodyPr>
          <a:lstStyle/>
          <a:p>
            <a:r>
              <a:rPr lang="en-GB" b="1" u="sng" cap="none" dirty="0" smtClean="0"/>
              <a:t>Writing activity </a:t>
            </a:r>
            <a:r>
              <a:rPr lang="en-GB" cap="none" dirty="0" smtClean="0"/>
              <a:t/>
            </a:r>
            <a:br>
              <a:rPr lang="en-GB" cap="none" dirty="0" smtClean="0"/>
            </a:br>
            <a:r>
              <a:rPr lang="en-GB" cap="none" dirty="0" smtClean="0"/>
              <a:t/>
            </a:r>
            <a:br>
              <a:rPr lang="en-GB" cap="none" dirty="0" smtClean="0"/>
            </a:br>
            <a:r>
              <a:rPr lang="en-GB" cap="none" dirty="0" smtClean="0"/>
              <a:t>Now, have a go at writing your own diary entry. </a:t>
            </a:r>
            <a:br>
              <a:rPr lang="en-GB" cap="none" dirty="0" smtClean="0"/>
            </a:br>
            <a:r>
              <a:rPr lang="en-GB" cap="none" dirty="0" smtClean="0"/>
              <a:t/>
            </a:r>
            <a:br>
              <a:rPr lang="en-GB" cap="none" dirty="0" smtClean="0"/>
            </a:br>
            <a:r>
              <a:rPr lang="en-GB" cap="none" dirty="0" smtClean="0"/>
              <a:t>Re-read your writing once you have finished and check that your writing makes sense, that you have punctuated correctly and there are no spelling mistakes. </a:t>
            </a:r>
            <a:endParaRPr lang="en-GB" cap="none" dirty="0"/>
          </a:p>
        </p:txBody>
      </p:sp>
    </p:spTree>
    <p:extLst>
      <p:ext uri="{BB962C8B-B14F-4D97-AF65-F5344CB8AC3E}">
        <p14:creationId xmlns:p14="http://schemas.microsoft.com/office/powerpoint/2010/main" val="1919173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914399" y="300447"/>
            <a:ext cx="10280469" cy="45748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28600" indent="-228600" algn="ctr">
              <a:lnSpc>
                <a:spcPct val="107000"/>
              </a:lnSpc>
              <a:spcAft>
                <a:spcPts val="0"/>
              </a:spcAft>
              <a:tabLst>
                <a:tab pos="228600" algn="l"/>
                <a:tab pos="457200" algn="l"/>
              </a:tabLst>
            </a:pPr>
            <a:r>
              <a:rPr lang="en-GB" sz="3600" dirty="0" smtClean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Learning objectives</a:t>
            </a:r>
          </a:p>
          <a:p>
            <a:pPr marL="228600" indent="-228600" algn="ctr">
              <a:lnSpc>
                <a:spcPct val="107000"/>
              </a:lnSpc>
              <a:spcAft>
                <a:spcPts val="0"/>
              </a:spcAft>
              <a:tabLst>
                <a:tab pos="228600" algn="l"/>
                <a:tab pos="457200" algn="l"/>
              </a:tabLst>
            </a:pPr>
            <a:endParaRPr lang="en-GB" sz="3200" dirty="0" smtClean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GB" sz="3600" dirty="0"/>
              <a:t>Draw inferences (characters’ feelings, thoughts and motives)</a:t>
            </a:r>
          </a:p>
          <a:p>
            <a:r>
              <a:rPr lang="en-GB" sz="3600" dirty="0"/>
              <a:t> </a:t>
            </a:r>
          </a:p>
          <a:p>
            <a:r>
              <a:rPr lang="en-GB" sz="3600" dirty="0"/>
              <a:t>Use relative clauses beginning with who, which, where, when, whose, that or an omitted relative pronoun</a:t>
            </a:r>
          </a:p>
          <a:p>
            <a:pPr marL="228600" indent="-228600" algn="ctr">
              <a:lnSpc>
                <a:spcPct val="107000"/>
              </a:lnSpc>
              <a:spcAft>
                <a:spcPts val="0"/>
              </a:spcAft>
              <a:tabLst>
                <a:tab pos="228600" algn="l"/>
                <a:tab pos="457200" algn="l"/>
              </a:tabLst>
            </a:pPr>
            <a:endParaRPr lang="en-GB" sz="3600" dirty="0" smtClean="0"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9255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3775" y="618517"/>
            <a:ext cx="10364451" cy="5298957"/>
          </a:xfrm>
        </p:spPr>
        <p:txBody>
          <a:bodyPr/>
          <a:lstStyle/>
          <a:p>
            <a:r>
              <a:rPr lang="en-GB" b="1" u="sng" cap="none" dirty="0" smtClean="0"/>
              <a:t>Publishing</a:t>
            </a:r>
            <a:r>
              <a:rPr lang="en-GB" cap="none" dirty="0" smtClean="0"/>
              <a:t/>
            </a:r>
            <a:br>
              <a:rPr lang="en-GB" cap="none" dirty="0" smtClean="0"/>
            </a:br>
            <a:r>
              <a:rPr lang="en-GB" cap="none" dirty="0"/>
              <a:t/>
            </a:r>
            <a:br>
              <a:rPr lang="en-GB" cap="none" dirty="0"/>
            </a:br>
            <a:r>
              <a:rPr lang="en-GB" cap="none" dirty="0" smtClean="0"/>
              <a:t>Have a go at publishing your diary entry. </a:t>
            </a:r>
            <a:br>
              <a:rPr lang="en-GB" cap="none" dirty="0" smtClean="0"/>
            </a:br>
            <a:r>
              <a:rPr lang="en-GB" cap="none" dirty="0" smtClean="0"/>
              <a:t>Make sure that you use your neatest handwriting. </a:t>
            </a:r>
            <a:br>
              <a:rPr lang="en-GB" cap="none" dirty="0" smtClean="0"/>
            </a:br>
            <a:r>
              <a:rPr lang="en-GB" cap="none" dirty="0" smtClean="0"/>
              <a:t>Why don’t you decorate your page too?</a:t>
            </a:r>
            <a:r>
              <a:rPr lang="en-GB" cap="none" dirty="0"/>
              <a:t/>
            </a:r>
            <a:br>
              <a:rPr lang="en-GB" cap="none" dirty="0"/>
            </a:br>
            <a:endParaRPr lang="en-GB" cap="none" dirty="0"/>
          </a:p>
        </p:txBody>
      </p:sp>
    </p:spTree>
    <p:extLst>
      <p:ext uri="{BB962C8B-B14F-4D97-AF65-F5344CB8AC3E}">
        <p14:creationId xmlns:p14="http://schemas.microsoft.com/office/powerpoint/2010/main" val="566804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907177" y="953589"/>
            <a:ext cx="94183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4400" dirty="0" smtClean="0"/>
              <a:t>Relative Clauses</a:t>
            </a:r>
            <a:endParaRPr lang="en-GB" sz="4400" dirty="0"/>
          </a:p>
        </p:txBody>
      </p:sp>
      <p:sp>
        <p:nvSpPr>
          <p:cNvPr id="3" name="TextBox 2"/>
          <p:cNvSpPr txBox="1"/>
          <p:nvPr/>
        </p:nvSpPr>
        <p:spPr>
          <a:xfrm>
            <a:off x="1149531" y="2116183"/>
            <a:ext cx="8908869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 dirty="0"/>
          </a:p>
          <a:p>
            <a:r>
              <a:rPr lang="en-GB" dirty="0" smtClean="0"/>
              <a:t>Relative clauses use a subordinate clause to add extra information to a sentence. The information in the subordinate clause is relevant to the information in the main clause. </a:t>
            </a:r>
          </a:p>
          <a:p>
            <a:endParaRPr lang="en-GB" dirty="0"/>
          </a:p>
          <a:p>
            <a:r>
              <a:rPr lang="en-GB" dirty="0" smtClean="0"/>
              <a:t>For example: </a:t>
            </a:r>
          </a:p>
          <a:p>
            <a:endParaRPr lang="en-GB" dirty="0"/>
          </a:p>
          <a:p>
            <a:r>
              <a:rPr lang="en-GB" dirty="0" smtClean="0"/>
              <a:t>The boy walked to the shops. </a:t>
            </a:r>
          </a:p>
          <a:p>
            <a:endParaRPr lang="en-GB" dirty="0"/>
          </a:p>
          <a:p>
            <a:r>
              <a:rPr lang="en-GB" dirty="0" smtClean="0"/>
              <a:t>Becomes: </a:t>
            </a:r>
          </a:p>
          <a:p>
            <a:endParaRPr lang="en-GB" dirty="0"/>
          </a:p>
          <a:p>
            <a:r>
              <a:rPr lang="en-GB" dirty="0" smtClean="0"/>
              <a:t>The boy, who had just received his pocket money, walked to the shops.  </a:t>
            </a:r>
          </a:p>
          <a:p>
            <a:endParaRPr lang="en-GB" dirty="0"/>
          </a:p>
          <a:p>
            <a:endParaRPr lang="en-GB" dirty="0"/>
          </a:p>
        </p:txBody>
      </p:sp>
      <p:cxnSp>
        <p:nvCxnSpPr>
          <p:cNvPr id="5" name="Straight Connector 4"/>
          <p:cNvCxnSpPr/>
          <p:nvPr/>
        </p:nvCxnSpPr>
        <p:spPr>
          <a:xfrm>
            <a:off x="2063931" y="5185954"/>
            <a:ext cx="3540034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664204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725" y="552854"/>
            <a:ext cx="9236121" cy="5452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9291209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300" y="1698171"/>
            <a:ext cx="8713533" cy="324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0871830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366" y="108942"/>
            <a:ext cx="7016115" cy="64377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896449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763486" y="1045029"/>
            <a:ext cx="85039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600" dirty="0" smtClean="0"/>
              <a:t>Add your own relative clauses</a:t>
            </a:r>
            <a:endParaRPr lang="en-GB" sz="3600" dirty="0"/>
          </a:p>
        </p:txBody>
      </p:sp>
      <p:sp>
        <p:nvSpPr>
          <p:cNvPr id="3" name="TextBox 2"/>
          <p:cNvSpPr txBox="1"/>
          <p:nvPr/>
        </p:nvSpPr>
        <p:spPr>
          <a:xfrm>
            <a:off x="1489166" y="2116183"/>
            <a:ext cx="7916091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 smtClean="0"/>
              <a:t>Can you improve the following sentences by adding a relative clause? </a:t>
            </a:r>
          </a:p>
          <a:p>
            <a:endParaRPr lang="en-GB" dirty="0"/>
          </a:p>
          <a:p>
            <a:pPr marL="342900" indent="-342900">
              <a:buAutoNum type="arabicPeriod"/>
            </a:pPr>
            <a:r>
              <a:rPr lang="en-GB" dirty="0" smtClean="0"/>
              <a:t>The bear rolled down the hill. </a:t>
            </a:r>
          </a:p>
          <a:p>
            <a:pPr marL="342900" indent="-342900">
              <a:buAutoNum type="arabicPeriod"/>
            </a:pPr>
            <a:r>
              <a:rPr lang="en-GB" dirty="0" smtClean="0"/>
              <a:t>The boy ate a sandwich. </a:t>
            </a:r>
          </a:p>
          <a:p>
            <a:pPr marL="342900" indent="-342900">
              <a:buAutoNum type="arabicPeriod"/>
            </a:pPr>
            <a:r>
              <a:rPr lang="en-GB" dirty="0" smtClean="0"/>
              <a:t>A car pulled away from the curb. </a:t>
            </a:r>
          </a:p>
          <a:p>
            <a:pPr marL="342900" indent="-342900">
              <a:buAutoNum type="arabicPeriod"/>
            </a:pPr>
            <a:r>
              <a:rPr lang="en-GB" dirty="0" smtClean="0"/>
              <a:t>A giraffe ate some leaves. </a:t>
            </a:r>
          </a:p>
          <a:p>
            <a:pPr marL="342900" indent="-342900">
              <a:buAutoNum type="arabicPeriod"/>
            </a:pPr>
            <a:r>
              <a:rPr lang="en-GB" dirty="0" smtClean="0"/>
              <a:t>The moon shone on the water. </a:t>
            </a:r>
          </a:p>
        </p:txBody>
      </p:sp>
    </p:spTree>
    <p:extLst>
      <p:ext uri="{BB962C8B-B14F-4D97-AF65-F5344CB8AC3E}">
        <p14:creationId xmlns:p14="http://schemas.microsoft.com/office/powerpoint/2010/main" val="118923572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4503" y="618516"/>
            <a:ext cx="11861074" cy="5207518"/>
          </a:xfrm>
        </p:spPr>
        <p:txBody>
          <a:bodyPr/>
          <a:lstStyle/>
          <a:p>
            <a:r>
              <a:rPr lang="en-GB" cap="none" dirty="0" smtClean="0"/>
              <a:t>Listen to Michael Rosen’s advice on writing a diary entry</a:t>
            </a:r>
            <a:br>
              <a:rPr lang="en-GB" cap="none" dirty="0" smtClean="0"/>
            </a:br>
            <a:r>
              <a:rPr lang="en-GB" cap="none" dirty="0"/>
              <a:t/>
            </a:r>
            <a:br>
              <a:rPr lang="en-GB" cap="none" dirty="0"/>
            </a:br>
            <a:r>
              <a:rPr lang="en-GB" dirty="0">
                <a:hlinkClick r:id="rId2"/>
              </a:rPr>
              <a:t>https://www.youtube.com/watch?v=Re0pCqUZu9w</a:t>
            </a:r>
            <a:r>
              <a:rPr lang="en-GB" cap="none" dirty="0" smtClean="0"/>
              <a:t/>
            </a:r>
            <a:br>
              <a:rPr lang="en-GB" cap="none" dirty="0" smtClean="0"/>
            </a:br>
            <a:r>
              <a:rPr lang="en-GB" cap="none" dirty="0" smtClean="0"/>
              <a:t> </a:t>
            </a:r>
            <a:endParaRPr lang="en-GB" cap="none" dirty="0"/>
          </a:p>
        </p:txBody>
      </p:sp>
    </p:spTree>
    <p:extLst>
      <p:ext uri="{BB962C8B-B14F-4D97-AF65-F5344CB8AC3E}">
        <p14:creationId xmlns:p14="http://schemas.microsoft.com/office/powerpoint/2010/main" val="1649596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209822" y="815926"/>
            <a:ext cx="979111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 smtClean="0"/>
              <a:t>You have written diary extracts in school before. Can you remember as many of the features of a diary entry as you can?</a:t>
            </a:r>
            <a:endParaRPr lang="en-GB" sz="2800" dirty="0"/>
          </a:p>
        </p:txBody>
      </p:sp>
      <p:sp>
        <p:nvSpPr>
          <p:cNvPr id="6" name="Oval 5"/>
          <p:cNvSpPr/>
          <p:nvPr/>
        </p:nvSpPr>
        <p:spPr>
          <a:xfrm>
            <a:off x="4023359" y="2433710"/>
            <a:ext cx="3643533" cy="2489981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TextBox 6"/>
          <p:cNvSpPr txBox="1"/>
          <p:nvPr/>
        </p:nvSpPr>
        <p:spPr>
          <a:xfrm>
            <a:off x="4480558" y="2770759"/>
            <a:ext cx="2729133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800" dirty="0" smtClean="0">
                <a:solidFill>
                  <a:schemeClr val="bg1"/>
                </a:solidFill>
              </a:rPr>
              <a:t>What do I need to include when I write a diary entry</a:t>
            </a:r>
            <a:r>
              <a:rPr lang="en-GB" dirty="0">
                <a:solidFill>
                  <a:schemeClr val="bg1"/>
                </a:solidFill>
              </a:rPr>
              <a:t>?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998806" y="5260740"/>
            <a:ext cx="98051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 dirty="0" smtClean="0"/>
              <a:t>A diary entry is a recount so look at the slides about Reggie the Recount Reindeer and add any features that you may have forgotten. There is another </a:t>
            </a:r>
            <a:r>
              <a:rPr lang="en-GB" sz="2400" dirty="0" err="1"/>
              <a:t>P</a:t>
            </a:r>
            <a:r>
              <a:rPr lang="en-GB" sz="2400" dirty="0" err="1" smtClean="0"/>
              <a:t>owerpoint</a:t>
            </a:r>
            <a:r>
              <a:rPr lang="en-GB" sz="2400" dirty="0" smtClean="0"/>
              <a:t> just about how to write diaries so look at that too. </a:t>
            </a:r>
            <a:endParaRPr lang="en-GB" sz="2400" dirty="0"/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7441809" y="2124222"/>
            <a:ext cx="1758462" cy="1026941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2221521" y="2071913"/>
            <a:ext cx="2106637" cy="930003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1659988" y="3459116"/>
            <a:ext cx="2480600" cy="80889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V="1">
            <a:off x="7594209" y="3518902"/>
            <a:ext cx="2633003" cy="134220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7441809" y="4213418"/>
            <a:ext cx="2447779" cy="745442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V="1">
            <a:off x="2395608" y="4141928"/>
            <a:ext cx="1758462" cy="1026941"/>
          </a:xfrm>
          <a:prstGeom prst="line">
            <a:avLst/>
          </a:prstGeom>
          <a:ln w="571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40382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roplet">
  <a:themeElements>
    <a:clrScheme name="Red">
      <a:dk1>
        <a:sysClr val="windowText" lastClr="000000"/>
      </a:dk1>
      <a:lt1>
        <a:sysClr val="window" lastClr="FFFFFF"/>
      </a:lt1>
      <a:dk2>
        <a:srgbClr val="323232"/>
      </a:dk2>
      <a:lt2>
        <a:srgbClr val="E5C243"/>
      </a:lt2>
      <a:accent1>
        <a:srgbClr val="A5300F"/>
      </a:accent1>
      <a:accent2>
        <a:srgbClr val="D55816"/>
      </a:accent2>
      <a:accent3>
        <a:srgbClr val="E19825"/>
      </a:accent3>
      <a:accent4>
        <a:srgbClr val="B19C7D"/>
      </a:accent4>
      <a:accent5>
        <a:srgbClr val="7F5F52"/>
      </a:accent5>
      <a:accent6>
        <a:srgbClr val="B27D49"/>
      </a:accent6>
      <a:hlink>
        <a:srgbClr val="6B9F25"/>
      </a:hlink>
      <a:folHlink>
        <a:srgbClr val="B26B02"/>
      </a:folHlink>
    </a:clrScheme>
    <a:fontScheme name="Droplet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Droplet">
      <a:fillStyleLst>
        <a:solidFill>
          <a:schemeClr val="phClr"/>
        </a:solidFill>
        <a:solidFill>
          <a:schemeClr val="phClr">
            <a:tint val="69000"/>
            <a:satMod val="105000"/>
            <a:lumMod val="110000"/>
          </a:schemeClr>
        </a:solidFill>
        <a:gradFill rotWithShape="1">
          <a:gsLst>
            <a:gs pos="0">
              <a:schemeClr val="phClr">
                <a:tint val="94000"/>
                <a:satMod val="100000"/>
                <a:lumMod val="108000"/>
              </a:schemeClr>
            </a:gs>
            <a:gs pos="50000">
              <a:schemeClr val="phClr">
                <a:tint val="98000"/>
                <a:shade val="100000"/>
                <a:satMod val="100000"/>
                <a:lumMod val="100000"/>
              </a:schemeClr>
            </a:gs>
            <a:gs pos="100000">
              <a:schemeClr val="phClr">
                <a:shade val="72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>
              <a:shade val="60000"/>
            </a:schemeClr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28000"/>
              </a:srgbClr>
            </a:outerShdw>
          </a:effectLst>
        </a:effectStyle>
        <a:effectStyle>
          <a:effectLst>
            <a:outerShdw blurRad="63500" dist="25400" dir="5400000" algn="ctr" rotWithShape="0">
              <a:srgbClr val="000000">
                <a:alpha val="69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1200000"/>
            </a:lightRig>
          </a:scene3d>
          <a:sp3d prstMaterial="plastic">
            <a:bevelT w="254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64000"/>
                <a:lumMod val="8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4000"/>
                <a:shade val="100000"/>
                <a:hueMod val="92000"/>
                <a:satMod val="180000"/>
                <a:lumMod val="114000"/>
              </a:schemeClr>
            </a:gs>
            <a:gs pos="100000">
              <a:schemeClr val="phClr">
                <a:shade val="92000"/>
                <a:satMod val="170000"/>
                <a:lumMod val="96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Droplet" id="{8984A317-299A-4E50-B45D-BFC9EDE2337A}" vid="{DEB094D4-7FD8-4F86-93D5-B0F1341EF586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TM04033925[[fn=Droplet]]</Template>
  <TotalTime>524</TotalTime>
  <Words>610</Words>
  <Application>Microsoft Office PowerPoint</Application>
  <PresentationFormat>Widescreen</PresentationFormat>
  <Paragraphs>93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9" baseType="lpstr">
      <vt:lpstr>ＭＳ Ｐゴシック</vt:lpstr>
      <vt:lpstr>ＭＳ Ｐゴシック</vt:lpstr>
      <vt:lpstr>Arial</vt:lpstr>
      <vt:lpstr>Calibri</vt:lpstr>
      <vt:lpstr>Comic Sans MS</vt:lpstr>
      <vt:lpstr>Times New Roman</vt:lpstr>
      <vt:lpstr>Tw Cen MT</vt:lpstr>
      <vt:lpstr>Wingdings</vt:lpstr>
      <vt:lpstr>Droplet</vt:lpstr>
      <vt:lpstr>Diaries 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 to Michael Rosen’s advice on writing a diary entry  https://www.youtube.com/watch?v=Re0pCqUZu9w  </vt:lpstr>
      <vt:lpstr>PowerPoint Presentation</vt:lpstr>
      <vt:lpstr>Writing a Recount</vt:lpstr>
      <vt:lpstr>Let’s review text structure</vt:lpstr>
      <vt:lpstr>Let’s review text structure</vt:lpstr>
      <vt:lpstr>Hints</vt:lpstr>
      <vt:lpstr>This is when you can use my recount:</vt:lpstr>
      <vt:lpstr>Time adverbs</vt:lpstr>
      <vt:lpstr>My RECOUNT checklist</vt:lpstr>
      <vt:lpstr>PowerPoint Presentation</vt:lpstr>
      <vt:lpstr>PowerPoint Presentation</vt:lpstr>
      <vt:lpstr>Writing activity   Now, have a go at writing your own diary entry.   Re-read your writing once you have finished and check that your writing makes sense, that you have punctuated correctly and there are no spelling mistakes. </vt:lpstr>
      <vt:lpstr>Publishing  Have a go at publishing your diary entry.  Make sure that you use your neatest handwriting.  Why don’t you decorate your page too? </vt:lpstr>
    </vt:vector>
  </TitlesOfParts>
  <Company>Admin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Poetry</dc:title>
  <dc:creator>Deborah Whitty</dc:creator>
  <cp:lastModifiedBy>karen bracegirdle</cp:lastModifiedBy>
  <cp:revision>52</cp:revision>
  <dcterms:created xsi:type="dcterms:W3CDTF">2020-07-06T19:56:51Z</dcterms:created>
  <dcterms:modified xsi:type="dcterms:W3CDTF">2020-07-22T09:39:36Z</dcterms:modified>
</cp:coreProperties>
</file>