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FF3399"/>
    <a:srgbClr val="E523C9"/>
    <a:srgbClr val="CC99FF"/>
    <a:srgbClr val="FF66FF"/>
    <a:srgbClr val="FFCC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07DEA-690D-41C2-AF98-C7E7600024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D5DC28-BCC5-4E1F-9098-A735398BFE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50F067-CB9D-40D3-B071-76CA9ABB6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163B6-5E70-42E4-969A-21607EF1EF02}" type="datetimeFigureOut">
              <a:rPr lang="en-GB" smtClean="0"/>
              <a:t>02/02/2022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336E96-3E7A-4210-9AF7-0CA28ADD8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7FB9A4-9586-4931-8840-36A032AB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E4874-CB80-4765-96EB-4E9CC5ED1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0845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3DF4B-9628-417D-AAB9-EE7DD0710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A40256-F3A9-4684-9680-027B576322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6463CD-2977-4080-BB92-4751262EA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163B6-5E70-42E4-969A-21607EF1EF02}" type="datetimeFigureOut">
              <a:rPr lang="en-GB" smtClean="0"/>
              <a:t>02/02/2022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F41A97-1EA1-44F2-8147-834E60295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ACE7C0-9558-469E-9313-056313AAF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E4874-CB80-4765-96EB-4E9CC5ED1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3235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9ABD41-C350-44A1-BAFA-8D8841466F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14F81A-0FE1-4123-86D1-4737871CF9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7CB118-53FE-4285-B031-A45BF3803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163B6-5E70-42E4-969A-21607EF1EF02}" type="datetimeFigureOut">
              <a:rPr lang="en-GB" smtClean="0"/>
              <a:t>02/02/2022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B23597-4687-4042-92B8-BA2579B61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0F4799-F09E-4A80-9821-74666E010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E4874-CB80-4765-96EB-4E9CC5ED1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091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5CFBD-AB6D-41A5-8B7A-869A8959B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606B86-DC1A-4AA7-8222-84E1604CBB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CDE2E1-A20C-45B8-A675-049D01402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163B6-5E70-42E4-969A-21607EF1EF02}" type="datetimeFigureOut">
              <a:rPr lang="en-GB" smtClean="0"/>
              <a:t>02/02/2022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FB41F2-FDF0-4E7B-8E5F-777B9D89E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33E46D-F5AC-4402-B11D-53EE88520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E4874-CB80-4765-96EB-4E9CC5ED1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0275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D7603-7616-467E-A056-4B7A59B1D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15E015-996F-45F1-BCF7-1397C4A958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C6175A-E051-411E-96DA-B3324DCC1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163B6-5E70-42E4-969A-21607EF1EF02}" type="datetimeFigureOut">
              <a:rPr lang="en-GB" smtClean="0"/>
              <a:t>02/02/2022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F1F744-AFF9-44BA-8648-698688A62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73B716-3D4E-4951-930B-4793AF4DC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E4874-CB80-4765-96EB-4E9CC5ED1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7883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E69C7-E587-4D81-9D65-26B6A5734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F69408-85A5-417A-85A6-30FF2B518B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E60437-3952-4C8B-BB1A-C96765B29E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912E68-1C05-40AD-8665-1E657F654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163B6-5E70-42E4-969A-21607EF1EF02}" type="datetimeFigureOut">
              <a:rPr lang="en-GB" smtClean="0"/>
              <a:t>02/02/2022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5EF8A0-C8B4-400C-859B-59B0845F5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8A4B50-A308-4134-A928-AC5C62655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E4874-CB80-4765-96EB-4E9CC5ED1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770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D3483-D863-450C-BFDE-B39FDCB02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C4E7FE-E0A9-4423-B73A-9E33E40198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122204-7598-48D8-912B-859F160EF5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A223B8-45AD-4EB6-883F-E2B86E46C6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D47DAA-3AA3-4DD8-97DC-04F8BF1FB5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7CF891-3831-4770-88D8-B337E3ADF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163B6-5E70-42E4-969A-21607EF1EF02}" type="datetimeFigureOut">
              <a:rPr lang="en-GB" smtClean="0"/>
              <a:t>02/02/2022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3EDD53-0CE4-4B02-932A-5ADA071D2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B76265-8BE2-4686-97B5-B276FDD4A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E4874-CB80-4765-96EB-4E9CC5ED1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2798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16B59-556F-4D3C-95EF-C6F82EDB9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A8F46A-1FBB-4859-B355-A9CE9A340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163B6-5E70-42E4-969A-21607EF1EF02}" type="datetimeFigureOut">
              <a:rPr lang="en-GB" smtClean="0"/>
              <a:t>02/02/2022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98956C-04B0-4207-BD40-2E97BEC9F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7B69B1-BC38-41AD-BDE7-FADA8A3F5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E4874-CB80-4765-96EB-4E9CC5ED1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8854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0F5F88-B824-4E4E-AA3A-F6FC086C5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163B6-5E70-42E4-969A-21607EF1EF02}" type="datetimeFigureOut">
              <a:rPr lang="en-GB" smtClean="0"/>
              <a:t>02/02/2022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FFA452-2CBE-445B-82B8-76D203A3E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CC2381-9C62-4647-984C-7E0058690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E4874-CB80-4765-96EB-4E9CC5ED1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815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5721B-4120-4D47-B5C3-C1D87C40E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32B217-B149-4176-959C-6D7612812B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4F3561-6E38-4C21-94A3-A888E390E1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0FB850-C1F4-47B4-8DC4-E63F377EC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163B6-5E70-42E4-969A-21607EF1EF02}" type="datetimeFigureOut">
              <a:rPr lang="en-GB" smtClean="0"/>
              <a:t>02/02/2022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3BCD09-6DC5-4956-A5DC-148E5464B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5F4C6E-3AC7-42C9-B85B-8061D6BE2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E4874-CB80-4765-96EB-4E9CC5ED1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037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6B171-A3EA-4FEE-83DE-0302928E9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3B5CBA-499F-4322-8459-7B6AEA550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770E9D-C3C5-4662-B361-C066419CFB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9A877F-F7EA-47C1-80D5-8C9EB76A9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163B6-5E70-42E4-969A-21607EF1EF02}" type="datetimeFigureOut">
              <a:rPr lang="en-GB" smtClean="0"/>
              <a:t>02/02/2022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D07902-A2DB-46DA-AA1E-CC33A7403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4ADE03-86D0-403B-B971-9DDC8FCA2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E4874-CB80-4765-96EB-4E9CC5ED1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090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B471F0-C985-4A80-AF91-9B0C0CAD0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057F9B-BE22-4BA9-9BCE-794A1BAA11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066545-9A62-4EA6-9FC5-1E810E36F8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163B6-5E70-42E4-969A-21607EF1EF02}" type="datetimeFigureOut">
              <a:rPr lang="en-GB" smtClean="0"/>
              <a:t>02/02/2022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0F1BB8-65C1-4607-B268-91E7BD9D67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259309-9BD2-4377-8471-D2BC7D2B01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E4874-CB80-4765-96EB-4E9CC5ED1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463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04813-61DC-48DC-9FF0-88882B67C6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4459" y="302004"/>
            <a:ext cx="9722840" cy="6174297"/>
          </a:xfrm>
          <a:solidFill>
            <a:srgbClr val="66FFFF"/>
          </a:solidFill>
        </p:spPr>
        <p:txBody>
          <a:bodyPr vert="vert270"/>
          <a:lstStyle/>
          <a:p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EEC3F5-796F-4683-AD23-1BFC98CD4C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07398" y="528506"/>
            <a:ext cx="760602" cy="5771626"/>
          </a:xfrm>
          <a:solidFill>
            <a:srgbClr val="FFCCFF"/>
          </a:solidFill>
          <a:ln w="19050">
            <a:solidFill>
              <a:srgbClr val="FF3399"/>
            </a:solidFill>
            <a:prstDash val="dash"/>
          </a:ln>
        </p:spPr>
        <p:txBody>
          <a:bodyPr vert="wordArtVert">
            <a:normAutofit fontScale="70000" lnSpcReduction="20000"/>
          </a:bodyPr>
          <a:lstStyle/>
          <a:p>
            <a:r>
              <a:rPr lang="en-GB" b="1" dirty="0">
                <a:solidFill>
                  <a:srgbClr val="E523C9"/>
                </a:solidFill>
              </a:rPr>
              <a:t>RESIDENTIAL VISITS 2021 - 2022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A96E7F31-6F4E-40E6-BE17-77872C500F58}"/>
              </a:ext>
            </a:extLst>
          </p:cNvPr>
          <p:cNvSpPr/>
          <p:nvPr/>
        </p:nvSpPr>
        <p:spPr>
          <a:xfrm>
            <a:off x="5327009" y="2843868"/>
            <a:ext cx="1493241" cy="1426128"/>
          </a:xfrm>
          <a:prstGeom prst="ellipse">
            <a:avLst/>
          </a:prstGeom>
          <a:gradFill flip="none" rotWithShape="1">
            <a:gsLst>
              <a:gs pos="0">
                <a:srgbClr val="E523C9">
                  <a:tint val="66000"/>
                  <a:satMod val="160000"/>
                </a:srgbClr>
              </a:gs>
              <a:gs pos="50000">
                <a:srgbClr val="E523C9">
                  <a:tint val="44500"/>
                  <a:satMod val="160000"/>
                </a:srgbClr>
              </a:gs>
              <a:gs pos="100000">
                <a:srgbClr val="E523C9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highlight>
                <a:srgbClr val="FF00FF"/>
              </a:highlight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B105100-AB26-48DA-8A12-55DC10D170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560" y="3136093"/>
            <a:ext cx="830880" cy="83981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DAB9219-9CA0-4985-9191-0AE78DF72655}"/>
              </a:ext>
            </a:extLst>
          </p:cNvPr>
          <p:cNvSpPr txBox="1"/>
          <p:nvPr/>
        </p:nvSpPr>
        <p:spPr>
          <a:xfrm>
            <a:off x="4969862" y="637563"/>
            <a:ext cx="760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E523C9"/>
                </a:solidFill>
              </a:rPr>
              <a:t>Year 6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56C9EC4-C179-4956-B2CF-F6A949D52005}"/>
              </a:ext>
            </a:extLst>
          </p:cNvPr>
          <p:cNvSpPr/>
          <p:nvPr/>
        </p:nvSpPr>
        <p:spPr>
          <a:xfrm rot="20447354">
            <a:off x="6769412" y="2452857"/>
            <a:ext cx="2452422" cy="978922"/>
          </a:xfrm>
          <a:prstGeom prst="ellipse">
            <a:avLst/>
          </a:prstGeom>
          <a:solidFill>
            <a:srgbClr val="E523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100" b="1" dirty="0">
                <a:solidFill>
                  <a:schemeClr val="tx1"/>
                </a:solidFill>
              </a:rPr>
              <a:t>FOX HOWL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A0CC1B7-42CB-4ADC-9DAB-23C736BB5F90}"/>
              </a:ext>
            </a:extLst>
          </p:cNvPr>
          <p:cNvSpPr txBox="1"/>
          <p:nvPr/>
        </p:nvSpPr>
        <p:spPr>
          <a:xfrm>
            <a:off x="8934306" y="2076635"/>
            <a:ext cx="760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E523C9"/>
                </a:solidFill>
              </a:rPr>
              <a:t>Year 3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6EF951C-626A-4FD2-96EA-540EB1931AEB}"/>
              </a:ext>
            </a:extLst>
          </p:cNvPr>
          <p:cNvSpPr/>
          <p:nvPr/>
        </p:nvSpPr>
        <p:spPr>
          <a:xfrm rot="19169780">
            <a:off x="6764066" y="3913110"/>
            <a:ext cx="971540" cy="2261629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sz="2100" b="1" dirty="0">
                <a:solidFill>
                  <a:schemeClr val="tx1"/>
                </a:solidFill>
              </a:rPr>
              <a:t>LLANDUDNO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2BC17B5-7698-4AA5-B8C3-C9C3AA544B54}"/>
              </a:ext>
            </a:extLst>
          </p:cNvPr>
          <p:cNvSpPr txBox="1"/>
          <p:nvPr/>
        </p:nvSpPr>
        <p:spPr>
          <a:xfrm>
            <a:off x="7613386" y="6014607"/>
            <a:ext cx="760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E523C9"/>
                </a:solidFill>
              </a:rPr>
              <a:t>Year 5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1E90D2A5-DB13-4C55-98FB-895FBE2C9C2A}"/>
              </a:ext>
            </a:extLst>
          </p:cNvPr>
          <p:cNvSpPr/>
          <p:nvPr/>
        </p:nvSpPr>
        <p:spPr>
          <a:xfrm rot="1321151">
            <a:off x="2994758" y="2427042"/>
            <a:ext cx="2382740" cy="984777"/>
          </a:xfrm>
          <a:prstGeom prst="ellipse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100" b="1">
                <a:solidFill>
                  <a:schemeClr val="tx1"/>
                </a:solidFill>
              </a:rPr>
              <a:t>TATTENHALL</a:t>
            </a:r>
            <a:endParaRPr lang="en-GB" sz="2100" b="1" dirty="0">
              <a:solidFill>
                <a:srgbClr val="CC99FF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2F0D20D-7D79-4BFA-891C-D08520CA514D}"/>
              </a:ext>
            </a:extLst>
          </p:cNvPr>
          <p:cNvSpPr txBox="1"/>
          <p:nvPr/>
        </p:nvSpPr>
        <p:spPr>
          <a:xfrm>
            <a:off x="2304262" y="2076635"/>
            <a:ext cx="814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E523C9"/>
                </a:solidFill>
              </a:rPr>
              <a:t>Year 4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CC0F6BEA-C269-49E7-991D-3C7EDB6508DE}"/>
              </a:ext>
            </a:extLst>
          </p:cNvPr>
          <p:cNvSpPr/>
          <p:nvPr/>
        </p:nvSpPr>
        <p:spPr>
          <a:xfrm rot="18595000">
            <a:off x="3615710" y="4544533"/>
            <a:ext cx="2402277" cy="1031846"/>
          </a:xfrm>
          <a:prstGeom prst="ellipse">
            <a:avLst/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100" b="1" dirty="0">
                <a:solidFill>
                  <a:schemeClr val="tx1"/>
                </a:solidFill>
              </a:rPr>
              <a:t>ROBINWOOD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557B7CB-F709-4886-8712-6891EED55178}"/>
              </a:ext>
            </a:extLst>
          </p:cNvPr>
          <p:cNvSpPr txBox="1"/>
          <p:nvPr/>
        </p:nvSpPr>
        <p:spPr>
          <a:xfrm>
            <a:off x="3221815" y="6004075"/>
            <a:ext cx="760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E523C9"/>
                </a:solidFill>
              </a:rPr>
              <a:t>Year 6</a:t>
            </a: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CF95D159-8BCA-44BA-B767-AAF7D6EC41E5}"/>
              </a:ext>
            </a:extLst>
          </p:cNvPr>
          <p:cNvSpPr/>
          <p:nvPr/>
        </p:nvSpPr>
        <p:spPr>
          <a:xfrm>
            <a:off x="1174459" y="366938"/>
            <a:ext cx="9722840" cy="581018"/>
          </a:xfrm>
          <a:custGeom>
            <a:avLst/>
            <a:gdLst>
              <a:gd name="connsiteX0" fmla="*/ 0 w 10032512"/>
              <a:gd name="connsiteY0" fmla="*/ 581018 h 581018"/>
              <a:gd name="connsiteX1" fmla="*/ 3347207 w 10032512"/>
              <a:gd name="connsiteY1" fmla="*/ 2178 h 581018"/>
              <a:gd name="connsiteX2" fmla="*/ 6476301 w 10032512"/>
              <a:gd name="connsiteY2" fmla="*/ 371293 h 581018"/>
              <a:gd name="connsiteX3" fmla="*/ 9722840 w 10032512"/>
              <a:gd name="connsiteY3" fmla="*/ 44123 h 581018"/>
              <a:gd name="connsiteX4" fmla="*/ 9714451 w 10032512"/>
              <a:gd name="connsiteY4" fmla="*/ 60901 h 581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2512" h="581018">
                <a:moveTo>
                  <a:pt x="0" y="581018"/>
                </a:moveTo>
                <a:cubicBezTo>
                  <a:pt x="1133911" y="309075"/>
                  <a:pt x="2267823" y="37132"/>
                  <a:pt x="3347207" y="2178"/>
                </a:cubicBezTo>
                <a:cubicBezTo>
                  <a:pt x="4426591" y="-32776"/>
                  <a:pt x="5413696" y="364302"/>
                  <a:pt x="6476301" y="371293"/>
                </a:cubicBezTo>
                <a:cubicBezTo>
                  <a:pt x="7538906" y="378284"/>
                  <a:pt x="9183148" y="95855"/>
                  <a:pt x="9722840" y="44123"/>
                </a:cubicBezTo>
                <a:cubicBezTo>
                  <a:pt x="10262532" y="-7609"/>
                  <a:pt x="9988491" y="26646"/>
                  <a:pt x="9714451" y="60901"/>
                </a:cubicBezTo>
              </a:path>
            </a:pathLst>
          </a:cu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AEC6C35-63F3-4030-B627-D69F90867884}"/>
              </a:ext>
            </a:extLst>
          </p:cNvPr>
          <p:cNvSpPr/>
          <p:nvPr/>
        </p:nvSpPr>
        <p:spPr>
          <a:xfrm>
            <a:off x="5515362" y="528506"/>
            <a:ext cx="996078" cy="2254776"/>
          </a:xfrm>
          <a:prstGeom prst="ellipse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2100" b="1" dirty="0">
                <a:solidFill>
                  <a:schemeClr val="tx1"/>
                </a:solidFill>
              </a:rPr>
              <a:t>LONDON</a:t>
            </a:r>
          </a:p>
        </p:txBody>
      </p:sp>
    </p:spTree>
    <p:extLst>
      <p:ext uri="{BB962C8B-B14F-4D97-AF65-F5344CB8AC3E}">
        <p14:creationId xmlns:p14="http://schemas.microsoft.com/office/powerpoint/2010/main" val="2406348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21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Welsh</dc:creator>
  <cp:lastModifiedBy>Emma Welsh</cp:lastModifiedBy>
  <cp:revision>5</cp:revision>
  <dcterms:created xsi:type="dcterms:W3CDTF">2022-02-02T12:04:42Z</dcterms:created>
  <dcterms:modified xsi:type="dcterms:W3CDTF">2022-02-02T12:42:12Z</dcterms:modified>
</cp:coreProperties>
</file>