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6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2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0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7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3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54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3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567F-6804-4575-9BA9-D981C1F00FC6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7CE5-8641-4F6A-A060-FCECB18E2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Evacuated Children Of The Second World War | Imperial War Museu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92" y="90707"/>
            <a:ext cx="10123542" cy="676729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5" name="TextBox 4"/>
          <p:cNvSpPr txBox="1"/>
          <p:nvPr/>
        </p:nvSpPr>
        <p:spPr>
          <a:xfrm>
            <a:off x="4401670" y="90707"/>
            <a:ext cx="3388659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World War 2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41319" y="543379"/>
            <a:ext cx="3022899" cy="14773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History: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started the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Evacuees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Rationing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Anne Frank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0068" y="2531121"/>
            <a:ext cx="3022899" cy="14773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Science:Forces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Air 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Pulleys and Levers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Water resistance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40067" y="4685568"/>
            <a:ext cx="3022899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PSHE: Changing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Body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Puberty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Conception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891105" y="552096"/>
            <a:ext cx="3022899" cy="17543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Decimals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Negative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Converting Units of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Timetables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5140" y="2531120"/>
            <a:ext cx="3022899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Rounders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Tennis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Athletics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4549" y="3647052"/>
            <a:ext cx="3022899" cy="14773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Literacy: </a:t>
            </a:r>
            <a:r>
              <a:rPr lang="en-GB" sz="1400" dirty="0" smtClean="0"/>
              <a:t>Letters from the Lighthouse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Diary Entries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Narrative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885139" y="4970189"/>
            <a:ext cx="3022899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DT/Art: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 Day </a:t>
            </a:r>
            <a:r>
              <a:rPr lang="en-GB" dirty="0" smtClean="0"/>
              <a:t>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Stop Motion Animation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34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Chisenhale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Hannah Vincent</dc:creator>
  <cp:lastModifiedBy>Hannah Vincent</cp:lastModifiedBy>
  <cp:revision>3</cp:revision>
  <dcterms:created xsi:type="dcterms:W3CDTF">2024-06-05T16:04:00Z</dcterms:created>
  <dcterms:modified xsi:type="dcterms:W3CDTF">2024-06-06T14:32:11Z</dcterms:modified>
</cp:coreProperties>
</file>