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379153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198402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90608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24571273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81884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3231743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34765642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1002793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3906026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03CDC15-DF53-4050-BBF2-5DD8FF0C8AF6}" type="datetimeFigureOut">
              <a:rPr lang="en-GB" smtClean="0"/>
              <a:t>31/01/2025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35849196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03CDC15-DF53-4050-BBF2-5DD8FF0C8AF6}" type="datetimeFigureOut">
              <a:rPr lang="en-GB" smtClean="0"/>
              <a:t>31/01/2025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1058875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03CDC15-DF53-4050-BBF2-5DD8FF0C8AF6}" type="datetimeFigureOut">
              <a:rPr lang="en-GB" smtClean="0"/>
              <a:t>31/01/2025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67631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03CDC15-DF53-4050-BBF2-5DD8FF0C8AF6}" type="datetimeFigureOut">
              <a:rPr lang="en-GB" smtClean="0"/>
              <a:t>31/01/2025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354327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CDC15-DF53-4050-BBF2-5DD8FF0C8AF6}" type="datetimeFigureOut">
              <a:rPr lang="en-GB" smtClean="0"/>
              <a:t>31/01/2025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22079257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03CDC15-DF53-4050-BBF2-5DD8FF0C8AF6}" type="datetimeFigureOut">
              <a:rPr lang="en-GB" smtClean="0"/>
              <a:t>31/01/2025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379732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03CDC15-DF53-4050-BBF2-5DD8FF0C8AF6}" type="datetimeFigureOut">
              <a:rPr lang="en-GB" smtClean="0"/>
              <a:t>31/01/2025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9DFD0F-0B1B-4A43-9122-B142D510C364}" type="slidenum">
              <a:rPr lang="en-GB" smtClean="0"/>
              <a:t>‹#›</a:t>
            </a:fld>
            <a:endParaRPr lang="en-GB"/>
          </a:p>
        </p:txBody>
      </p:sp>
    </p:spTree>
    <p:extLst>
      <p:ext uri="{BB962C8B-B14F-4D97-AF65-F5344CB8AC3E}">
        <p14:creationId xmlns:p14="http://schemas.microsoft.com/office/powerpoint/2010/main" val="145332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03CDC15-DF53-4050-BBF2-5DD8FF0C8AF6}" type="datetimeFigureOut">
              <a:rPr lang="en-GB" smtClean="0"/>
              <a:t>31/01/2025</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F9DFD0F-0B1B-4A43-9122-B142D510C364}" type="slidenum">
              <a:rPr lang="en-GB" smtClean="0"/>
              <a:t>‹#›</a:t>
            </a:fld>
            <a:endParaRPr lang="en-GB"/>
          </a:p>
        </p:txBody>
      </p:sp>
    </p:spTree>
    <p:extLst>
      <p:ext uri="{BB962C8B-B14F-4D97-AF65-F5344CB8AC3E}">
        <p14:creationId xmlns:p14="http://schemas.microsoft.com/office/powerpoint/2010/main" val="1382817696"/>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arbookfind.co.uk/"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Year 2 Parents</a:t>
            </a:r>
            <a:endParaRPr lang="en-GB" dirty="0"/>
          </a:p>
        </p:txBody>
      </p:sp>
      <p:sp>
        <p:nvSpPr>
          <p:cNvPr id="3" name="Subtitle 2"/>
          <p:cNvSpPr>
            <a:spLocks noGrp="1"/>
          </p:cNvSpPr>
          <p:nvPr>
            <p:ph type="subTitle" idx="1"/>
          </p:nvPr>
        </p:nvSpPr>
        <p:spPr/>
        <p:txBody>
          <a:bodyPr/>
          <a:lstStyle/>
          <a:p>
            <a:r>
              <a:rPr lang="en-GB" dirty="0" smtClean="0"/>
              <a:t>Reading meeting</a:t>
            </a:r>
            <a:endParaRPr lang="en-GB" dirty="0"/>
          </a:p>
        </p:txBody>
      </p:sp>
    </p:spTree>
    <p:extLst>
      <p:ext uri="{BB962C8B-B14F-4D97-AF65-F5344CB8AC3E}">
        <p14:creationId xmlns:p14="http://schemas.microsoft.com/office/powerpoint/2010/main" val="4118904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Different types of reading</a:t>
            </a:r>
            <a:endParaRPr lang="en-GB" dirty="0"/>
          </a:p>
        </p:txBody>
      </p:sp>
      <p:sp>
        <p:nvSpPr>
          <p:cNvPr id="3" name="Content Placeholder 2"/>
          <p:cNvSpPr>
            <a:spLocks noGrp="1"/>
          </p:cNvSpPr>
          <p:nvPr>
            <p:ph idx="1"/>
          </p:nvPr>
        </p:nvSpPr>
        <p:spPr/>
        <p:txBody>
          <a:bodyPr/>
          <a:lstStyle/>
          <a:p>
            <a:r>
              <a:rPr lang="en-GB" dirty="0" smtClean="0"/>
              <a:t>Year 2 is a transition year. We are helping the children to transition from Phonics based reading into reading for pleasure and understanding.</a:t>
            </a:r>
          </a:p>
          <a:p>
            <a:r>
              <a:rPr lang="en-GB" dirty="0" smtClean="0"/>
              <a:t>This is not to say that children’s first method for decoding and understanding words will not be phonics but that they books that they bring home may not necessarily be phonically decodable. </a:t>
            </a:r>
          </a:p>
        </p:txBody>
      </p:sp>
    </p:spTree>
    <p:extLst>
      <p:ext uri="{BB962C8B-B14F-4D97-AF65-F5344CB8AC3E}">
        <p14:creationId xmlns:p14="http://schemas.microsoft.com/office/powerpoint/2010/main" val="3163299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books have they been taking home</a:t>
            </a:r>
            <a:endParaRPr lang="en-GB" dirty="0"/>
          </a:p>
        </p:txBody>
      </p:sp>
      <p:sp>
        <p:nvSpPr>
          <p:cNvPr id="3" name="Content Placeholder 2"/>
          <p:cNvSpPr>
            <a:spLocks noGrp="1"/>
          </p:cNvSpPr>
          <p:nvPr>
            <p:ph idx="1"/>
          </p:nvPr>
        </p:nvSpPr>
        <p:spPr/>
        <p:txBody>
          <a:bodyPr/>
          <a:lstStyle/>
          <a:p>
            <a:r>
              <a:rPr lang="en-GB" dirty="0" smtClean="0"/>
              <a:t>Core book challenge book</a:t>
            </a:r>
          </a:p>
          <a:p>
            <a:r>
              <a:rPr lang="en-GB" dirty="0" smtClean="0"/>
              <a:t>One phonetically matched book a week</a:t>
            </a:r>
          </a:p>
          <a:p>
            <a:r>
              <a:rPr lang="en-GB" dirty="0" smtClean="0"/>
              <a:t>Reading for pleasure book chosen from the book corner</a:t>
            </a:r>
          </a:p>
          <a:p>
            <a:endParaRPr lang="en-GB" dirty="0"/>
          </a:p>
          <a:p>
            <a:r>
              <a:rPr lang="en-GB" dirty="0" smtClean="0"/>
              <a:t>These books were being changed once </a:t>
            </a:r>
            <a:r>
              <a:rPr lang="en-GB" dirty="0"/>
              <a:t>a week on a </a:t>
            </a:r>
            <a:r>
              <a:rPr lang="en-GB" dirty="0" smtClean="0"/>
              <a:t>Friday</a:t>
            </a:r>
            <a:r>
              <a:rPr lang="en-GB" dirty="0"/>
              <a:t>.</a:t>
            </a:r>
          </a:p>
        </p:txBody>
      </p:sp>
    </p:spTree>
    <p:extLst>
      <p:ext uri="{BB962C8B-B14F-4D97-AF65-F5344CB8AC3E}">
        <p14:creationId xmlns:p14="http://schemas.microsoft.com/office/powerpoint/2010/main" val="32185851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books will they be taking home</a:t>
            </a:r>
            <a:endParaRPr lang="en-GB" dirty="0"/>
          </a:p>
        </p:txBody>
      </p:sp>
      <p:sp>
        <p:nvSpPr>
          <p:cNvPr id="3" name="Content Placeholder 2"/>
          <p:cNvSpPr>
            <a:spLocks noGrp="1"/>
          </p:cNvSpPr>
          <p:nvPr>
            <p:ph idx="1"/>
          </p:nvPr>
        </p:nvSpPr>
        <p:spPr/>
        <p:txBody>
          <a:bodyPr/>
          <a:lstStyle/>
          <a:p>
            <a:r>
              <a:rPr lang="en-GB" dirty="0" smtClean="0"/>
              <a:t>From next week the phonically decodable book will become an accelerated reader book which is linked to reading for pleasure.</a:t>
            </a:r>
          </a:p>
          <a:p>
            <a:r>
              <a:rPr lang="en-GB" dirty="0" smtClean="0"/>
              <a:t>The core book challenge will remain the same.</a:t>
            </a:r>
          </a:p>
          <a:p>
            <a:endParaRPr lang="en-GB" dirty="0"/>
          </a:p>
          <a:p>
            <a:r>
              <a:rPr lang="en-GB" dirty="0" smtClean="0"/>
              <a:t>This means there will be only 2 books coming home.  </a:t>
            </a:r>
            <a:endParaRPr lang="en-GB" dirty="0"/>
          </a:p>
        </p:txBody>
      </p:sp>
    </p:spTree>
    <p:extLst>
      <p:ext uri="{BB962C8B-B14F-4D97-AF65-F5344CB8AC3E}">
        <p14:creationId xmlns:p14="http://schemas.microsoft.com/office/powerpoint/2010/main" val="21005072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accelerated reader?</a:t>
            </a:r>
            <a:endParaRPr lang="en-GB" dirty="0"/>
          </a:p>
        </p:txBody>
      </p:sp>
      <p:sp>
        <p:nvSpPr>
          <p:cNvPr id="3" name="Content Placeholder 2"/>
          <p:cNvSpPr>
            <a:spLocks noGrp="1"/>
          </p:cNvSpPr>
          <p:nvPr>
            <p:ph idx="1"/>
          </p:nvPr>
        </p:nvSpPr>
        <p:spPr/>
        <p:txBody>
          <a:bodyPr>
            <a:normAutofit/>
          </a:bodyPr>
          <a:lstStyle/>
          <a:p>
            <a:r>
              <a:rPr lang="en-GB" dirty="0"/>
              <a:t>AR is a computer program that helps teachers manage and monitor children's independent reading practice.</a:t>
            </a:r>
            <a:br>
              <a:rPr lang="en-GB" dirty="0"/>
            </a:br>
            <a:endParaRPr lang="en-GB" dirty="0" smtClean="0"/>
          </a:p>
          <a:p>
            <a:r>
              <a:rPr lang="en-GB" dirty="0" smtClean="0"/>
              <a:t>Your </a:t>
            </a:r>
            <a:r>
              <a:rPr lang="en-GB" dirty="0"/>
              <a:t>child picks a book at their own level and reads it at their own pace. </a:t>
            </a:r>
            <a:endParaRPr lang="en-GB" dirty="0" smtClean="0"/>
          </a:p>
          <a:p>
            <a:endParaRPr lang="en-GB" dirty="0"/>
          </a:p>
          <a:p>
            <a:r>
              <a:rPr lang="en-GB" dirty="0" smtClean="0"/>
              <a:t>When </a:t>
            </a:r>
            <a:r>
              <a:rPr lang="en-GB" dirty="0"/>
              <a:t>finished, your child takes </a:t>
            </a:r>
            <a:r>
              <a:rPr lang="en-GB" dirty="0" smtClean="0"/>
              <a:t>a short </a:t>
            </a:r>
            <a:r>
              <a:rPr lang="en-GB" dirty="0"/>
              <a:t>quiz on the computer. Passing the quiz is an indication that your child has understood what has </a:t>
            </a:r>
            <a:r>
              <a:rPr lang="en-GB" dirty="0" smtClean="0"/>
              <a:t>been read.</a:t>
            </a:r>
          </a:p>
          <a:p>
            <a:endParaRPr lang="en-GB" dirty="0"/>
          </a:p>
          <a:p>
            <a:r>
              <a:rPr lang="en-GB" dirty="0"/>
              <a:t>Since they are reading books at their own reading and interest levels, most children are likely to be </a:t>
            </a:r>
            <a:r>
              <a:rPr lang="en-GB" dirty="0" smtClean="0"/>
              <a:t>successful and </a:t>
            </a:r>
            <a:r>
              <a:rPr lang="en-GB" dirty="0"/>
              <a:t>enjoy the books and quizzes. Best of all, they learn and grow at their own pace.</a:t>
            </a:r>
          </a:p>
        </p:txBody>
      </p:sp>
    </p:spTree>
    <p:extLst>
      <p:ext uri="{BB962C8B-B14F-4D97-AF65-F5344CB8AC3E}">
        <p14:creationId xmlns:p14="http://schemas.microsoft.com/office/powerpoint/2010/main" val="4364173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this mean for my child</a:t>
            </a:r>
            <a:endParaRPr lang="en-GB" dirty="0"/>
          </a:p>
        </p:txBody>
      </p:sp>
      <p:sp>
        <p:nvSpPr>
          <p:cNvPr id="3" name="Content Placeholder 2"/>
          <p:cNvSpPr>
            <a:spLocks noGrp="1"/>
          </p:cNvSpPr>
          <p:nvPr>
            <p:ph idx="1"/>
          </p:nvPr>
        </p:nvSpPr>
        <p:spPr/>
        <p:txBody>
          <a:bodyPr/>
          <a:lstStyle/>
          <a:p>
            <a:r>
              <a:rPr lang="en-GB" dirty="0" smtClean="0"/>
              <a:t>They will get to choose books that they are interested in and are matched to their reading level. These reading levels will be assigned by a teacher and are based on their reading assessments. There are different colours to help the children identify which band to choose. </a:t>
            </a:r>
          </a:p>
          <a:p>
            <a:endParaRPr lang="en-GB" dirty="0"/>
          </a:p>
          <a:p>
            <a:r>
              <a:rPr lang="en-GB" dirty="0" smtClean="0"/>
              <a:t>They are able to choose books both above and below these levels as the point of AR is to foster a love of reading. </a:t>
            </a:r>
          </a:p>
          <a:p>
            <a:endParaRPr lang="en-GB" dirty="0"/>
          </a:p>
          <a:p>
            <a:r>
              <a:rPr lang="en-GB" dirty="0" smtClean="0"/>
              <a:t>The quizzes are short (5-10 questions based on the level of the text) but will support children’s comprehension skills. These will be completed in school.</a:t>
            </a:r>
            <a:endParaRPr lang="en-GB" dirty="0"/>
          </a:p>
        </p:txBody>
      </p:sp>
    </p:spTree>
    <p:extLst>
      <p:ext uri="{BB962C8B-B14F-4D97-AF65-F5344CB8AC3E}">
        <p14:creationId xmlns:p14="http://schemas.microsoft.com/office/powerpoint/2010/main" val="3497703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this mean for you?</a:t>
            </a:r>
            <a:endParaRPr lang="en-GB" dirty="0"/>
          </a:p>
        </p:txBody>
      </p:sp>
      <p:sp>
        <p:nvSpPr>
          <p:cNvPr id="3" name="Content Placeholder 2"/>
          <p:cNvSpPr>
            <a:spLocks noGrp="1"/>
          </p:cNvSpPr>
          <p:nvPr>
            <p:ph idx="1"/>
          </p:nvPr>
        </p:nvSpPr>
        <p:spPr>
          <a:xfrm>
            <a:off x="677334" y="1695796"/>
            <a:ext cx="8596668" cy="4946073"/>
          </a:xfrm>
        </p:spPr>
        <p:txBody>
          <a:bodyPr>
            <a:normAutofit/>
          </a:bodyPr>
          <a:lstStyle/>
          <a:p>
            <a:r>
              <a:rPr lang="en-GB" dirty="0" smtClean="0"/>
              <a:t>Please continue to read with your child every day. These books are to replace their phonics which means they are supporting your child’s reading journey every day. Please do continue to have book talk – ask questions and enjoy the books together.</a:t>
            </a:r>
          </a:p>
          <a:p>
            <a:endParaRPr lang="en-GB" dirty="0"/>
          </a:p>
          <a:p>
            <a:r>
              <a:rPr lang="en-GB" dirty="0" smtClean="0"/>
              <a:t>They will not be taking these books every Friday, instead they will be encouraged to change their book as soon as they have completed a quiz. Depending on the size of the book will depend on how long they have a book for. </a:t>
            </a:r>
          </a:p>
          <a:p>
            <a:endParaRPr lang="en-GB" dirty="0"/>
          </a:p>
          <a:p>
            <a:r>
              <a:rPr lang="en-GB" dirty="0" smtClean="0"/>
              <a:t>There is a WIDE range of books that the children can quiz on. You can search at home if a book you have already read together has a quiz and they can bring that book in to quiz on. Using AR </a:t>
            </a:r>
            <a:r>
              <a:rPr lang="en-GB" dirty="0" err="1" smtClean="0"/>
              <a:t>bookfinder</a:t>
            </a:r>
            <a:r>
              <a:rPr lang="en-GB" dirty="0" smtClean="0"/>
              <a:t> </a:t>
            </a:r>
            <a:r>
              <a:rPr lang="en-GB" dirty="0"/>
              <a:t>http://</a:t>
            </a:r>
            <a:r>
              <a:rPr lang="en-GB" dirty="0">
                <a:hlinkClick r:id="rId2"/>
              </a:rPr>
              <a:t>www.arbookfind.co.uk</a:t>
            </a:r>
            <a:r>
              <a:rPr lang="en-GB" dirty="0"/>
              <a:t>/</a:t>
            </a:r>
          </a:p>
        </p:txBody>
      </p:sp>
    </p:spTree>
    <p:extLst>
      <p:ext uri="{BB962C8B-B14F-4D97-AF65-F5344CB8AC3E}">
        <p14:creationId xmlns:p14="http://schemas.microsoft.com/office/powerpoint/2010/main" val="38458626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Any questions?</a:t>
            </a:r>
            <a:endParaRPr lang="en-GB" dirty="0"/>
          </a:p>
        </p:txBody>
      </p:sp>
      <p:pic>
        <p:nvPicPr>
          <p:cNvPr id="4" name="Content Placeholder 3" descr="Free illustration: Question, Question Mark, Response - Free Image on ..."/>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35300" y="2160588"/>
            <a:ext cx="3881437" cy="3881437"/>
          </a:xfrm>
        </p:spPr>
      </p:pic>
    </p:spTree>
    <p:extLst>
      <p:ext uri="{BB962C8B-B14F-4D97-AF65-F5344CB8AC3E}">
        <p14:creationId xmlns:p14="http://schemas.microsoft.com/office/powerpoint/2010/main" val="876969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68</TotalTime>
  <Words>434</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Year 2 Parents</vt:lpstr>
      <vt:lpstr>Different types of reading</vt:lpstr>
      <vt:lpstr>What books have they been taking home</vt:lpstr>
      <vt:lpstr>What books will they be taking home</vt:lpstr>
      <vt:lpstr>What is accelerated reader?</vt:lpstr>
      <vt:lpstr>What does this mean for my child</vt:lpstr>
      <vt:lpstr>What does this mean for you?</vt:lpstr>
      <vt:lpstr>Any questions?</vt:lpstr>
    </vt:vector>
  </TitlesOfParts>
  <Company>Chisenhale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2 Parents</dc:title>
  <dc:creator>Charlotte Fallows</dc:creator>
  <cp:lastModifiedBy>Kim1 Glynn</cp:lastModifiedBy>
  <cp:revision>4</cp:revision>
  <dcterms:created xsi:type="dcterms:W3CDTF">2025-01-23T15:10:15Z</dcterms:created>
  <dcterms:modified xsi:type="dcterms:W3CDTF">2025-01-31T11:14:48Z</dcterms:modified>
</cp:coreProperties>
</file>