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60" r:id="rId5"/>
    <p:sldId id="262" r:id="rId6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EAE50D"/>
    <a:srgbClr val="BDD7EE"/>
    <a:srgbClr val="FEDEFC"/>
    <a:srgbClr val="FDCBFB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82BF0-E832-B911-9BBA-8ECBDB72AF68}" v="331" dt="2024-05-07T19:26:21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55" autoAdjust="0"/>
    <p:restoredTop sz="96101" autoAdjust="0"/>
  </p:normalViewPr>
  <p:slideViewPr>
    <p:cSldViewPr snapToGrid="0">
      <p:cViewPr varScale="1">
        <p:scale>
          <a:sx n="83" d="100"/>
          <a:sy n="83" d="100"/>
        </p:scale>
        <p:origin x="16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Verity" userId="b46cdbf9-f6ef-4e06-85d4-a5706420a1f6" providerId="ADAL" clId="{8813AA08-0723-4575-80E9-980AFC8908E1}"/>
    <pc:docChg chg="undo redo custSel addSld delSld modSld">
      <pc:chgData name="Thomas Verity" userId="b46cdbf9-f6ef-4e06-85d4-a5706420a1f6" providerId="ADAL" clId="{8813AA08-0723-4575-80E9-980AFC8908E1}" dt="2024-05-07T15:20:43.167" v="801" actId="1076"/>
      <pc:docMkLst>
        <pc:docMk/>
      </pc:docMkLst>
      <pc:sldChg chg="del">
        <pc:chgData name="Thomas Verity" userId="b46cdbf9-f6ef-4e06-85d4-a5706420a1f6" providerId="ADAL" clId="{8813AA08-0723-4575-80E9-980AFC8908E1}" dt="2024-05-07T14:28:56.075" v="16" actId="47"/>
        <pc:sldMkLst>
          <pc:docMk/>
          <pc:sldMk cId="533795967" sldId="257"/>
        </pc:sldMkLst>
      </pc:sldChg>
      <pc:sldChg chg="del">
        <pc:chgData name="Thomas Verity" userId="b46cdbf9-f6ef-4e06-85d4-a5706420a1f6" providerId="ADAL" clId="{8813AA08-0723-4575-80E9-980AFC8908E1}" dt="2024-05-07T14:28:57.232" v="17" actId="47"/>
        <pc:sldMkLst>
          <pc:docMk/>
          <pc:sldMk cId="4269470543" sldId="258"/>
        </pc:sldMkLst>
      </pc:sldChg>
      <pc:sldChg chg="del">
        <pc:chgData name="Thomas Verity" userId="b46cdbf9-f6ef-4e06-85d4-a5706420a1f6" providerId="ADAL" clId="{8813AA08-0723-4575-80E9-980AFC8908E1}" dt="2024-05-07T14:28:55.042" v="15" actId="47"/>
        <pc:sldMkLst>
          <pc:docMk/>
          <pc:sldMk cId="1485806410" sldId="259"/>
        </pc:sldMkLst>
      </pc:sldChg>
      <pc:sldChg chg="addSp delSp modSp mod">
        <pc:chgData name="Thomas Verity" userId="b46cdbf9-f6ef-4e06-85d4-a5706420a1f6" providerId="ADAL" clId="{8813AA08-0723-4575-80E9-980AFC8908E1}" dt="2024-05-07T15:20:43.167" v="801" actId="1076"/>
        <pc:sldMkLst>
          <pc:docMk/>
          <pc:sldMk cId="1862690226" sldId="260"/>
        </pc:sldMkLst>
        <pc:spChg chg="mod">
          <ac:chgData name="Thomas Verity" userId="b46cdbf9-f6ef-4e06-85d4-a5706420a1f6" providerId="ADAL" clId="{8813AA08-0723-4575-80E9-980AFC8908E1}" dt="2024-05-07T15:19:53.165" v="784" actId="20577"/>
          <ac:spMkLst>
            <pc:docMk/>
            <pc:sldMk cId="1862690226" sldId="260"/>
            <ac:spMk id="9" creationId="{8C0503F8-0598-4A3C-8730-1D0AEB8FAA7F}"/>
          </ac:spMkLst>
        </pc:spChg>
        <pc:spChg chg="mod">
          <ac:chgData name="Thomas Verity" userId="b46cdbf9-f6ef-4e06-85d4-a5706420a1f6" providerId="ADAL" clId="{8813AA08-0723-4575-80E9-980AFC8908E1}" dt="2024-05-07T15:20:30.155" v="796" actId="1076"/>
          <ac:spMkLst>
            <pc:docMk/>
            <pc:sldMk cId="1862690226" sldId="260"/>
            <ac:spMk id="17" creationId="{451ADC33-80D7-4F95-88E3-491A8C265770}"/>
          </ac:spMkLst>
        </pc:spChg>
        <pc:spChg chg="ord">
          <ac:chgData name="Thomas Verity" userId="b46cdbf9-f6ef-4e06-85d4-a5706420a1f6" providerId="ADAL" clId="{8813AA08-0723-4575-80E9-980AFC8908E1}" dt="2024-05-07T14:27:17.003" v="1" actId="166"/>
          <ac:spMkLst>
            <pc:docMk/>
            <pc:sldMk cId="1862690226" sldId="260"/>
            <ac:spMk id="20" creationId="{971279BA-A994-4FF6-B285-A30E3495A410}"/>
          </ac:spMkLst>
        </pc:spChg>
        <pc:spChg chg="mod ord">
          <ac:chgData name="Thomas Verity" userId="b46cdbf9-f6ef-4e06-85d4-a5706420a1f6" providerId="ADAL" clId="{8813AA08-0723-4575-80E9-980AFC8908E1}" dt="2024-05-07T15:20:43.167" v="801" actId="1076"/>
          <ac:spMkLst>
            <pc:docMk/>
            <pc:sldMk cId="1862690226" sldId="260"/>
            <ac:spMk id="22" creationId="{827A51F0-E0FF-42E7-BFA2-12E2A2DABD0B}"/>
          </ac:spMkLst>
        </pc:spChg>
        <pc:spChg chg="ord">
          <ac:chgData name="Thomas Verity" userId="b46cdbf9-f6ef-4e06-85d4-a5706420a1f6" providerId="ADAL" clId="{8813AA08-0723-4575-80E9-980AFC8908E1}" dt="2024-05-07T14:27:17.003" v="1" actId="166"/>
          <ac:spMkLst>
            <pc:docMk/>
            <pc:sldMk cId="1862690226" sldId="260"/>
            <ac:spMk id="23" creationId="{8BBCF8A9-E553-4490-B53C-4958F4B6282F}"/>
          </ac:spMkLst>
        </pc:spChg>
        <pc:spChg chg="del">
          <ac:chgData name="Thomas Verity" userId="b46cdbf9-f6ef-4e06-85d4-a5706420a1f6" providerId="ADAL" clId="{8813AA08-0723-4575-80E9-980AFC8908E1}" dt="2024-05-07T15:20:00.703" v="787" actId="478"/>
          <ac:spMkLst>
            <pc:docMk/>
            <pc:sldMk cId="1862690226" sldId="260"/>
            <ac:spMk id="56" creationId="{27624122-9A4E-4755-80D4-E5DC6F206C0B}"/>
          </ac:spMkLst>
        </pc:spChg>
        <pc:spChg chg="del">
          <ac:chgData name="Thomas Verity" userId="b46cdbf9-f6ef-4e06-85d4-a5706420a1f6" providerId="ADAL" clId="{8813AA08-0723-4575-80E9-980AFC8908E1}" dt="2024-05-07T15:20:13.133" v="790" actId="478"/>
          <ac:spMkLst>
            <pc:docMk/>
            <pc:sldMk cId="1862690226" sldId="260"/>
            <ac:spMk id="87" creationId="{52376B83-C103-41E1-86C7-8A323C079249}"/>
          </ac:spMkLst>
        </pc:spChg>
        <pc:spChg chg="del">
          <ac:chgData name="Thomas Verity" userId="b46cdbf9-f6ef-4e06-85d4-a5706420a1f6" providerId="ADAL" clId="{8813AA08-0723-4575-80E9-980AFC8908E1}" dt="2024-05-07T15:20:02.423" v="788" actId="478"/>
          <ac:spMkLst>
            <pc:docMk/>
            <pc:sldMk cId="1862690226" sldId="260"/>
            <ac:spMk id="91" creationId="{168BE419-4D6F-4A1E-B305-2CD99A263787}"/>
          </ac:spMkLst>
        </pc:spChg>
        <pc:spChg chg="del">
          <ac:chgData name="Thomas Verity" userId="b46cdbf9-f6ef-4e06-85d4-a5706420a1f6" providerId="ADAL" clId="{8813AA08-0723-4575-80E9-980AFC8908E1}" dt="2024-05-07T15:20:04.475" v="789" actId="478"/>
          <ac:spMkLst>
            <pc:docMk/>
            <pc:sldMk cId="1862690226" sldId="260"/>
            <ac:spMk id="115" creationId="{C1F27139-F7FC-437C-8402-73D661A7F43A}"/>
          </ac:spMkLst>
        </pc:spChg>
        <pc:spChg chg="del">
          <ac:chgData name="Thomas Verity" userId="b46cdbf9-f6ef-4e06-85d4-a5706420a1f6" providerId="ADAL" clId="{8813AA08-0723-4575-80E9-980AFC8908E1}" dt="2024-05-07T15:19:57.213" v="785" actId="478"/>
          <ac:spMkLst>
            <pc:docMk/>
            <pc:sldMk cId="1862690226" sldId="260"/>
            <ac:spMk id="140" creationId="{02FEF8D1-23AF-4428-965D-E803D44C4FFA}"/>
          </ac:spMkLst>
        </pc:spChg>
        <pc:spChg chg="mod">
          <ac:chgData name="Thomas Verity" userId="b46cdbf9-f6ef-4e06-85d4-a5706420a1f6" providerId="ADAL" clId="{8813AA08-0723-4575-80E9-980AFC8908E1}" dt="2024-05-07T14:36:51.971" v="174" actId="20577"/>
          <ac:spMkLst>
            <pc:docMk/>
            <pc:sldMk cId="1862690226" sldId="260"/>
            <ac:spMk id="155" creationId="{042EB2DA-CDF0-42AA-AD5D-756FCDB1EDD4}"/>
          </ac:spMkLst>
        </pc:spChg>
        <pc:spChg chg="mod">
          <ac:chgData name="Thomas Verity" userId="b46cdbf9-f6ef-4e06-85d4-a5706420a1f6" providerId="ADAL" clId="{8813AA08-0723-4575-80E9-980AFC8908E1}" dt="2024-05-07T14:37:17.132" v="188" actId="20577"/>
          <ac:spMkLst>
            <pc:docMk/>
            <pc:sldMk cId="1862690226" sldId="260"/>
            <ac:spMk id="191" creationId="{8596D7B0-4FDE-4BA7-BF0E-FFE375DF2F91}"/>
          </ac:spMkLst>
        </pc:spChg>
        <pc:spChg chg="del mod">
          <ac:chgData name="Thomas Verity" userId="b46cdbf9-f6ef-4e06-85d4-a5706420a1f6" providerId="ADAL" clId="{8813AA08-0723-4575-80E9-980AFC8908E1}" dt="2024-05-07T15:20:16.643" v="791" actId="478"/>
          <ac:spMkLst>
            <pc:docMk/>
            <pc:sldMk cId="1862690226" sldId="260"/>
            <ac:spMk id="209" creationId="{BB29C92E-C9F9-4261-BCFD-28CD46FFD68F}"/>
          </ac:spMkLst>
        </pc:spChg>
        <pc:spChg chg="mod">
          <ac:chgData name="Thomas Verity" userId="b46cdbf9-f6ef-4e06-85d4-a5706420a1f6" providerId="ADAL" clId="{8813AA08-0723-4575-80E9-980AFC8908E1}" dt="2024-05-07T14:28:14.554" v="14" actId="208"/>
          <ac:spMkLst>
            <pc:docMk/>
            <pc:sldMk cId="1862690226" sldId="260"/>
            <ac:spMk id="210" creationId="{24C7BD5E-5579-41C6-8C5A-B0D9977F5D36}"/>
          </ac:spMkLst>
        </pc:spChg>
        <pc:spChg chg="add del mod">
          <ac:chgData name="Thomas Verity" userId="b46cdbf9-f6ef-4e06-85d4-a5706420a1f6" providerId="ADAL" clId="{8813AA08-0723-4575-80E9-980AFC8908E1}" dt="2024-05-07T14:41:20.837" v="221" actId="478"/>
          <ac:spMkLst>
            <pc:docMk/>
            <pc:sldMk cId="1862690226" sldId="260"/>
            <ac:spMk id="257" creationId="{2EF0B0AE-92C7-4CB1-8A37-36B9AA0EF0F9}"/>
          </ac:spMkLst>
        </pc:spChg>
        <pc:spChg chg="add mod ord">
          <ac:chgData name="Thomas Verity" userId="b46cdbf9-f6ef-4e06-85d4-a5706420a1f6" providerId="ADAL" clId="{8813AA08-0723-4575-80E9-980AFC8908E1}" dt="2024-05-07T14:28:05.146" v="13" actId="207"/>
          <ac:spMkLst>
            <pc:docMk/>
            <pc:sldMk cId="1862690226" sldId="260"/>
            <ac:spMk id="1035" creationId="{FF0CF3F6-74DA-4DE3-9C1C-47B187F5E4C6}"/>
          </ac:spMkLst>
        </pc:spChg>
        <pc:cxnChg chg="del">
          <ac:chgData name="Thomas Verity" userId="b46cdbf9-f6ef-4e06-85d4-a5706420a1f6" providerId="ADAL" clId="{8813AA08-0723-4575-80E9-980AFC8908E1}" dt="2024-05-07T15:19:58.447" v="786" actId="478"/>
          <ac:cxnSpMkLst>
            <pc:docMk/>
            <pc:sldMk cId="1862690226" sldId="260"/>
            <ac:cxnSpMk id="139" creationId="{63E3EFF8-4109-4F3C-A2F5-8C62506D5335}"/>
          </ac:cxnSpMkLst>
        </pc:cxnChg>
      </pc:sldChg>
      <pc:sldChg chg="addSp delSp modSp mod">
        <pc:chgData name="Thomas Verity" userId="b46cdbf9-f6ef-4e06-85d4-a5706420a1f6" providerId="ADAL" clId="{8813AA08-0723-4575-80E9-980AFC8908E1}" dt="2024-05-07T15:19:17.601" v="781" actId="21"/>
        <pc:sldMkLst>
          <pc:docMk/>
          <pc:sldMk cId="3178279108" sldId="261"/>
        </pc:sldMkLst>
        <pc:spChg chg="del">
          <ac:chgData name="Thomas Verity" userId="b46cdbf9-f6ef-4e06-85d4-a5706420a1f6" providerId="ADAL" clId="{8813AA08-0723-4575-80E9-980AFC8908E1}" dt="2024-05-07T14:30:30.053" v="54" actId="478"/>
          <ac:spMkLst>
            <pc:docMk/>
            <pc:sldMk cId="3178279108" sldId="261"/>
            <ac:spMk id="4" creationId="{FD635267-6F7D-4757-B502-82BC7AE3D2F6}"/>
          </ac:spMkLst>
        </pc:spChg>
        <pc:spChg chg="del mod topLvl">
          <ac:chgData name="Thomas Verity" userId="b46cdbf9-f6ef-4e06-85d4-a5706420a1f6" providerId="ADAL" clId="{8813AA08-0723-4575-80E9-980AFC8908E1}" dt="2024-05-07T14:29:53.026" v="33" actId="478"/>
          <ac:spMkLst>
            <pc:docMk/>
            <pc:sldMk cId="3178279108" sldId="261"/>
            <ac:spMk id="16" creationId="{EB76FECB-A3B3-45C1-8AFA-7BC01B9CE982}"/>
          </ac:spMkLst>
        </pc:spChg>
        <pc:spChg chg="del mod topLvl">
          <ac:chgData name="Thomas Verity" userId="b46cdbf9-f6ef-4e06-85d4-a5706420a1f6" providerId="ADAL" clId="{8813AA08-0723-4575-80E9-980AFC8908E1}" dt="2024-05-07T14:30:08.592" v="38" actId="478"/>
          <ac:spMkLst>
            <pc:docMk/>
            <pc:sldMk cId="3178279108" sldId="261"/>
            <ac:spMk id="27" creationId="{01B498DA-2851-4ECC-8655-DE678936BA97}"/>
          </ac:spMkLst>
        </pc:spChg>
        <pc:spChg chg="add del">
          <ac:chgData name="Thomas Verity" userId="b46cdbf9-f6ef-4e06-85d4-a5706420a1f6" providerId="ADAL" clId="{8813AA08-0723-4575-80E9-980AFC8908E1}" dt="2024-05-07T14:31:25.306" v="57" actId="478"/>
          <ac:spMkLst>
            <pc:docMk/>
            <pc:sldMk cId="3178279108" sldId="261"/>
            <ac:spMk id="32" creationId="{52FF67E8-1591-419E-8064-EE5EC5E90F84}"/>
          </ac:spMkLst>
        </pc:spChg>
        <pc:spChg chg="del mod">
          <ac:chgData name="Thomas Verity" userId="b46cdbf9-f6ef-4e06-85d4-a5706420a1f6" providerId="ADAL" clId="{8813AA08-0723-4575-80E9-980AFC8908E1}" dt="2024-05-07T14:29:41.715" v="23" actId="478"/>
          <ac:spMkLst>
            <pc:docMk/>
            <pc:sldMk cId="3178279108" sldId="261"/>
            <ac:spMk id="33" creationId="{5B914C6C-9097-4E24-964E-365F56D0B978}"/>
          </ac:spMkLst>
        </pc:spChg>
        <pc:spChg chg="del mod">
          <ac:chgData name="Thomas Verity" userId="b46cdbf9-f6ef-4e06-85d4-a5706420a1f6" providerId="ADAL" clId="{8813AA08-0723-4575-80E9-980AFC8908E1}" dt="2024-05-07T14:29:45.563" v="25" actId="478"/>
          <ac:spMkLst>
            <pc:docMk/>
            <pc:sldMk cId="3178279108" sldId="261"/>
            <ac:spMk id="35" creationId="{ED97C5A1-59BC-4CA3-8545-36DFDCC46AE0}"/>
          </ac:spMkLst>
        </pc:spChg>
        <pc:spChg chg="del mod">
          <ac:chgData name="Thomas Verity" userId="b46cdbf9-f6ef-4e06-85d4-a5706420a1f6" providerId="ADAL" clId="{8813AA08-0723-4575-80E9-980AFC8908E1}" dt="2024-05-07T14:29:48.683" v="29" actId="478"/>
          <ac:spMkLst>
            <pc:docMk/>
            <pc:sldMk cId="3178279108" sldId="261"/>
            <ac:spMk id="41" creationId="{9742A1BD-23B0-4241-AD8F-DE757AF7C921}"/>
          </ac:spMkLst>
        </pc:spChg>
        <pc:spChg chg="del">
          <ac:chgData name="Thomas Verity" userId="b46cdbf9-f6ef-4e06-85d4-a5706420a1f6" providerId="ADAL" clId="{8813AA08-0723-4575-80E9-980AFC8908E1}" dt="2024-05-07T14:29:38.530" v="18" actId="478"/>
          <ac:spMkLst>
            <pc:docMk/>
            <pc:sldMk cId="3178279108" sldId="261"/>
            <ac:spMk id="45" creationId="{865143BE-5E2E-4612-9BF1-32B9B21A3EB6}"/>
          </ac:spMkLst>
        </pc:spChg>
        <pc:spChg chg="add mod">
          <ac:chgData name="Thomas Verity" userId="b46cdbf9-f6ef-4e06-85d4-a5706420a1f6" providerId="ADAL" clId="{8813AA08-0723-4575-80E9-980AFC8908E1}" dt="2024-05-07T14:32:15.842" v="64" actId="1076"/>
          <ac:spMkLst>
            <pc:docMk/>
            <pc:sldMk cId="3178279108" sldId="261"/>
            <ac:spMk id="46" creationId="{375A3457-6C1A-43AE-8842-3485D4A0E56A}"/>
          </ac:spMkLst>
        </pc:spChg>
        <pc:spChg chg="del">
          <ac:chgData name="Thomas Verity" userId="b46cdbf9-f6ef-4e06-85d4-a5706420a1f6" providerId="ADAL" clId="{8813AA08-0723-4575-80E9-980AFC8908E1}" dt="2024-05-07T14:30:23.402" v="49" actId="478"/>
          <ac:spMkLst>
            <pc:docMk/>
            <pc:sldMk cId="3178279108" sldId="261"/>
            <ac:spMk id="49" creationId="{CB41CA27-AD17-45D8-9562-29019C357D2C}"/>
          </ac:spMkLst>
        </pc:spChg>
        <pc:spChg chg="add mod">
          <ac:chgData name="Thomas Verity" userId="b46cdbf9-f6ef-4e06-85d4-a5706420a1f6" providerId="ADAL" clId="{8813AA08-0723-4575-80E9-980AFC8908E1}" dt="2024-05-07T14:32:21.409" v="65" actId="1076"/>
          <ac:spMkLst>
            <pc:docMk/>
            <pc:sldMk cId="3178279108" sldId="261"/>
            <ac:spMk id="50" creationId="{16F5B808-2A3A-417E-AEEB-177FF9001E44}"/>
          </ac:spMkLst>
        </pc:spChg>
        <pc:spChg chg="add mod">
          <ac:chgData name="Thomas Verity" userId="b46cdbf9-f6ef-4e06-85d4-a5706420a1f6" providerId="ADAL" clId="{8813AA08-0723-4575-80E9-980AFC8908E1}" dt="2024-05-07T14:32:25.180" v="66" actId="1076"/>
          <ac:spMkLst>
            <pc:docMk/>
            <pc:sldMk cId="3178279108" sldId="261"/>
            <ac:spMk id="51" creationId="{7570C299-7211-4FA0-A291-24F6EF6A331A}"/>
          </ac:spMkLst>
        </pc:spChg>
        <pc:spChg chg="add mod">
          <ac:chgData name="Thomas Verity" userId="b46cdbf9-f6ef-4e06-85d4-a5706420a1f6" providerId="ADAL" clId="{8813AA08-0723-4575-80E9-980AFC8908E1}" dt="2024-05-07T14:32:29.690" v="67" actId="1076"/>
          <ac:spMkLst>
            <pc:docMk/>
            <pc:sldMk cId="3178279108" sldId="261"/>
            <ac:spMk id="53" creationId="{7BF49B0D-8CC5-4263-879C-A4F454A9A1BC}"/>
          </ac:spMkLst>
        </pc:spChg>
        <pc:spChg chg="add mod">
          <ac:chgData name="Thomas Verity" userId="b46cdbf9-f6ef-4e06-85d4-a5706420a1f6" providerId="ADAL" clId="{8813AA08-0723-4575-80E9-980AFC8908E1}" dt="2024-05-07T14:32:41.458" v="69" actId="1076"/>
          <ac:spMkLst>
            <pc:docMk/>
            <pc:sldMk cId="3178279108" sldId="261"/>
            <ac:spMk id="55" creationId="{DF9F0D70-BB97-4959-AA4A-3521FF2D1E14}"/>
          </ac:spMkLst>
        </pc:spChg>
        <pc:spChg chg="add mod">
          <ac:chgData name="Thomas Verity" userId="b46cdbf9-f6ef-4e06-85d4-a5706420a1f6" providerId="ADAL" clId="{8813AA08-0723-4575-80E9-980AFC8908E1}" dt="2024-05-07T14:32:36.491" v="68" actId="1076"/>
          <ac:spMkLst>
            <pc:docMk/>
            <pc:sldMk cId="3178279108" sldId="261"/>
            <ac:spMk id="58" creationId="{B044BA2A-2961-4B94-9317-06BBE4466B19}"/>
          </ac:spMkLst>
        </pc:spChg>
        <pc:spChg chg="del mod">
          <ac:chgData name="Thomas Verity" userId="b46cdbf9-f6ef-4e06-85d4-a5706420a1f6" providerId="ADAL" clId="{8813AA08-0723-4575-80E9-980AFC8908E1}" dt="2024-05-07T14:41:10.152" v="219" actId="478"/>
          <ac:spMkLst>
            <pc:docMk/>
            <pc:sldMk cId="3178279108" sldId="261"/>
            <ac:spMk id="60" creationId="{A112AFBC-C02B-42B8-AE1D-F4C3C6587096}"/>
          </ac:spMkLst>
        </pc:spChg>
        <pc:spChg chg="add mod">
          <ac:chgData name="Thomas Verity" userId="b46cdbf9-f6ef-4e06-85d4-a5706420a1f6" providerId="ADAL" clId="{8813AA08-0723-4575-80E9-980AFC8908E1}" dt="2024-05-07T14:33:37.062" v="81" actId="1076"/>
          <ac:spMkLst>
            <pc:docMk/>
            <pc:sldMk cId="3178279108" sldId="261"/>
            <ac:spMk id="63" creationId="{450A411C-A91E-42A9-B627-E3A747927706}"/>
          </ac:spMkLst>
        </pc:spChg>
        <pc:spChg chg="del mod">
          <ac:chgData name="Thomas Verity" userId="b46cdbf9-f6ef-4e06-85d4-a5706420a1f6" providerId="ADAL" clId="{8813AA08-0723-4575-80E9-980AFC8908E1}" dt="2024-05-07T14:30:13.648" v="43" actId="478"/>
          <ac:spMkLst>
            <pc:docMk/>
            <pc:sldMk cId="3178279108" sldId="261"/>
            <ac:spMk id="65" creationId="{2897B397-D679-4A65-A924-9025DBC9C899}"/>
          </ac:spMkLst>
        </pc:spChg>
        <pc:spChg chg="add mod">
          <ac:chgData name="Thomas Verity" userId="b46cdbf9-f6ef-4e06-85d4-a5706420a1f6" providerId="ADAL" clId="{8813AA08-0723-4575-80E9-980AFC8908E1}" dt="2024-05-07T14:33:42.335" v="82" actId="1076"/>
          <ac:spMkLst>
            <pc:docMk/>
            <pc:sldMk cId="3178279108" sldId="261"/>
            <ac:spMk id="67" creationId="{F8DF2C0A-458D-4164-9CED-1E5B25C833A0}"/>
          </ac:spMkLst>
        </pc:spChg>
        <pc:spChg chg="add mod">
          <ac:chgData name="Thomas Verity" userId="b46cdbf9-f6ef-4e06-85d4-a5706420a1f6" providerId="ADAL" clId="{8813AA08-0723-4575-80E9-980AFC8908E1}" dt="2024-05-07T14:33:49.995" v="84" actId="1076"/>
          <ac:spMkLst>
            <pc:docMk/>
            <pc:sldMk cId="3178279108" sldId="261"/>
            <ac:spMk id="68" creationId="{38AE8C93-C8E5-4316-AF0C-AE7715987B15}"/>
          </ac:spMkLst>
        </pc:spChg>
        <pc:spChg chg="add mod">
          <ac:chgData name="Thomas Verity" userId="b46cdbf9-f6ef-4e06-85d4-a5706420a1f6" providerId="ADAL" clId="{8813AA08-0723-4575-80E9-980AFC8908E1}" dt="2024-05-07T14:33:58.191" v="85" actId="207"/>
          <ac:spMkLst>
            <pc:docMk/>
            <pc:sldMk cId="3178279108" sldId="261"/>
            <ac:spMk id="69" creationId="{244ECBBD-F643-427F-B1CD-2480AA6D7072}"/>
          </ac:spMkLst>
        </pc:spChg>
        <pc:spChg chg="add mod">
          <ac:chgData name="Thomas Verity" userId="b46cdbf9-f6ef-4e06-85d4-a5706420a1f6" providerId="ADAL" clId="{8813AA08-0723-4575-80E9-980AFC8908E1}" dt="2024-05-07T14:34:02.624" v="86" actId="207"/>
          <ac:spMkLst>
            <pc:docMk/>
            <pc:sldMk cId="3178279108" sldId="261"/>
            <ac:spMk id="71" creationId="{595E699A-E0EA-48EF-8BF3-B3548B7D4429}"/>
          </ac:spMkLst>
        </pc:spChg>
        <pc:spChg chg="add mod">
          <ac:chgData name="Thomas Verity" userId="b46cdbf9-f6ef-4e06-85d4-a5706420a1f6" providerId="ADAL" clId="{8813AA08-0723-4575-80E9-980AFC8908E1}" dt="2024-05-07T14:34:07.713" v="87" actId="207"/>
          <ac:spMkLst>
            <pc:docMk/>
            <pc:sldMk cId="3178279108" sldId="261"/>
            <ac:spMk id="72" creationId="{CF50137C-DDB9-40A9-85D9-A4ADF83DEA8F}"/>
          </ac:spMkLst>
        </pc:spChg>
        <pc:spChg chg="add mod">
          <ac:chgData name="Thomas Verity" userId="b46cdbf9-f6ef-4e06-85d4-a5706420a1f6" providerId="ADAL" clId="{8813AA08-0723-4575-80E9-980AFC8908E1}" dt="2024-05-07T14:40:06.822" v="211" actId="1076"/>
          <ac:spMkLst>
            <pc:docMk/>
            <pc:sldMk cId="3178279108" sldId="261"/>
            <ac:spMk id="85" creationId="{1F2C300E-9648-4CBA-B454-727D6ABE767C}"/>
          </ac:spMkLst>
        </pc:spChg>
        <pc:spChg chg="add del mod">
          <ac:chgData name="Thomas Verity" userId="b46cdbf9-f6ef-4e06-85d4-a5706420a1f6" providerId="ADAL" clId="{8813AA08-0723-4575-80E9-980AFC8908E1}" dt="2024-05-07T15:05:17.038" v="734" actId="478"/>
          <ac:spMkLst>
            <pc:docMk/>
            <pc:sldMk cId="3178279108" sldId="261"/>
            <ac:spMk id="86" creationId="{FABFE516-774F-4366-B02B-709F7E3DFD80}"/>
          </ac:spMkLst>
        </pc:spChg>
        <pc:spChg chg="add mod">
          <ac:chgData name="Thomas Verity" userId="b46cdbf9-f6ef-4e06-85d4-a5706420a1f6" providerId="ADAL" clId="{8813AA08-0723-4575-80E9-980AFC8908E1}" dt="2024-05-07T14:40:51.115" v="215" actId="1076"/>
          <ac:spMkLst>
            <pc:docMk/>
            <pc:sldMk cId="3178279108" sldId="261"/>
            <ac:spMk id="87" creationId="{7BC797BF-6097-4420-B6CB-EEFD8BFC3A0D}"/>
          </ac:spMkLst>
        </pc:spChg>
        <pc:spChg chg="add mod">
          <ac:chgData name="Thomas Verity" userId="b46cdbf9-f6ef-4e06-85d4-a5706420a1f6" providerId="ADAL" clId="{8813AA08-0723-4575-80E9-980AFC8908E1}" dt="2024-05-07T14:40:51.115" v="215" actId="1076"/>
          <ac:spMkLst>
            <pc:docMk/>
            <pc:sldMk cId="3178279108" sldId="261"/>
            <ac:spMk id="88" creationId="{3840F461-5D8E-4A83-96C6-C1895C6AA06D}"/>
          </ac:spMkLst>
        </pc:spChg>
        <pc:spChg chg="add mod">
          <ac:chgData name="Thomas Verity" userId="b46cdbf9-f6ef-4e06-85d4-a5706420a1f6" providerId="ADAL" clId="{8813AA08-0723-4575-80E9-980AFC8908E1}" dt="2024-05-07T14:40:51.115" v="215" actId="1076"/>
          <ac:spMkLst>
            <pc:docMk/>
            <pc:sldMk cId="3178279108" sldId="261"/>
            <ac:spMk id="89" creationId="{0BE48FFE-03D6-4DF5-AEEC-E54DDA971F58}"/>
          </ac:spMkLst>
        </pc:spChg>
        <pc:spChg chg="add mod">
          <ac:chgData name="Thomas Verity" userId="b46cdbf9-f6ef-4e06-85d4-a5706420a1f6" providerId="ADAL" clId="{8813AA08-0723-4575-80E9-980AFC8908E1}" dt="2024-05-07T14:40:51.115" v="215" actId="1076"/>
          <ac:spMkLst>
            <pc:docMk/>
            <pc:sldMk cId="3178279108" sldId="261"/>
            <ac:spMk id="90" creationId="{7AAB1F4A-7D80-4A33-99C9-B95AF570FDA0}"/>
          </ac:spMkLst>
        </pc:spChg>
        <pc:spChg chg="add mod">
          <ac:chgData name="Thomas Verity" userId="b46cdbf9-f6ef-4e06-85d4-a5706420a1f6" providerId="ADAL" clId="{8813AA08-0723-4575-80E9-980AFC8908E1}" dt="2024-05-07T14:42:59.988" v="245" actId="208"/>
          <ac:spMkLst>
            <pc:docMk/>
            <pc:sldMk cId="3178279108" sldId="261"/>
            <ac:spMk id="91" creationId="{37A8CFB5-5E7B-405B-BD55-90BCDA97188B}"/>
          </ac:spMkLst>
        </pc:spChg>
        <pc:spChg chg="add mod">
          <ac:chgData name="Thomas Verity" userId="b46cdbf9-f6ef-4e06-85d4-a5706420a1f6" providerId="ADAL" clId="{8813AA08-0723-4575-80E9-980AFC8908E1}" dt="2024-05-07T14:41:03.888" v="217" actId="1076"/>
          <ac:spMkLst>
            <pc:docMk/>
            <pc:sldMk cId="3178279108" sldId="261"/>
            <ac:spMk id="92" creationId="{35D6243A-FCCE-49F9-85DA-A8F21B1665FD}"/>
          </ac:spMkLst>
        </pc:spChg>
        <pc:spChg chg="add mod">
          <ac:chgData name="Thomas Verity" userId="b46cdbf9-f6ef-4e06-85d4-a5706420a1f6" providerId="ADAL" clId="{8813AA08-0723-4575-80E9-980AFC8908E1}" dt="2024-05-07T14:42:40.154" v="243" actId="1076"/>
          <ac:spMkLst>
            <pc:docMk/>
            <pc:sldMk cId="3178279108" sldId="261"/>
            <ac:spMk id="93" creationId="{2DAEED81-AC8D-40DD-A7CD-8CE8021C182D}"/>
          </ac:spMkLst>
        </pc:spChg>
        <pc:spChg chg="add mod">
          <ac:chgData name="Thomas Verity" userId="b46cdbf9-f6ef-4e06-85d4-a5706420a1f6" providerId="ADAL" clId="{8813AA08-0723-4575-80E9-980AFC8908E1}" dt="2024-05-07T14:41:03.888" v="217" actId="1076"/>
          <ac:spMkLst>
            <pc:docMk/>
            <pc:sldMk cId="3178279108" sldId="261"/>
            <ac:spMk id="94" creationId="{6580545C-95AA-48DA-B7DE-379060C5E23C}"/>
          </ac:spMkLst>
        </pc:spChg>
        <pc:spChg chg="add mod">
          <ac:chgData name="Thomas Verity" userId="b46cdbf9-f6ef-4e06-85d4-a5706420a1f6" providerId="ADAL" clId="{8813AA08-0723-4575-80E9-980AFC8908E1}" dt="2024-05-07T14:41:32.462" v="223" actId="1076"/>
          <ac:spMkLst>
            <pc:docMk/>
            <pc:sldMk cId="3178279108" sldId="261"/>
            <ac:spMk id="95" creationId="{F2DA9EB6-4594-43E6-85B9-2974E78D400D}"/>
          </ac:spMkLst>
        </pc:spChg>
        <pc:spChg chg="add mod">
          <ac:chgData name="Thomas Verity" userId="b46cdbf9-f6ef-4e06-85d4-a5706420a1f6" providerId="ADAL" clId="{8813AA08-0723-4575-80E9-980AFC8908E1}" dt="2024-05-07T14:57:11.776" v="633" actId="1076"/>
          <ac:spMkLst>
            <pc:docMk/>
            <pc:sldMk cId="3178279108" sldId="261"/>
            <ac:spMk id="96" creationId="{1FF580CC-8DE4-4A24-A435-725CA4AC9DCC}"/>
          </ac:spMkLst>
        </pc:spChg>
        <pc:spChg chg="add mod">
          <ac:chgData name="Thomas Verity" userId="b46cdbf9-f6ef-4e06-85d4-a5706420a1f6" providerId="ADAL" clId="{8813AA08-0723-4575-80E9-980AFC8908E1}" dt="2024-05-07T14:43:50.451" v="291" actId="20577"/>
          <ac:spMkLst>
            <pc:docMk/>
            <pc:sldMk cId="3178279108" sldId="261"/>
            <ac:spMk id="98" creationId="{C1E856ED-1C46-4F7F-83BC-999B56207DA0}"/>
          </ac:spMkLst>
        </pc:spChg>
        <pc:spChg chg="add mod">
          <ac:chgData name="Thomas Verity" userId="b46cdbf9-f6ef-4e06-85d4-a5706420a1f6" providerId="ADAL" clId="{8813AA08-0723-4575-80E9-980AFC8908E1}" dt="2024-05-07T14:44:34.428" v="336" actId="20577"/>
          <ac:spMkLst>
            <pc:docMk/>
            <pc:sldMk cId="3178279108" sldId="261"/>
            <ac:spMk id="99" creationId="{890459BA-ABC6-47EE-8749-EA3B84B2AC2E}"/>
          </ac:spMkLst>
        </pc:spChg>
        <pc:spChg chg="add mod">
          <ac:chgData name="Thomas Verity" userId="b46cdbf9-f6ef-4e06-85d4-a5706420a1f6" providerId="ADAL" clId="{8813AA08-0723-4575-80E9-980AFC8908E1}" dt="2024-05-07T14:45:01.171" v="355" actId="20577"/>
          <ac:spMkLst>
            <pc:docMk/>
            <pc:sldMk cId="3178279108" sldId="261"/>
            <ac:spMk id="100" creationId="{6CD07C14-1937-420B-905B-90490B7C32C7}"/>
          </ac:spMkLst>
        </pc:spChg>
        <pc:spChg chg="add mod">
          <ac:chgData name="Thomas Verity" userId="b46cdbf9-f6ef-4e06-85d4-a5706420a1f6" providerId="ADAL" clId="{8813AA08-0723-4575-80E9-980AFC8908E1}" dt="2024-05-07T14:45:48.370" v="388" actId="20577"/>
          <ac:spMkLst>
            <pc:docMk/>
            <pc:sldMk cId="3178279108" sldId="261"/>
            <ac:spMk id="101" creationId="{A7C0255C-DC9C-4FD0-87A2-A4D8ED0090CA}"/>
          </ac:spMkLst>
        </pc:spChg>
        <pc:spChg chg="add mod">
          <ac:chgData name="Thomas Verity" userId="b46cdbf9-f6ef-4e06-85d4-a5706420a1f6" providerId="ADAL" clId="{8813AA08-0723-4575-80E9-980AFC8908E1}" dt="2024-05-07T14:46:13.167" v="421" actId="20577"/>
          <ac:spMkLst>
            <pc:docMk/>
            <pc:sldMk cId="3178279108" sldId="261"/>
            <ac:spMk id="102" creationId="{8739255B-76EE-4596-90A1-484AC9D24568}"/>
          </ac:spMkLst>
        </pc:spChg>
        <pc:spChg chg="add mod">
          <ac:chgData name="Thomas Verity" userId="b46cdbf9-f6ef-4e06-85d4-a5706420a1f6" providerId="ADAL" clId="{8813AA08-0723-4575-80E9-980AFC8908E1}" dt="2024-05-07T14:47:37.902" v="464" actId="20577"/>
          <ac:spMkLst>
            <pc:docMk/>
            <pc:sldMk cId="3178279108" sldId="261"/>
            <ac:spMk id="103" creationId="{5A6C5D2A-2243-4833-863F-66470DE2E2A0}"/>
          </ac:spMkLst>
        </pc:spChg>
        <pc:spChg chg="add mod">
          <ac:chgData name="Thomas Verity" userId="b46cdbf9-f6ef-4e06-85d4-a5706420a1f6" providerId="ADAL" clId="{8813AA08-0723-4575-80E9-980AFC8908E1}" dt="2024-05-07T14:56:19.009" v="627" actId="1076"/>
          <ac:spMkLst>
            <pc:docMk/>
            <pc:sldMk cId="3178279108" sldId="261"/>
            <ac:spMk id="104" creationId="{2A9C54ED-11AA-4680-8DE2-557568F61BD1}"/>
          </ac:spMkLst>
        </pc:spChg>
        <pc:spChg chg="add mod">
          <ac:chgData name="Thomas Verity" userId="b46cdbf9-f6ef-4e06-85d4-a5706420a1f6" providerId="ADAL" clId="{8813AA08-0723-4575-80E9-980AFC8908E1}" dt="2024-05-07T14:56:26.943" v="628" actId="1076"/>
          <ac:spMkLst>
            <pc:docMk/>
            <pc:sldMk cId="3178279108" sldId="261"/>
            <ac:spMk id="105" creationId="{3D86EE96-4F1A-4995-9B90-FBE4BADA9E9F}"/>
          </ac:spMkLst>
        </pc:spChg>
        <pc:spChg chg="add mod">
          <ac:chgData name="Thomas Verity" userId="b46cdbf9-f6ef-4e06-85d4-a5706420a1f6" providerId="ADAL" clId="{8813AA08-0723-4575-80E9-980AFC8908E1}" dt="2024-05-07T14:57:09.192" v="632" actId="1076"/>
          <ac:spMkLst>
            <pc:docMk/>
            <pc:sldMk cId="3178279108" sldId="261"/>
            <ac:spMk id="106" creationId="{86888EA6-761C-47DF-B9E4-3D448FCDFFAB}"/>
          </ac:spMkLst>
        </pc:spChg>
        <pc:spChg chg="add mod">
          <ac:chgData name="Thomas Verity" userId="b46cdbf9-f6ef-4e06-85d4-a5706420a1f6" providerId="ADAL" clId="{8813AA08-0723-4575-80E9-980AFC8908E1}" dt="2024-05-07T14:57:58.501" v="640" actId="1076"/>
          <ac:spMkLst>
            <pc:docMk/>
            <pc:sldMk cId="3178279108" sldId="261"/>
            <ac:spMk id="107" creationId="{052DEF98-D9B3-4474-93B3-E4DE1A57A571}"/>
          </ac:spMkLst>
        </pc:spChg>
        <pc:spChg chg="add del mod">
          <ac:chgData name="Thomas Verity" userId="b46cdbf9-f6ef-4e06-85d4-a5706420a1f6" providerId="ADAL" clId="{8813AA08-0723-4575-80E9-980AFC8908E1}" dt="2024-05-07T15:19:17.601" v="781" actId="21"/>
          <ac:spMkLst>
            <pc:docMk/>
            <pc:sldMk cId="3178279108" sldId="261"/>
            <ac:spMk id="118" creationId="{F6119A48-4A6F-4B29-8808-3F642C0526D0}"/>
          </ac:spMkLst>
        </pc:spChg>
        <pc:spChg chg="add mod">
          <ac:chgData name="Thomas Verity" userId="b46cdbf9-f6ef-4e06-85d4-a5706420a1f6" providerId="ADAL" clId="{8813AA08-0723-4575-80E9-980AFC8908E1}" dt="2024-05-07T15:19:11.754" v="780" actId="1076"/>
          <ac:spMkLst>
            <pc:docMk/>
            <pc:sldMk cId="3178279108" sldId="261"/>
            <ac:spMk id="119" creationId="{F8E27E08-2D17-40B0-87F5-81911E4FEA42}"/>
          </ac:spMkLst>
        </pc:spChg>
        <pc:grpChg chg="del">
          <ac:chgData name="Thomas Verity" userId="b46cdbf9-f6ef-4e06-85d4-a5706420a1f6" providerId="ADAL" clId="{8813AA08-0723-4575-80E9-980AFC8908E1}" dt="2024-05-07T14:29:50.372" v="31" actId="478"/>
          <ac:grpSpMkLst>
            <pc:docMk/>
            <pc:sldMk cId="3178279108" sldId="261"/>
            <ac:grpSpMk id="29" creationId="{5096F476-52EC-4E08-8BCC-19F501603DC1}"/>
          </ac:grpSpMkLst>
        </pc:grpChg>
        <pc:grpChg chg="del">
          <ac:chgData name="Thomas Verity" userId="b46cdbf9-f6ef-4e06-85d4-a5706420a1f6" providerId="ADAL" clId="{8813AA08-0723-4575-80E9-980AFC8908E1}" dt="2024-05-07T14:30:08.592" v="38" actId="478"/>
          <ac:grpSpMkLst>
            <pc:docMk/>
            <pc:sldMk cId="3178279108" sldId="261"/>
            <ac:grpSpMk id="30" creationId="{9230A125-72FB-424B-BC76-B39B111F0691}"/>
          </ac:grpSpMkLst>
        </pc:grpChg>
        <pc:grpChg chg="del">
          <ac:chgData name="Thomas Verity" userId="b46cdbf9-f6ef-4e06-85d4-a5706420a1f6" providerId="ADAL" clId="{8813AA08-0723-4575-80E9-980AFC8908E1}" dt="2024-05-07T14:30:10.309" v="40" actId="478"/>
          <ac:grpSpMkLst>
            <pc:docMk/>
            <pc:sldMk cId="3178279108" sldId="261"/>
            <ac:grpSpMk id="31" creationId="{103892F0-8C37-48E9-A7DD-1C0A8FC04F93}"/>
          </ac:grpSpMkLst>
        </pc:grpChg>
        <pc:picChg chg="mod">
          <ac:chgData name="Thomas Verity" userId="b46cdbf9-f6ef-4e06-85d4-a5706420a1f6" providerId="ADAL" clId="{8813AA08-0723-4575-80E9-980AFC8908E1}" dt="2024-05-07T14:32:11.099" v="63" actId="1076"/>
          <ac:picMkLst>
            <pc:docMk/>
            <pc:sldMk cId="3178279108" sldId="261"/>
            <ac:picMk id="2" creationId="{74E24FE2-BC44-4C3F-8DFF-B865D80A0869}"/>
          </ac:picMkLst>
        </pc:picChg>
        <pc:picChg chg="mod">
          <ac:chgData name="Thomas Verity" userId="b46cdbf9-f6ef-4e06-85d4-a5706420a1f6" providerId="ADAL" clId="{8813AA08-0723-4575-80E9-980AFC8908E1}" dt="2024-05-07T14:32:57.575" v="73" actId="1036"/>
          <ac:picMkLst>
            <pc:docMk/>
            <pc:sldMk cId="3178279108" sldId="261"/>
            <ac:picMk id="3" creationId="{F2CD1520-2A42-490F-AA01-6A6B86CD0062}"/>
          </ac:picMkLst>
        </pc:picChg>
        <pc:picChg chg="del topLvl">
          <ac:chgData name="Thomas Verity" userId="b46cdbf9-f6ef-4e06-85d4-a5706420a1f6" providerId="ADAL" clId="{8813AA08-0723-4575-80E9-980AFC8908E1}" dt="2024-05-07T14:29:50.372" v="31" actId="478"/>
          <ac:picMkLst>
            <pc:docMk/>
            <pc:sldMk cId="3178279108" sldId="261"/>
            <ac:picMk id="11" creationId="{2928182A-4DB2-498E-A534-16C5941840EB}"/>
          </ac:picMkLst>
        </pc:picChg>
        <pc:picChg chg="del topLvl">
          <ac:chgData name="Thomas Verity" userId="b46cdbf9-f6ef-4e06-85d4-a5706420a1f6" providerId="ADAL" clId="{8813AA08-0723-4575-80E9-980AFC8908E1}" dt="2024-05-07T14:30:09.237" v="39" actId="478"/>
          <ac:picMkLst>
            <pc:docMk/>
            <pc:sldMk cId="3178279108" sldId="261"/>
            <ac:picMk id="13" creationId="{25A847D8-E9B7-42BA-815E-8F7CE12436FA}"/>
          </ac:picMkLst>
        </pc:picChg>
        <pc:picChg chg="del">
          <ac:chgData name="Thomas Verity" userId="b46cdbf9-f6ef-4e06-85d4-a5706420a1f6" providerId="ADAL" clId="{8813AA08-0723-4575-80E9-980AFC8908E1}" dt="2024-05-07T14:29:46.164" v="26" actId="478"/>
          <ac:picMkLst>
            <pc:docMk/>
            <pc:sldMk cId="3178279108" sldId="261"/>
            <ac:picMk id="38" creationId="{BECCF0ED-5F4B-4114-AC04-CF91339C2685}"/>
          </ac:picMkLst>
        </pc:picChg>
        <pc:picChg chg="del">
          <ac:chgData name="Thomas Verity" userId="b46cdbf9-f6ef-4e06-85d4-a5706420a1f6" providerId="ADAL" clId="{8813AA08-0723-4575-80E9-980AFC8908E1}" dt="2024-05-07T14:29:47.066" v="27" actId="478"/>
          <ac:picMkLst>
            <pc:docMk/>
            <pc:sldMk cId="3178279108" sldId="261"/>
            <ac:picMk id="40" creationId="{C694B206-0C74-41A4-BAC7-A5FF4DFB4759}"/>
          </ac:picMkLst>
        </pc:picChg>
        <pc:picChg chg="del">
          <ac:chgData name="Thomas Verity" userId="b46cdbf9-f6ef-4e06-85d4-a5706420a1f6" providerId="ADAL" clId="{8813AA08-0723-4575-80E9-980AFC8908E1}" dt="2024-05-07T14:30:16.101" v="46" actId="478"/>
          <ac:picMkLst>
            <pc:docMk/>
            <pc:sldMk cId="3178279108" sldId="261"/>
            <ac:picMk id="43" creationId="{71A5B903-9C27-47AE-A88D-DD05AC458606}"/>
          </ac:picMkLst>
        </pc:picChg>
        <pc:picChg chg="del">
          <ac:chgData name="Thomas Verity" userId="b46cdbf9-f6ef-4e06-85d4-a5706420a1f6" providerId="ADAL" clId="{8813AA08-0723-4575-80E9-980AFC8908E1}" dt="2024-05-07T14:29:40.250" v="21" actId="478"/>
          <ac:picMkLst>
            <pc:docMk/>
            <pc:sldMk cId="3178279108" sldId="261"/>
            <ac:picMk id="47" creationId="{A8AE003D-B693-498D-8984-32983F5C8B81}"/>
          </ac:picMkLst>
        </pc:picChg>
        <pc:picChg chg="del">
          <ac:chgData name="Thomas Verity" userId="b46cdbf9-f6ef-4e06-85d4-a5706420a1f6" providerId="ADAL" clId="{8813AA08-0723-4575-80E9-980AFC8908E1}" dt="2024-05-07T14:29:39.765" v="20" actId="478"/>
          <ac:picMkLst>
            <pc:docMk/>
            <pc:sldMk cId="3178279108" sldId="261"/>
            <ac:picMk id="48" creationId="{3E439ADF-D597-4780-AB62-B34246CBC9F1}"/>
          </ac:picMkLst>
        </pc:picChg>
        <pc:picChg chg="del">
          <ac:chgData name="Thomas Verity" userId="b46cdbf9-f6ef-4e06-85d4-a5706420a1f6" providerId="ADAL" clId="{8813AA08-0723-4575-80E9-980AFC8908E1}" dt="2024-05-07T14:30:24.504" v="51" actId="478"/>
          <ac:picMkLst>
            <pc:docMk/>
            <pc:sldMk cId="3178279108" sldId="261"/>
            <ac:picMk id="52" creationId="{F85A2F47-AE19-4566-85F8-CFBC8406DA68}"/>
          </ac:picMkLst>
        </pc:picChg>
        <pc:picChg chg="del">
          <ac:chgData name="Thomas Verity" userId="b46cdbf9-f6ef-4e06-85d4-a5706420a1f6" providerId="ADAL" clId="{8813AA08-0723-4575-80E9-980AFC8908E1}" dt="2024-05-07T14:29:39.179" v="19" actId="478"/>
          <ac:picMkLst>
            <pc:docMk/>
            <pc:sldMk cId="3178279108" sldId="261"/>
            <ac:picMk id="54" creationId="{74E72373-9E25-4C99-91B0-0E19255AF989}"/>
          </ac:picMkLst>
        </pc:picChg>
        <pc:picChg chg="del">
          <ac:chgData name="Thomas Verity" userId="b46cdbf9-f6ef-4e06-85d4-a5706420a1f6" providerId="ADAL" clId="{8813AA08-0723-4575-80E9-980AFC8908E1}" dt="2024-05-07T14:30:25.673" v="52" actId="478"/>
          <ac:picMkLst>
            <pc:docMk/>
            <pc:sldMk cId="3178279108" sldId="261"/>
            <ac:picMk id="56" creationId="{8701BEED-7555-411A-8B88-DD1A4137F8ED}"/>
          </ac:picMkLst>
        </pc:picChg>
        <pc:picChg chg="del">
          <ac:chgData name="Thomas Verity" userId="b46cdbf9-f6ef-4e06-85d4-a5706420a1f6" providerId="ADAL" clId="{8813AA08-0723-4575-80E9-980AFC8908E1}" dt="2024-05-07T14:30:26.259" v="53" actId="478"/>
          <ac:picMkLst>
            <pc:docMk/>
            <pc:sldMk cId="3178279108" sldId="261"/>
            <ac:picMk id="57" creationId="{9C8FCADA-CF3C-475F-8E98-BC95687FDFDC}"/>
          </ac:picMkLst>
        </pc:picChg>
        <pc:picChg chg="del">
          <ac:chgData name="Thomas Verity" userId="b46cdbf9-f6ef-4e06-85d4-a5706420a1f6" providerId="ADAL" clId="{8813AA08-0723-4575-80E9-980AFC8908E1}" dt="2024-05-07T14:30:23.986" v="50" actId="478"/>
          <ac:picMkLst>
            <pc:docMk/>
            <pc:sldMk cId="3178279108" sldId="261"/>
            <ac:picMk id="59" creationId="{62F98642-314C-4523-9B0B-80BEB63931E5}"/>
          </ac:picMkLst>
        </pc:picChg>
        <pc:picChg chg="mod">
          <ac:chgData name="Thomas Verity" userId="b46cdbf9-f6ef-4e06-85d4-a5706420a1f6" providerId="ADAL" clId="{8813AA08-0723-4575-80E9-980AFC8908E1}" dt="2024-05-07T14:32:49.859" v="71" actId="1076"/>
          <ac:picMkLst>
            <pc:docMk/>
            <pc:sldMk cId="3178279108" sldId="261"/>
            <ac:picMk id="61" creationId="{15A90340-810F-45D1-988F-2E229B5BEF11}"/>
          </ac:picMkLst>
        </pc:picChg>
        <pc:picChg chg="del">
          <ac:chgData name="Thomas Verity" userId="b46cdbf9-f6ef-4e06-85d4-a5706420a1f6" providerId="ADAL" clId="{8813AA08-0723-4575-80E9-980AFC8908E1}" dt="2024-05-07T14:29:54.831" v="34" actId="478"/>
          <ac:picMkLst>
            <pc:docMk/>
            <pc:sldMk cId="3178279108" sldId="261"/>
            <ac:picMk id="64" creationId="{F989B61E-C1B1-4321-88BF-7216D3EEF4F9}"/>
          </ac:picMkLst>
        </pc:picChg>
        <pc:picChg chg="del">
          <ac:chgData name="Thomas Verity" userId="b46cdbf9-f6ef-4e06-85d4-a5706420a1f6" providerId="ADAL" clId="{8813AA08-0723-4575-80E9-980AFC8908E1}" dt="2024-05-07T14:30:12.276" v="41" actId="478"/>
          <ac:picMkLst>
            <pc:docMk/>
            <pc:sldMk cId="3178279108" sldId="261"/>
            <ac:picMk id="70" creationId="{72690576-4DD2-4CFC-AE3B-90B2990D5E56}"/>
          </ac:picMkLst>
        </pc:picChg>
        <pc:picChg chg="add mod">
          <ac:chgData name="Thomas Verity" userId="b46cdbf9-f6ef-4e06-85d4-a5706420a1f6" providerId="ADAL" clId="{8813AA08-0723-4575-80E9-980AFC8908E1}" dt="2024-05-07T14:42:04.067" v="235" actId="1076"/>
          <ac:picMkLst>
            <pc:docMk/>
            <pc:sldMk cId="3178279108" sldId="261"/>
            <ac:picMk id="97" creationId="{D083D711-76C3-4609-AA25-C3C556348DB5}"/>
          </ac:picMkLst>
        </pc:picChg>
        <pc:cxnChg chg="del">
          <ac:chgData name="Thomas Verity" userId="b46cdbf9-f6ef-4e06-85d4-a5706420a1f6" providerId="ADAL" clId="{8813AA08-0723-4575-80E9-980AFC8908E1}" dt="2024-05-07T14:30:18.088" v="48" actId="478"/>
          <ac:cxnSpMkLst>
            <pc:docMk/>
            <pc:sldMk cId="3178279108" sldId="261"/>
            <ac:cxnSpMk id="36" creationId="{08B4AC56-AE5D-41D6-AB33-7F45EB7412AA}"/>
          </ac:cxnSpMkLst>
        </pc:cxnChg>
        <pc:cxnChg chg="del">
          <ac:chgData name="Thomas Verity" userId="b46cdbf9-f6ef-4e06-85d4-a5706420a1f6" providerId="ADAL" clId="{8813AA08-0723-4575-80E9-980AFC8908E1}" dt="2024-05-07T14:30:16.824" v="47" actId="478"/>
          <ac:cxnSpMkLst>
            <pc:docMk/>
            <pc:sldMk cId="3178279108" sldId="261"/>
            <ac:cxnSpMk id="44" creationId="{DF2467F3-5C79-4E8A-B9BE-429DD5E4F001}"/>
          </ac:cxnSpMkLst>
        </pc:cxnChg>
        <pc:cxnChg chg="del">
          <ac:chgData name="Thomas Verity" userId="b46cdbf9-f6ef-4e06-85d4-a5706420a1f6" providerId="ADAL" clId="{8813AA08-0723-4575-80E9-980AFC8908E1}" dt="2024-05-07T14:30:15.037" v="45" actId="478"/>
          <ac:cxnSpMkLst>
            <pc:docMk/>
            <pc:sldMk cId="3178279108" sldId="261"/>
            <ac:cxnSpMk id="62" creationId="{0785CC6D-13F2-413D-9377-622FEBCA8769}"/>
          </ac:cxnSpMkLst>
        </pc:cxnChg>
        <pc:cxnChg chg="del">
          <ac:chgData name="Thomas Verity" userId="b46cdbf9-f6ef-4e06-85d4-a5706420a1f6" providerId="ADAL" clId="{8813AA08-0723-4575-80E9-980AFC8908E1}" dt="2024-05-07T14:30:14.350" v="44" actId="478"/>
          <ac:cxnSpMkLst>
            <pc:docMk/>
            <pc:sldMk cId="3178279108" sldId="261"/>
            <ac:cxnSpMk id="66" creationId="{3446319C-87FC-46E6-B983-3837764275BA}"/>
          </ac:cxnSpMkLst>
        </pc:cxnChg>
        <pc:cxnChg chg="add mod">
          <ac:chgData name="Thomas Verity" userId="b46cdbf9-f6ef-4e06-85d4-a5706420a1f6" providerId="ADAL" clId="{8813AA08-0723-4575-80E9-980AFC8908E1}" dt="2024-05-07T14:34:33.248" v="100" actId="1035"/>
          <ac:cxnSpMkLst>
            <pc:docMk/>
            <pc:sldMk cId="3178279108" sldId="261"/>
            <ac:cxnSpMk id="73" creationId="{38D3824F-58FC-41E9-BA59-C6EDA7E8CFA4}"/>
          </ac:cxnSpMkLst>
        </pc:cxnChg>
        <pc:cxnChg chg="add mod">
          <ac:chgData name="Thomas Verity" userId="b46cdbf9-f6ef-4e06-85d4-a5706420a1f6" providerId="ADAL" clId="{8813AA08-0723-4575-80E9-980AFC8908E1}" dt="2024-05-07T14:34:41.814" v="156" actId="1037"/>
          <ac:cxnSpMkLst>
            <pc:docMk/>
            <pc:sldMk cId="3178279108" sldId="261"/>
            <ac:cxnSpMk id="74" creationId="{27F83100-445A-46F2-8F95-4F4995675367}"/>
          </ac:cxnSpMkLst>
        </pc:cxnChg>
        <pc:cxnChg chg="add mod">
          <ac:chgData name="Thomas Verity" userId="b46cdbf9-f6ef-4e06-85d4-a5706420a1f6" providerId="ADAL" clId="{8813AA08-0723-4575-80E9-980AFC8908E1}" dt="2024-05-07T14:34:50.289" v="159" actId="14100"/>
          <ac:cxnSpMkLst>
            <pc:docMk/>
            <pc:sldMk cId="3178279108" sldId="261"/>
            <ac:cxnSpMk id="75" creationId="{B4C5920D-AAAE-41C8-85B1-3D4F3E738462}"/>
          </ac:cxnSpMkLst>
        </pc:cxnChg>
        <pc:cxnChg chg="add mod">
          <ac:chgData name="Thomas Verity" userId="b46cdbf9-f6ef-4e06-85d4-a5706420a1f6" providerId="ADAL" clId="{8813AA08-0723-4575-80E9-980AFC8908E1}" dt="2024-05-07T14:35:03.639" v="162" actId="14100"/>
          <ac:cxnSpMkLst>
            <pc:docMk/>
            <pc:sldMk cId="3178279108" sldId="261"/>
            <ac:cxnSpMk id="76" creationId="{86F54F02-3C17-4C09-92FC-A8A152FAF643}"/>
          </ac:cxnSpMkLst>
        </pc:cxnChg>
        <pc:cxnChg chg="add mod">
          <ac:chgData name="Thomas Verity" userId="b46cdbf9-f6ef-4e06-85d4-a5706420a1f6" providerId="ADAL" clId="{8813AA08-0723-4575-80E9-980AFC8908E1}" dt="2024-05-07T14:37:43.352" v="191" actId="14100"/>
          <ac:cxnSpMkLst>
            <pc:docMk/>
            <pc:sldMk cId="3178279108" sldId="261"/>
            <ac:cxnSpMk id="77" creationId="{C397081E-F9AB-41F4-9AC8-78BB76DB691B}"/>
          </ac:cxnSpMkLst>
        </pc:cxnChg>
        <pc:cxnChg chg="add mod">
          <ac:chgData name="Thomas Verity" userId="b46cdbf9-f6ef-4e06-85d4-a5706420a1f6" providerId="ADAL" clId="{8813AA08-0723-4575-80E9-980AFC8908E1}" dt="2024-05-07T14:37:53.565" v="194" actId="14100"/>
          <ac:cxnSpMkLst>
            <pc:docMk/>
            <pc:sldMk cId="3178279108" sldId="261"/>
            <ac:cxnSpMk id="78" creationId="{12AC0861-5BF5-4406-8C11-54C848023449}"/>
          </ac:cxnSpMkLst>
        </pc:cxnChg>
        <pc:cxnChg chg="add mod">
          <ac:chgData name="Thomas Verity" userId="b46cdbf9-f6ef-4e06-85d4-a5706420a1f6" providerId="ADAL" clId="{8813AA08-0723-4575-80E9-980AFC8908E1}" dt="2024-05-07T14:38:01.973" v="197" actId="14100"/>
          <ac:cxnSpMkLst>
            <pc:docMk/>
            <pc:sldMk cId="3178279108" sldId="261"/>
            <ac:cxnSpMk id="79" creationId="{40FBA05A-1375-4617-A22C-DEC929078A3B}"/>
          </ac:cxnSpMkLst>
        </pc:cxnChg>
        <pc:cxnChg chg="add mod">
          <ac:chgData name="Thomas Verity" userId="b46cdbf9-f6ef-4e06-85d4-a5706420a1f6" providerId="ADAL" clId="{8813AA08-0723-4575-80E9-980AFC8908E1}" dt="2024-05-07T14:38:30.108" v="203" actId="14100"/>
          <ac:cxnSpMkLst>
            <pc:docMk/>
            <pc:sldMk cId="3178279108" sldId="261"/>
            <ac:cxnSpMk id="80" creationId="{3B14AAF1-4E8F-43F4-BEDD-CBE23ADAD27E}"/>
          </ac:cxnSpMkLst>
        </pc:cxnChg>
        <pc:cxnChg chg="add mod">
          <ac:chgData name="Thomas Verity" userId="b46cdbf9-f6ef-4e06-85d4-a5706420a1f6" providerId="ADAL" clId="{8813AA08-0723-4575-80E9-980AFC8908E1}" dt="2024-05-07T14:38:21.411" v="201" actId="14100"/>
          <ac:cxnSpMkLst>
            <pc:docMk/>
            <pc:sldMk cId="3178279108" sldId="261"/>
            <ac:cxnSpMk id="81" creationId="{C37E35CE-7B90-4049-9FF9-BA49660FFF6C}"/>
          </ac:cxnSpMkLst>
        </pc:cxnChg>
        <pc:cxnChg chg="add mod">
          <ac:chgData name="Thomas Verity" userId="b46cdbf9-f6ef-4e06-85d4-a5706420a1f6" providerId="ADAL" clId="{8813AA08-0723-4575-80E9-980AFC8908E1}" dt="2024-05-07T14:38:39.745" v="205" actId="1076"/>
          <ac:cxnSpMkLst>
            <pc:docMk/>
            <pc:sldMk cId="3178279108" sldId="261"/>
            <ac:cxnSpMk id="82" creationId="{2019C146-C7F6-4E2D-9519-103DDB3E74EE}"/>
          </ac:cxnSpMkLst>
        </pc:cxnChg>
        <pc:cxnChg chg="add mod">
          <ac:chgData name="Thomas Verity" userId="b46cdbf9-f6ef-4e06-85d4-a5706420a1f6" providerId="ADAL" clId="{8813AA08-0723-4575-80E9-980AFC8908E1}" dt="2024-05-07T14:38:47.045" v="207" actId="1076"/>
          <ac:cxnSpMkLst>
            <pc:docMk/>
            <pc:sldMk cId="3178279108" sldId="261"/>
            <ac:cxnSpMk id="83" creationId="{95992ACB-D750-45B8-BEEE-B616CAAFC2BF}"/>
          </ac:cxnSpMkLst>
        </pc:cxnChg>
        <pc:cxnChg chg="add mod">
          <ac:chgData name="Thomas Verity" userId="b46cdbf9-f6ef-4e06-85d4-a5706420a1f6" providerId="ADAL" clId="{8813AA08-0723-4575-80E9-980AFC8908E1}" dt="2024-05-07T14:38:57.700" v="209" actId="1076"/>
          <ac:cxnSpMkLst>
            <pc:docMk/>
            <pc:sldMk cId="3178279108" sldId="261"/>
            <ac:cxnSpMk id="84" creationId="{7C9C77AE-6B2B-4D80-9039-F161B0947519}"/>
          </ac:cxnSpMkLst>
        </pc:cxnChg>
        <pc:cxnChg chg="add mod">
          <ac:chgData name="Thomas Verity" userId="b46cdbf9-f6ef-4e06-85d4-a5706420a1f6" providerId="ADAL" clId="{8813AA08-0723-4575-80E9-980AFC8908E1}" dt="2024-05-07T14:55:11.778" v="601" actId="14100"/>
          <ac:cxnSpMkLst>
            <pc:docMk/>
            <pc:sldMk cId="3178279108" sldId="261"/>
            <ac:cxnSpMk id="108" creationId="{86DB756E-DE1C-4C30-BD4A-1C9E8ADD6A23}"/>
          </ac:cxnSpMkLst>
        </pc:cxnChg>
        <pc:cxnChg chg="add mod">
          <ac:chgData name="Thomas Verity" userId="b46cdbf9-f6ef-4e06-85d4-a5706420a1f6" providerId="ADAL" clId="{8813AA08-0723-4575-80E9-980AFC8908E1}" dt="2024-05-07T14:55:17.705" v="603" actId="1076"/>
          <ac:cxnSpMkLst>
            <pc:docMk/>
            <pc:sldMk cId="3178279108" sldId="261"/>
            <ac:cxnSpMk id="109" creationId="{E9E86867-B9DE-472C-9985-709FBFF485E6}"/>
          </ac:cxnSpMkLst>
        </pc:cxnChg>
        <pc:cxnChg chg="add mod">
          <ac:chgData name="Thomas Verity" userId="b46cdbf9-f6ef-4e06-85d4-a5706420a1f6" providerId="ADAL" clId="{8813AA08-0723-4575-80E9-980AFC8908E1}" dt="2024-05-07T14:55:23.547" v="605" actId="1076"/>
          <ac:cxnSpMkLst>
            <pc:docMk/>
            <pc:sldMk cId="3178279108" sldId="261"/>
            <ac:cxnSpMk id="110" creationId="{9ED03292-A63E-4519-BDAF-E4F9881FC5E4}"/>
          </ac:cxnSpMkLst>
        </pc:cxnChg>
        <pc:cxnChg chg="add mod">
          <ac:chgData name="Thomas Verity" userId="b46cdbf9-f6ef-4e06-85d4-a5706420a1f6" providerId="ADAL" clId="{8813AA08-0723-4575-80E9-980AFC8908E1}" dt="2024-05-07T14:55:30.380" v="607" actId="1076"/>
          <ac:cxnSpMkLst>
            <pc:docMk/>
            <pc:sldMk cId="3178279108" sldId="261"/>
            <ac:cxnSpMk id="111" creationId="{58F38F79-8C71-49E5-9E38-06FB4DD4A7B2}"/>
          </ac:cxnSpMkLst>
        </pc:cxnChg>
        <pc:cxnChg chg="add mod">
          <ac:chgData name="Thomas Verity" userId="b46cdbf9-f6ef-4e06-85d4-a5706420a1f6" providerId="ADAL" clId="{8813AA08-0723-4575-80E9-980AFC8908E1}" dt="2024-05-07T14:55:40.776" v="610" actId="14100"/>
          <ac:cxnSpMkLst>
            <pc:docMk/>
            <pc:sldMk cId="3178279108" sldId="261"/>
            <ac:cxnSpMk id="112" creationId="{14A93499-225C-4CF6-A719-F087E7C55841}"/>
          </ac:cxnSpMkLst>
        </pc:cxnChg>
        <pc:cxnChg chg="add mod">
          <ac:chgData name="Thomas Verity" userId="b46cdbf9-f6ef-4e06-85d4-a5706420a1f6" providerId="ADAL" clId="{8813AA08-0723-4575-80E9-980AFC8908E1}" dt="2024-05-07T14:55:54.909" v="613" actId="14100"/>
          <ac:cxnSpMkLst>
            <pc:docMk/>
            <pc:sldMk cId="3178279108" sldId="261"/>
            <ac:cxnSpMk id="113" creationId="{50CFD9A4-94A9-4948-A874-B5A8A793B413}"/>
          </ac:cxnSpMkLst>
        </pc:cxnChg>
        <pc:cxnChg chg="add mod">
          <ac:chgData name="Thomas Verity" userId="b46cdbf9-f6ef-4e06-85d4-a5706420a1f6" providerId="ADAL" clId="{8813AA08-0723-4575-80E9-980AFC8908E1}" dt="2024-05-07T14:56:10.210" v="625" actId="14100"/>
          <ac:cxnSpMkLst>
            <pc:docMk/>
            <pc:sldMk cId="3178279108" sldId="261"/>
            <ac:cxnSpMk id="114" creationId="{E03D70EA-C51F-4071-8695-E9B0114ABE2A}"/>
          </ac:cxnSpMkLst>
        </pc:cxnChg>
        <pc:cxnChg chg="add mod">
          <ac:chgData name="Thomas Verity" userId="b46cdbf9-f6ef-4e06-85d4-a5706420a1f6" providerId="ADAL" clId="{8813AA08-0723-4575-80E9-980AFC8908E1}" dt="2024-05-07T14:56:46.091" v="630" actId="1076"/>
          <ac:cxnSpMkLst>
            <pc:docMk/>
            <pc:sldMk cId="3178279108" sldId="261"/>
            <ac:cxnSpMk id="115" creationId="{C6C9BEC5-8622-410A-962F-1261C3ED6607}"/>
          </ac:cxnSpMkLst>
        </pc:cxnChg>
        <pc:cxnChg chg="add mod">
          <ac:chgData name="Thomas Verity" userId="b46cdbf9-f6ef-4e06-85d4-a5706420a1f6" providerId="ADAL" clId="{8813AA08-0723-4575-80E9-980AFC8908E1}" dt="2024-05-07T14:57:20.866" v="635" actId="1076"/>
          <ac:cxnSpMkLst>
            <pc:docMk/>
            <pc:sldMk cId="3178279108" sldId="261"/>
            <ac:cxnSpMk id="116" creationId="{9323C4D0-CF97-49CF-BF2A-43647EB94CC1}"/>
          </ac:cxnSpMkLst>
        </pc:cxnChg>
        <pc:cxnChg chg="add mod">
          <ac:chgData name="Thomas Verity" userId="b46cdbf9-f6ef-4e06-85d4-a5706420a1f6" providerId="ADAL" clId="{8813AA08-0723-4575-80E9-980AFC8908E1}" dt="2024-05-07T14:57:48.297" v="639" actId="14100"/>
          <ac:cxnSpMkLst>
            <pc:docMk/>
            <pc:sldMk cId="3178279108" sldId="261"/>
            <ac:cxnSpMk id="117" creationId="{2AF891CE-9614-47FD-B01A-C7698261FE49}"/>
          </ac:cxnSpMkLst>
        </pc:cxnChg>
      </pc:sldChg>
      <pc:sldChg chg="addSp delSp modSp add mod">
        <pc:chgData name="Thomas Verity" userId="b46cdbf9-f6ef-4e06-85d4-a5706420a1f6" providerId="ADAL" clId="{8813AA08-0723-4575-80E9-980AFC8908E1}" dt="2024-05-07T15:19:21.836" v="782"/>
        <pc:sldMkLst>
          <pc:docMk/>
          <pc:sldMk cId="3551720809" sldId="262"/>
        </pc:sldMkLst>
        <pc:spChg chg="del">
          <ac:chgData name="Thomas Verity" userId="b46cdbf9-f6ef-4e06-85d4-a5706420a1f6" providerId="ADAL" clId="{8813AA08-0723-4575-80E9-980AFC8908E1}" dt="2024-05-07T15:00:00.035" v="679" actId="478"/>
          <ac:spMkLst>
            <pc:docMk/>
            <pc:sldMk cId="3551720809" sldId="262"/>
            <ac:spMk id="85" creationId="{1F2C300E-9648-4CBA-B454-727D6ABE767C}"/>
          </ac:spMkLst>
        </pc:spChg>
        <pc:spChg chg="del mod">
          <ac:chgData name="Thomas Verity" userId="b46cdbf9-f6ef-4e06-85d4-a5706420a1f6" providerId="ADAL" clId="{8813AA08-0723-4575-80E9-980AFC8908E1}" dt="2024-05-07T15:18:59.505" v="778" actId="21"/>
          <ac:spMkLst>
            <pc:docMk/>
            <pc:sldMk cId="3551720809" sldId="262"/>
            <ac:spMk id="86" creationId="{FABFE516-774F-4366-B02B-709F7E3DFD80}"/>
          </ac:spMkLst>
        </pc:spChg>
        <pc:spChg chg="mod">
          <ac:chgData name="Thomas Verity" userId="b46cdbf9-f6ef-4e06-85d4-a5706420a1f6" providerId="ADAL" clId="{8813AA08-0723-4575-80E9-980AFC8908E1}" dt="2024-05-07T15:00:20.882" v="684" actId="208"/>
          <ac:spMkLst>
            <pc:docMk/>
            <pc:sldMk cId="3551720809" sldId="262"/>
            <ac:spMk id="87" creationId="{7BC797BF-6097-4420-B6CB-EEFD8BFC3A0D}"/>
          </ac:spMkLst>
        </pc:spChg>
        <pc:spChg chg="mod">
          <ac:chgData name="Thomas Verity" userId="b46cdbf9-f6ef-4e06-85d4-a5706420a1f6" providerId="ADAL" clId="{8813AA08-0723-4575-80E9-980AFC8908E1}" dt="2024-05-07T14:58:38.678" v="643" actId="20577"/>
          <ac:spMkLst>
            <pc:docMk/>
            <pc:sldMk cId="3551720809" sldId="262"/>
            <ac:spMk id="89" creationId="{0BE48FFE-03D6-4DF5-AEEC-E54DDA971F58}"/>
          </ac:spMkLst>
        </pc:spChg>
        <pc:spChg chg="mod">
          <ac:chgData name="Thomas Verity" userId="b46cdbf9-f6ef-4e06-85d4-a5706420a1f6" providerId="ADAL" clId="{8813AA08-0723-4575-80E9-980AFC8908E1}" dt="2024-05-07T15:00:42.700" v="686" actId="207"/>
          <ac:spMkLst>
            <pc:docMk/>
            <pc:sldMk cId="3551720809" sldId="262"/>
            <ac:spMk id="91" creationId="{37A8CFB5-5E7B-405B-BD55-90BCDA97188B}"/>
          </ac:spMkLst>
        </pc:spChg>
        <pc:spChg chg="mod">
          <ac:chgData name="Thomas Verity" userId="b46cdbf9-f6ef-4e06-85d4-a5706420a1f6" providerId="ADAL" clId="{8813AA08-0723-4575-80E9-980AFC8908E1}" dt="2024-05-07T14:58:43.909" v="646" actId="20577"/>
          <ac:spMkLst>
            <pc:docMk/>
            <pc:sldMk cId="3551720809" sldId="262"/>
            <ac:spMk id="93" creationId="{2DAEED81-AC8D-40DD-A7CD-8CE8021C182D}"/>
          </ac:spMkLst>
        </pc:spChg>
        <pc:spChg chg="mod ord">
          <ac:chgData name="Thomas Verity" userId="b46cdbf9-f6ef-4e06-85d4-a5706420a1f6" providerId="ADAL" clId="{8813AA08-0723-4575-80E9-980AFC8908E1}" dt="2024-05-07T15:17:02.249" v="760" actId="166"/>
          <ac:spMkLst>
            <pc:docMk/>
            <pc:sldMk cId="3551720809" sldId="262"/>
            <ac:spMk id="96" creationId="{1FF580CC-8DE4-4A24-A435-725CA4AC9DCC}"/>
          </ac:spMkLst>
        </pc:spChg>
        <pc:spChg chg="del">
          <ac:chgData name="Thomas Verity" userId="b46cdbf9-f6ef-4e06-85d4-a5706420a1f6" providerId="ADAL" clId="{8813AA08-0723-4575-80E9-980AFC8908E1}" dt="2024-05-07T15:00:50.485" v="687" actId="478"/>
          <ac:spMkLst>
            <pc:docMk/>
            <pc:sldMk cId="3551720809" sldId="262"/>
            <ac:spMk id="98" creationId="{C1E856ED-1C46-4F7F-83BC-999B56207DA0}"/>
          </ac:spMkLst>
        </pc:spChg>
        <pc:spChg chg="del">
          <ac:chgData name="Thomas Verity" userId="b46cdbf9-f6ef-4e06-85d4-a5706420a1f6" providerId="ADAL" clId="{8813AA08-0723-4575-80E9-980AFC8908E1}" dt="2024-05-07T15:00:52.525" v="688" actId="478"/>
          <ac:spMkLst>
            <pc:docMk/>
            <pc:sldMk cId="3551720809" sldId="262"/>
            <ac:spMk id="99" creationId="{890459BA-ABC6-47EE-8749-EA3B84B2AC2E}"/>
          </ac:spMkLst>
        </pc:spChg>
        <pc:spChg chg="del">
          <ac:chgData name="Thomas Verity" userId="b46cdbf9-f6ef-4e06-85d4-a5706420a1f6" providerId="ADAL" clId="{8813AA08-0723-4575-80E9-980AFC8908E1}" dt="2024-05-07T15:00:54.229" v="689" actId="478"/>
          <ac:spMkLst>
            <pc:docMk/>
            <pc:sldMk cId="3551720809" sldId="262"/>
            <ac:spMk id="100" creationId="{6CD07C14-1937-420B-905B-90490B7C32C7}"/>
          </ac:spMkLst>
        </pc:spChg>
        <pc:spChg chg="del">
          <ac:chgData name="Thomas Verity" userId="b46cdbf9-f6ef-4e06-85d4-a5706420a1f6" providerId="ADAL" clId="{8813AA08-0723-4575-80E9-980AFC8908E1}" dt="2024-05-07T15:00:55.648" v="690" actId="478"/>
          <ac:spMkLst>
            <pc:docMk/>
            <pc:sldMk cId="3551720809" sldId="262"/>
            <ac:spMk id="101" creationId="{A7C0255C-DC9C-4FD0-87A2-A4D8ED0090CA}"/>
          </ac:spMkLst>
        </pc:spChg>
        <pc:spChg chg="del">
          <ac:chgData name="Thomas Verity" userId="b46cdbf9-f6ef-4e06-85d4-a5706420a1f6" providerId="ADAL" clId="{8813AA08-0723-4575-80E9-980AFC8908E1}" dt="2024-05-07T15:00:57.916" v="691" actId="478"/>
          <ac:spMkLst>
            <pc:docMk/>
            <pc:sldMk cId="3551720809" sldId="262"/>
            <ac:spMk id="102" creationId="{8739255B-76EE-4596-90A1-484AC9D24568}"/>
          </ac:spMkLst>
        </pc:spChg>
        <pc:spChg chg="del">
          <ac:chgData name="Thomas Verity" userId="b46cdbf9-f6ef-4e06-85d4-a5706420a1f6" providerId="ADAL" clId="{8813AA08-0723-4575-80E9-980AFC8908E1}" dt="2024-05-07T15:00:59.811" v="692" actId="478"/>
          <ac:spMkLst>
            <pc:docMk/>
            <pc:sldMk cId="3551720809" sldId="262"/>
            <ac:spMk id="103" creationId="{5A6C5D2A-2243-4833-863F-66470DE2E2A0}"/>
          </ac:spMkLst>
        </pc:spChg>
        <pc:spChg chg="del">
          <ac:chgData name="Thomas Verity" userId="b46cdbf9-f6ef-4e06-85d4-a5706420a1f6" providerId="ADAL" clId="{8813AA08-0723-4575-80E9-980AFC8908E1}" dt="2024-05-07T15:01:18.365" v="696" actId="478"/>
          <ac:spMkLst>
            <pc:docMk/>
            <pc:sldMk cId="3551720809" sldId="262"/>
            <ac:spMk id="104" creationId="{2A9C54ED-11AA-4680-8DE2-557568F61BD1}"/>
          </ac:spMkLst>
        </pc:spChg>
        <pc:spChg chg="del">
          <ac:chgData name="Thomas Verity" userId="b46cdbf9-f6ef-4e06-85d4-a5706420a1f6" providerId="ADAL" clId="{8813AA08-0723-4575-80E9-980AFC8908E1}" dt="2024-05-07T15:01:24.346" v="699" actId="478"/>
          <ac:spMkLst>
            <pc:docMk/>
            <pc:sldMk cId="3551720809" sldId="262"/>
            <ac:spMk id="105" creationId="{3D86EE96-4F1A-4995-9B90-FBE4BADA9E9F}"/>
          </ac:spMkLst>
        </pc:spChg>
        <pc:spChg chg="del">
          <ac:chgData name="Thomas Verity" userId="b46cdbf9-f6ef-4e06-85d4-a5706420a1f6" providerId="ADAL" clId="{8813AA08-0723-4575-80E9-980AFC8908E1}" dt="2024-05-07T15:01:26.419" v="700" actId="478"/>
          <ac:spMkLst>
            <pc:docMk/>
            <pc:sldMk cId="3551720809" sldId="262"/>
            <ac:spMk id="106" creationId="{86888EA6-761C-47DF-B9E4-3D448FCDFFAB}"/>
          </ac:spMkLst>
        </pc:spChg>
        <pc:spChg chg="del">
          <ac:chgData name="Thomas Verity" userId="b46cdbf9-f6ef-4e06-85d4-a5706420a1f6" providerId="ADAL" clId="{8813AA08-0723-4575-80E9-980AFC8908E1}" dt="2024-05-07T15:01:27.870" v="701" actId="478"/>
          <ac:spMkLst>
            <pc:docMk/>
            <pc:sldMk cId="3551720809" sldId="262"/>
            <ac:spMk id="107" creationId="{052DEF98-D9B3-4474-93B3-E4DE1A57A571}"/>
          </ac:spMkLst>
        </pc:spChg>
        <pc:spChg chg="add mod">
          <ac:chgData name="Thomas Verity" userId="b46cdbf9-f6ef-4e06-85d4-a5706420a1f6" providerId="ADAL" clId="{8813AA08-0723-4575-80E9-980AFC8908E1}" dt="2024-05-07T14:59:28.161" v="676" actId="1076"/>
          <ac:spMkLst>
            <pc:docMk/>
            <pc:sldMk cId="3551720809" sldId="262"/>
            <ac:spMk id="118" creationId="{2C5F86CF-E2A7-4B8F-AA2B-3965AA81F9D7}"/>
          </ac:spMkLst>
        </pc:spChg>
        <pc:spChg chg="add mod">
          <ac:chgData name="Thomas Verity" userId="b46cdbf9-f6ef-4e06-85d4-a5706420a1f6" providerId="ADAL" clId="{8813AA08-0723-4575-80E9-980AFC8908E1}" dt="2024-05-07T15:00:07.111" v="682" actId="1038"/>
          <ac:spMkLst>
            <pc:docMk/>
            <pc:sldMk cId="3551720809" sldId="262"/>
            <ac:spMk id="119" creationId="{FED31D51-6D8B-4C5B-AAA5-4AB14620C0C8}"/>
          </ac:spMkLst>
        </pc:spChg>
        <pc:spChg chg="add mod">
          <ac:chgData name="Thomas Verity" userId="b46cdbf9-f6ef-4e06-85d4-a5706420a1f6" providerId="ADAL" clId="{8813AA08-0723-4575-80E9-980AFC8908E1}" dt="2024-05-07T15:01:44.174" v="703" actId="1076"/>
          <ac:spMkLst>
            <pc:docMk/>
            <pc:sldMk cId="3551720809" sldId="262"/>
            <ac:spMk id="121" creationId="{5A3FA131-726B-416C-AEB0-905A25637EB7}"/>
          </ac:spMkLst>
        </pc:spChg>
        <pc:spChg chg="add mod">
          <ac:chgData name="Thomas Verity" userId="b46cdbf9-f6ef-4e06-85d4-a5706420a1f6" providerId="ADAL" clId="{8813AA08-0723-4575-80E9-980AFC8908E1}" dt="2024-05-07T15:01:54.533" v="705" actId="1076"/>
          <ac:spMkLst>
            <pc:docMk/>
            <pc:sldMk cId="3551720809" sldId="262"/>
            <ac:spMk id="122" creationId="{3E593DF1-DCB5-4B50-BA47-4287B790D5DC}"/>
          </ac:spMkLst>
        </pc:spChg>
        <pc:spChg chg="add mod">
          <ac:chgData name="Thomas Verity" userId="b46cdbf9-f6ef-4e06-85d4-a5706420a1f6" providerId="ADAL" clId="{8813AA08-0723-4575-80E9-980AFC8908E1}" dt="2024-05-07T15:02:04.326" v="707" actId="1076"/>
          <ac:spMkLst>
            <pc:docMk/>
            <pc:sldMk cId="3551720809" sldId="262"/>
            <ac:spMk id="123" creationId="{A9BB2CC8-A01E-4E27-BE49-A3744F99C2CC}"/>
          </ac:spMkLst>
        </pc:spChg>
        <pc:spChg chg="add mod">
          <ac:chgData name="Thomas Verity" userId="b46cdbf9-f6ef-4e06-85d4-a5706420a1f6" providerId="ADAL" clId="{8813AA08-0723-4575-80E9-980AFC8908E1}" dt="2024-05-07T15:02:14.232" v="709" actId="1076"/>
          <ac:spMkLst>
            <pc:docMk/>
            <pc:sldMk cId="3551720809" sldId="262"/>
            <ac:spMk id="124" creationId="{A7C0F039-E220-461B-84D2-276E663C0083}"/>
          </ac:spMkLst>
        </pc:spChg>
        <pc:spChg chg="add mod">
          <ac:chgData name="Thomas Verity" userId="b46cdbf9-f6ef-4e06-85d4-a5706420a1f6" providerId="ADAL" clId="{8813AA08-0723-4575-80E9-980AFC8908E1}" dt="2024-05-07T15:02:25.903" v="711" actId="1076"/>
          <ac:spMkLst>
            <pc:docMk/>
            <pc:sldMk cId="3551720809" sldId="262"/>
            <ac:spMk id="125" creationId="{A704F809-3C47-4EEA-8F7A-F1612F3C7590}"/>
          </ac:spMkLst>
        </pc:spChg>
        <pc:spChg chg="add mod">
          <ac:chgData name="Thomas Verity" userId="b46cdbf9-f6ef-4e06-85d4-a5706420a1f6" providerId="ADAL" clId="{8813AA08-0723-4575-80E9-980AFC8908E1}" dt="2024-05-07T15:02:36.010" v="713" actId="1076"/>
          <ac:spMkLst>
            <pc:docMk/>
            <pc:sldMk cId="3551720809" sldId="262"/>
            <ac:spMk id="126" creationId="{47A7986B-A631-4C47-A6F2-30786E811C73}"/>
          </ac:spMkLst>
        </pc:spChg>
        <pc:spChg chg="add del mod">
          <ac:chgData name="Thomas Verity" userId="b46cdbf9-f6ef-4e06-85d4-a5706420a1f6" providerId="ADAL" clId="{8813AA08-0723-4575-80E9-980AFC8908E1}" dt="2024-05-07T15:04:02.360" v="719" actId="478"/>
          <ac:spMkLst>
            <pc:docMk/>
            <pc:sldMk cId="3551720809" sldId="262"/>
            <ac:spMk id="127" creationId="{6AC39EF2-7A66-4975-80F9-C8CA4638A765}"/>
          </ac:spMkLst>
        </pc:spChg>
        <pc:spChg chg="add mod">
          <ac:chgData name="Thomas Verity" userId="b46cdbf9-f6ef-4e06-85d4-a5706420a1f6" providerId="ADAL" clId="{8813AA08-0723-4575-80E9-980AFC8908E1}" dt="2024-05-07T15:04:11.735" v="721" actId="1076"/>
          <ac:spMkLst>
            <pc:docMk/>
            <pc:sldMk cId="3551720809" sldId="262"/>
            <ac:spMk id="128" creationId="{56518752-F134-47F0-B4A6-A54977073FBB}"/>
          </ac:spMkLst>
        </pc:spChg>
        <pc:spChg chg="add mod">
          <ac:chgData name="Thomas Verity" userId="b46cdbf9-f6ef-4e06-85d4-a5706420a1f6" providerId="ADAL" clId="{8813AA08-0723-4575-80E9-980AFC8908E1}" dt="2024-05-07T15:04:20.256" v="723" actId="1076"/>
          <ac:spMkLst>
            <pc:docMk/>
            <pc:sldMk cId="3551720809" sldId="262"/>
            <ac:spMk id="129" creationId="{649C3D9E-EAE4-414B-ABB3-BCB51FA419B7}"/>
          </ac:spMkLst>
        </pc:spChg>
        <pc:spChg chg="add mod">
          <ac:chgData name="Thomas Verity" userId="b46cdbf9-f6ef-4e06-85d4-a5706420a1f6" providerId="ADAL" clId="{8813AA08-0723-4575-80E9-980AFC8908E1}" dt="2024-05-07T15:04:33.838" v="725" actId="1076"/>
          <ac:spMkLst>
            <pc:docMk/>
            <pc:sldMk cId="3551720809" sldId="262"/>
            <ac:spMk id="130" creationId="{E5970554-8840-4396-B8F5-D35C726F671A}"/>
          </ac:spMkLst>
        </pc:spChg>
        <pc:spChg chg="add mod">
          <ac:chgData name="Thomas Verity" userId="b46cdbf9-f6ef-4e06-85d4-a5706420a1f6" providerId="ADAL" clId="{8813AA08-0723-4575-80E9-980AFC8908E1}" dt="2024-05-07T15:04:44.245" v="727" actId="1076"/>
          <ac:spMkLst>
            <pc:docMk/>
            <pc:sldMk cId="3551720809" sldId="262"/>
            <ac:spMk id="131" creationId="{56F4B5B4-B9D4-4B8D-8933-1335E3AF2C18}"/>
          </ac:spMkLst>
        </pc:spChg>
        <pc:spChg chg="add mod">
          <ac:chgData name="Thomas Verity" userId="b46cdbf9-f6ef-4e06-85d4-a5706420a1f6" providerId="ADAL" clId="{8813AA08-0723-4575-80E9-980AFC8908E1}" dt="2024-05-07T15:17:15.908" v="761" actId="1076"/>
          <ac:spMkLst>
            <pc:docMk/>
            <pc:sldMk cId="3551720809" sldId="262"/>
            <ac:spMk id="132" creationId="{DED52110-D270-4A13-949A-2FE2F0B9D675}"/>
          </ac:spMkLst>
        </pc:spChg>
        <pc:spChg chg="add mod ord">
          <ac:chgData name="Thomas Verity" userId="b46cdbf9-f6ef-4e06-85d4-a5706420a1f6" providerId="ADAL" clId="{8813AA08-0723-4575-80E9-980AFC8908E1}" dt="2024-05-07T15:18:32.753" v="775" actId="207"/>
          <ac:spMkLst>
            <pc:docMk/>
            <pc:sldMk cId="3551720809" sldId="262"/>
            <ac:spMk id="133" creationId="{249CF696-B30C-4698-A1C2-5FC4C64347AA}"/>
          </ac:spMkLst>
        </pc:spChg>
        <pc:spChg chg="add mod">
          <ac:chgData name="Thomas Verity" userId="b46cdbf9-f6ef-4e06-85d4-a5706420a1f6" providerId="ADAL" clId="{8813AA08-0723-4575-80E9-980AFC8908E1}" dt="2024-05-07T15:17:29.868" v="764" actId="1036"/>
          <ac:spMkLst>
            <pc:docMk/>
            <pc:sldMk cId="3551720809" sldId="262"/>
            <ac:spMk id="134" creationId="{B6FD8919-476E-41B2-BA48-8B1D63ACC5CD}"/>
          </ac:spMkLst>
        </pc:spChg>
        <pc:spChg chg="add mod">
          <ac:chgData name="Thomas Verity" userId="b46cdbf9-f6ef-4e06-85d4-a5706420a1f6" providerId="ADAL" clId="{8813AA08-0723-4575-80E9-980AFC8908E1}" dt="2024-05-07T15:18:53.423" v="777" actId="1076"/>
          <ac:spMkLst>
            <pc:docMk/>
            <pc:sldMk cId="3551720809" sldId="262"/>
            <ac:spMk id="135" creationId="{DF54BF53-B285-4CEE-81CD-219B679C46E8}"/>
          </ac:spMkLst>
        </pc:spChg>
        <pc:spChg chg="add del mod">
          <ac:chgData name="Thomas Verity" userId="b46cdbf9-f6ef-4e06-85d4-a5706420a1f6" providerId="ADAL" clId="{8813AA08-0723-4575-80E9-980AFC8908E1}" dt="2024-05-07T15:16:15.371" v="753" actId="478"/>
          <ac:spMkLst>
            <pc:docMk/>
            <pc:sldMk cId="3551720809" sldId="262"/>
            <ac:spMk id="136" creationId="{8190DA96-F56B-4C1D-A4F9-3E3FC58EE110}"/>
          </ac:spMkLst>
        </pc:spChg>
        <pc:spChg chg="add mod">
          <ac:chgData name="Thomas Verity" userId="b46cdbf9-f6ef-4e06-85d4-a5706420a1f6" providerId="ADAL" clId="{8813AA08-0723-4575-80E9-980AFC8908E1}" dt="2024-05-07T15:18:47.239" v="776" actId="1076"/>
          <ac:spMkLst>
            <pc:docMk/>
            <pc:sldMk cId="3551720809" sldId="262"/>
            <ac:spMk id="137" creationId="{EC6DE27C-D193-4187-9319-CC9FDAA676C6}"/>
          </ac:spMkLst>
        </pc:spChg>
        <pc:spChg chg="add mod">
          <ac:chgData name="Thomas Verity" userId="b46cdbf9-f6ef-4e06-85d4-a5706420a1f6" providerId="ADAL" clId="{8813AA08-0723-4575-80E9-980AFC8908E1}" dt="2024-05-07T15:17:24.017" v="763" actId="1035"/>
          <ac:spMkLst>
            <pc:docMk/>
            <pc:sldMk cId="3551720809" sldId="262"/>
            <ac:spMk id="138" creationId="{C90D1B93-26E4-46CC-9EC3-DE47E813BA3A}"/>
          </ac:spMkLst>
        </pc:spChg>
        <pc:spChg chg="add mod">
          <ac:chgData name="Thomas Verity" userId="b46cdbf9-f6ef-4e06-85d4-a5706420a1f6" providerId="ADAL" clId="{8813AA08-0723-4575-80E9-980AFC8908E1}" dt="2024-05-07T15:19:21.836" v="782"/>
          <ac:spMkLst>
            <pc:docMk/>
            <pc:sldMk cId="3551720809" sldId="262"/>
            <ac:spMk id="139" creationId="{C535A344-A4EB-404D-A85B-B35A8793764E}"/>
          </ac:spMkLst>
        </pc:spChg>
        <pc:picChg chg="mod">
          <ac:chgData name="Thomas Verity" userId="b46cdbf9-f6ef-4e06-85d4-a5706420a1f6" providerId="ADAL" clId="{8813AA08-0723-4575-80E9-980AFC8908E1}" dt="2024-05-07T15:03:03.193" v="716" actId="1036"/>
          <ac:picMkLst>
            <pc:docMk/>
            <pc:sldMk cId="3551720809" sldId="262"/>
            <ac:picMk id="2" creationId="{74E24FE2-BC44-4C3F-8DFF-B865D80A0869}"/>
          </ac:picMkLst>
        </pc:picChg>
        <pc:picChg chg="add del">
          <ac:chgData name="Thomas Verity" userId="b46cdbf9-f6ef-4e06-85d4-a5706420a1f6" providerId="ADAL" clId="{8813AA08-0723-4575-80E9-980AFC8908E1}" dt="2024-05-07T15:01:22.124" v="698" actId="478"/>
          <ac:picMkLst>
            <pc:docMk/>
            <pc:sldMk cId="3551720809" sldId="262"/>
            <ac:picMk id="3" creationId="{F2CD1520-2A42-490F-AA01-6A6B86CD0062}"/>
          </ac:picMkLst>
        </pc:picChg>
        <pc:picChg chg="del">
          <ac:chgData name="Thomas Verity" userId="b46cdbf9-f6ef-4e06-85d4-a5706420a1f6" providerId="ADAL" clId="{8813AA08-0723-4575-80E9-980AFC8908E1}" dt="2024-05-07T15:01:01.799" v="693" actId="478"/>
          <ac:picMkLst>
            <pc:docMk/>
            <pc:sldMk cId="3551720809" sldId="262"/>
            <ac:picMk id="24" creationId="{48B7C54B-CF83-4B09-A65A-86F6EDAEAB26}"/>
          </ac:picMkLst>
        </pc:picChg>
        <pc:picChg chg="mod">
          <ac:chgData name="Thomas Verity" userId="b46cdbf9-f6ef-4e06-85d4-a5706420a1f6" providerId="ADAL" clId="{8813AA08-0723-4575-80E9-980AFC8908E1}" dt="2024-05-07T15:03:10.411" v="717" actId="1076"/>
          <ac:picMkLst>
            <pc:docMk/>
            <pc:sldMk cId="3551720809" sldId="262"/>
            <ac:picMk id="26" creationId="{2D772454-0ADC-4D7F-B288-1FDD61AAD9E4}"/>
          </ac:picMkLst>
        </pc:picChg>
        <pc:picChg chg="mod">
          <ac:chgData name="Thomas Verity" userId="b46cdbf9-f6ef-4e06-85d4-a5706420a1f6" providerId="ADAL" clId="{8813AA08-0723-4575-80E9-980AFC8908E1}" dt="2024-05-07T15:13:57.163" v="740" actId="1076"/>
          <ac:picMkLst>
            <pc:docMk/>
            <pc:sldMk cId="3551720809" sldId="262"/>
            <ac:picMk id="97" creationId="{D083D711-76C3-4609-AA25-C3C556348DB5}"/>
          </ac:picMkLst>
        </pc:picChg>
        <pc:picChg chg="add mod">
          <ac:chgData name="Thomas Verity" userId="b46cdbf9-f6ef-4e06-85d4-a5706420a1f6" providerId="ADAL" clId="{8813AA08-0723-4575-80E9-980AFC8908E1}" dt="2024-05-07T15:01:14.922" v="695" actId="1076"/>
          <ac:picMkLst>
            <pc:docMk/>
            <pc:sldMk cId="3551720809" sldId="262"/>
            <ac:picMk id="120" creationId="{E4736088-CF83-4DC4-B04C-6983AFB6D12D}"/>
          </ac:picMkLst>
        </pc:picChg>
        <pc:cxnChg chg="add mod">
          <ac:chgData name="Thomas Verity" userId="b46cdbf9-f6ef-4e06-85d4-a5706420a1f6" providerId="ADAL" clId="{8813AA08-0723-4575-80E9-980AFC8908E1}" dt="2024-05-07T14:59:37.270" v="678" actId="14100"/>
          <ac:cxnSpMkLst>
            <pc:docMk/>
            <pc:sldMk cId="3551720809" sldId="262"/>
            <ac:cxnSpMk id="70" creationId="{F3414F37-4DAC-4953-92E3-127308A45B63}"/>
          </ac:cxnSpMkLst>
        </pc:cxnChg>
      </pc:sldChg>
    </pc:docChg>
  </pc:docChgLst>
  <pc:docChgLst>
    <pc:chgData name="Thomas Verity" userId="S::tverity@churchmead.org::b46cdbf9-f6ef-4e06-85d4-a5706420a1f6" providerId="AD" clId="Web-{68E82BF0-E832-B911-9BBA-8ECBDB72AF68}"/>
    <pc:docChg chg="delSld modSld">
      <pc:chgData name="Thomas Verity" userId="S::tverity@churchmead.org::b46cdbf9-f6ef-4e06-85d4-a5706420a1f6" providerId="AD" clId="Web-{68E82BF0-E832-B911-9BBA-8ECBDB72AF68}" dt="2024-05-07T19:26:17.911" v="299" actId="20577"/>
      <pc:docMkLst>
        <pc:docMk/>
      </pc:docMkLst>
      <pc:sldChg chg="addSp delSp modSp">
        <pc:chgData name="Thomas Verity" userId="S::tverity@churchmead.org::b46cdbf9-f6ef-4e06-85d4-a5706420a1f6" providerId="AD" clId="Web-{68E82BF0-E832-B911-9BBA-8ECBDB72AF68}" dt="2024-05-07T19:22:40.364" v="277"/>
        <pc:sldMkLst>
          <pc:docMk/>
          <pc:sldMk cId="1862690226" sldId="260"/>
        </pc:sldMkLst>
        <pc:spChg chg="mod">
          <ac:chgData name="Thomas Verity" userId="S::tverity@churchmead.org::b46cdbf9-f6ef-4e06-85d4-a5706420a1f6" providerId="AD" clId="Web-{68E82BF0-E832-B911-9BBA-8ECBDB72AF68}" dt="2024-05-07T19:12:19.894" v="192"/>
          <ac:spMkLst>
            <pc:docMk/>
            <pc:sldMk cId="1862690226" sldId="260"/>
            <ac:spMk id="7" creationId="{79B03C9A-CF71-461B-BAA8-79CE30D32D76}"/>
          </ac:spMkLst>
        </pc:spChg>
        <pc:spChg chg="mod">
          <ac:chgData name="Thomas Verity" userId="S::tverity@churchmead.org::b46cdbf9-f6ef-4e06-85d4-a5706420a1f6" providerId="AD" clId="Web-{68E82BF0-E832-B911-9BBA-8ECBDB72AF68}" dt="2024-05-07T19:15:10.597" v="211"/>
          <ac:spMkLst>
            <pc:docMk/>
            <pc:sldMk cId="1862690226" sldId="260"/>
            <ac:spMk id="14" creationId="{6F0EFB13-F95C-44EC-9ED6-FFEAF9264852}"/>
          </ac:spMkLst>
        </pc:spChg>
        <pc:spChg chg="mod">
          <ac:chgData name="Thomas Verity" userId="S::tverity@churchmead.org::b46cdbf9-f6ef-4e06-85d4-a5706420a1f6" providerId="AD" clId="Web-{68E82BF0-E832-B911-9BBA-8ECBDB72AF68}" dt="2024-05-07T19:15:10.597" v="212"/>
          <ac:spMkLst>
            <pc:docMk/>
            <pc:sldMk cId="1862690226" sldId="260"/>
            <ac:spMk id="15" creationId="{570AE15D-81F4-4AAF-AE29-737C05765F74}"/>
          </ac:spMkLst>
        </pc:spChg>
        <pc:spChg chg="mod ord">
          <ac:chgData name="Thomas Verity" userId="S::tverity@churchmead.org::b46cdbf9-f6ef-4e06-85d4-a5706420a1f6" providerId="AD" clId="Web-{68E82BF0-E832-B911-9BBA-8ECBDB72AF68}" dt="2024-05-07T19:17:22.473" v="224" actId="20577"/>
          <ac:spMkLst>
            <pc:docMk/>
            <pc:sldMk cId="1862690226" sldId="260"/>
            <ac:spMk id="16" creationId="{01FB862E-867D-4335-B7EA-F8A1B1080195}"/>
          </ac:spMkLst>
        </pc:spChg>
        <pc:spChg chg="del mod">
          <ac:chgData name="Thomas Verity" userId="S::tverity@churchmead.org::b46cdbf9-f6ef-4e06-85d4-a5706420a1f6" providerId="AD" clId="Web-{68E82BF0-E832-B911-9BBA-8ECBDB72AF68}" dt="2024-05-07T19:17:16.535" v="222"/>
          <ac:spMkLst>
            <pc:docMk/>
            <pc:sldMk cId="1862690226" sldId="260"/>
            <ac:spMk id="17" creationId="{451ADC33-80D7-4F95-88E3-491A8C265770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63"/>
          <ac:spMkLst>
            <pc:docMk/>
            <pc:sldMk cId="1862690226" sldId="260"/>
            <ac:spMk id="18" creationId="{A0FF8773-5B3D-617D-FC37-C29CE42889DC}"/>
          </ac:spMkLst>
        </pc:spChg>
        <pc:spChg chg="mod">
          <ac:chgData name="Thomas Verity" userId="S::tverity@churchmead.org::b46cdbf9-f6ef-4e06-85d4-a5706420a1f6" providerId="AD" clId="Web-{68E82BF0-E832-B911-9BBA-8ECBDB72AF68}" dt="2024-05-07T19:22:18.442" v="270" actId="1076"/>
          <ac:spMkLst>
            <pc:docMk/>
            <pc:sldMk cId="1862690226" sldId="260"/>
            <ac:spMk id="20" creationId="{971279BA-A994-4FF6-B285-A30E3495A410}"/>
          </ac:spMkLst>
        </pc:spChg>
        <pc:spChg chg="mod">
          <ac:chgData name="Thomas Verity" userId="S::tverity@churchmead.org::b46cdbf9-f6ef-4e06-85d4-a5706420a1f6" providerId="AD" clId="Web-{68E82BF0-E832-B911-9BBA-8ECBDB72AF68}" dt="2024-05-07T19:22:18.489" v="272" actId="1076"/>
          <ac:spMkLst>
            <pc:docMk/>
            <pc:sldMk cId="1862690226" sldId="260"/>
            <ac:spMk id="22" creationId="{827A51F0-E0FF-42E7-BFA2-12E2A2DABD0B}"/>
          </ac:spMkLst>
        </pc:spChg>
        <pc:spChg chg="mod">
          <ac:chgData name="Thomas Verity" userId="S::tverity@churchmead.org::b46cdbf9-f6ef-4e06-85d4-a5706420a1f6" providerId="AD" clId="Web-{68E82BF0-E832-B911-9BBA-8ECBDB72AF68}" dt="2024-05-07T19:22:18.520" v="273" actId="1076"/>
          <ac:spMkLst>
            <pc:docMk/>
            <pc:sldMk cId="1862690226" sldId="260"/>
            <ac:spMk id="23" creationId="{8BBCF8A9-E553-4490-B53C-4958F4B6282F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62"/>
          <ac:spMkLst>
            <pc:docMk/>
            <pc:sldMk cId="1862690226" sldId="260"/>
            <ac:spMk id="24" creationId="{99837EF6-768C-E487-4B6B-F6BE72F93110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2:15.237" v="61"/>
          <ac:spMkLst>
            <pc:docMk/>
            <pc:sldMk cId="1862690226" sldId="260"/>
            <ac:spMk id="26" creationId="{D1B61D94-9FBA-0C6E-8E76-88E887BDED79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60"/>
          <ac:spMkLst>
            <pc:docMk/>
            <pc:sldMk cId="1862690226" sldId="260"/>
            <ac:spMk id="28" creationId="{905B34F5-E6A3-E3B6-1457-5D3D057A1207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9"/>
          <ac:spMkLst>
            <pc:docMk/>
            <pc:sldMk cId="1862690226" sldId="260"/>
            <ac:spMk id="30" creationId="{DB4D6F48-74E7-D434-D3A4-D0D8D03945AB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8"/>
          <ac:spMkLst>
            <pc:docMk/>
            <pc:sldMk cId="1862690226" sldId="260"/>
            <ac:spMk id="32" creationId="{A2F539AB-D150-BE08-CD91-C907ADD97F2B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7"/>
          <ac:spMkLst>
            <pc:docMk/>
            <pc:sldMk cId="1862690226" sldId="260"/>
            <ac:spMk id="34" creationId="{BD99B017-8982-B4CA-4D66-07398C972E8C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6"/>
          <ac:spMkLst>
            <pc:docMk/>
            <pc:sldMk cId="1862690226" sldId="260"/>
            <ac:spMk id="38" creationId="{E3809867-A7BC-884C-3D59-84A2F29288AA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5"/>
          <ac:spMkLst>
            <pc:docMk/>
            <pc:sldMk cId="1862690226" sldId="260"/>
            <ac:spMk id="40" creationId="{2F9ED7FB-242C-6B09-5FA9-7CCC10A7B946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4"/>
          <ac:spMkLst>
            <pc:docMk/>
            <pc:sldMk cId="1862690226" sldId="260"/>
            <ac:spMk id="42" creationId="{BB81810D-A225-3457-82C5-42F1E9C9C4A0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3"/>
          <ac:spMkLst>
            <pc:docMk/>
            <pc:sldMk cId="1862690226" sldId="260"/>
            <ac:spMk id="44" creationId="{77ACFCDF-7C68-75CD-124D-2071DB3C8ADA}"/>
          </ac:spMkLst>
        </pc:spChg>
        <pc:spChg chg="add del">
          <ac:chgData name="Thomas Verity" userId="S::tverity@churchmead.org::b46cdbf9-f6ef-4e06-85d4-a5706420a1f6" providerId="AD" clId="Web-{68E82BF0-E832-B911-9BBA-8ECBDB72AF68}" dt="2024-05-07T19:02:15.237" v="52"/>
          <ac:spMkLst>
            <pc:docMk/>
            <pc:sldMk cId="1862690226" sldId="260"/>
            <ac:spMk id="46" creationId="{E8C18926-386E-BD42-8C3E-D607D1EAD727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2:49.112" v="74" actId="1076"/>
          <ac:spMkLst>
            <pc:docMk/>
            <pc:sldMk cId="1862690226" sldId="260"/>
            <ac:spMk id="48" creationId="{CA7A8F65-5F69-CAEB-E56D-7D9EAEC615D2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2:49.143" v="75" actId="1076"/>
          <ac:spMkLst>
            <pc:docMk/>
            <pc:sldMk cId="1862690226" sldId="260"/>
            <ac:spMk id="50" creationId="{7BA6EC6E-BE32-B9A5-17DE-A68402945335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2:49.159" v="76" actId="1076"/>
          <ac:spMkLst>
            <pc:docMk/>
            <pc:sldMk cId="1862690226" sldId="260"/>
            <ac:spMk id="52" creationId="{906DB078-E6F5-E7B1-9C50-293FC1FF48D9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2:49.174" v="77" actId="1076"/>
          <ac:spMkLst>
            <pc:docMk/>
            <pc:sldMk cId="1862690226" sldId="260"/>
            <ac:spMk id="55" creationId="{9842381D-D4EF-C267-EB17-6D373C18088A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3:56.846" v="94" actId="1076"/>
          <ac:spMkLst>
            <pc:docMk/>
            <pc:sldMk cId="1862690226" sldId="260"/>
            <ac:spMk id="57" creationId="{039183D1-CA56-63BB-6E88-9BCF685C114C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06.659" v="123"/>
          <ac:spMkLst>
            <pc:docMk/>
            <pc:sldMk cId="1862690226" sldId="260"/>
            <ac:spMk id="59" creationId="{0987F474-3EA0-F069-E17D-CC1887DCC4CF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3:06.065" v="86" actId="1076"/>
          <ac:spMkLst>
            <pc:docMk/>
            <pc:sldMk cId="1862690226" sldId="260"/>
            <ac:spMk id="61" creationId="{5852F462-9214-4DC7-E923-2B79C2029937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3:49.065" v="93" actId="1076"/>
          <ac:spMkLst>
            <pc:docMk/>
            <pc:sldMk cId="1862690226" sldId="260"/>
            <ac:spMk id="63" creationId="{99CA4A1F-8AB3-37C5-0329-053AD2E497D4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3:43.706" v="92" actId="1076"/>
          <ac:spMkLst>
            <pc:docMk/>
            <pc:sldMk cId="1862690226" sldId="260"/>
            <ac:spMk id="65" creationId="{E63B7A44-62D9-E84A-C776-C86BDD386112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3:18.471" v="89" actId="1076"/>
          <ac:spMkLst>
            <pc:docMk/>
            <pc:sldMk cId="1862690226" sldId="260"/>
            <ac:spMk id="67" creationId="{E10A0228-CCBD-79F8-9A58-48CF97724DA9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47.753" v="132"/>
          <ac:spMkLst>
            <pc:docMk/>
            <pc:sldMk cId="1862690226" sldId="260"/>
            <ac:spMk id="69" creationId="{97979F74-4308-26D9-D374-A5EEA9156D16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44.768" v="131"/>
          <ac:spMkLst>
            <pc:docMk/>
            <pc:sldMk cId="1862690226" sldId="260"/>
            <ac:spMk id="71" creationId="{B3A44244-7997-E199-BD72-A056A8DE9DD3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55.128" v="134"/>
          <ac:spMkLst>
            <pc:docMk/>
            <pc:sldMk cId="1862690226" sldId="260"/>
            <ac:spMk id="73" creationId="{E1D7B0DE-2AEE-1E8F-BB4F-09B3E5CA8FAB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40.518" v="130"/>
          <ac:spMkLst>
            <pc:docMk/>
            <pc:sldMk cId="1862690226" sldId="260"/>
            <ac:spMk id="75" creationId="{75D39EAB-28B9-A5B5-917F-A4FF76D9BDE6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21.737" v="125"/>
          <ac:spMkLst>
            <pc:docMk/>
            <pc:sldMk cId="1862690226" sldId="260"/>
            <ac:spMk id="77" creationId="{EB371419-3184-AF80-4B40-F54542C3CB63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0:14.956" v="158"/>
          <ac:spMkLst>
            <pc:docMk/>
            <pc:sldMk cId="1862690226" sldId="260"/>
            <ac:spMk id="79" creationId="{8D0C52BF-CB0E-019D-B7B2-CABDB4145B53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37.628" v="129"/>
          <ac:spMkLst>
            <pc:docMk/>
            <pc:sldMk cId="1862690226" sldId="260"/>
            <ac:spMk id="81" creationId="{4D7C2785-17F5-D92C-0FE5-180765657744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0:24.550" v="161"/>
          <ac:spMkLst>
            <pc:docMk/>
            <pc:sldMk cId="1862690226" sldId="260"/>
            <ac:spMk id="83" creationId="{17059357-3A0B-F549-5C55-E44939D80F39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35.159" v="128"/>
          <ac:spMkLst>
            <pc:docMk/>
            <pc:sldMk cId="1862690226" sldId="260"/>
            <ac:spMk id="85" creationId="{E56D71A8-FE56-3895-E41C-6E5781602640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06:27.378" v="126"/>
          <ac:spMkLst>
            <pc:docMk/>
            <pc:sldMk cId="1862690226" sldId="260"/>
            <ac:spMk id="87" creationId="{CDE091F8-9CFD-0FBA-002D-ED25C10C4D8C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7:34.081" v="137" actId="1076"/>
          <ac:spMkLst>
            <pc:docMk/>
            <pc:sldMk cId="1862690226" sldId="260"/>
            <ac:spMk id="88" creationId="{62A13652-D570-C298-0099-B85E34DC2C09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8:29.675" v="145" actId="1076"/>
          <ac:spMkLst>
            <pc:docMk/>
            <pc:sldMk cId="1862690226" sldId="260"/>
            <ac:spMk id="89" creationId="{9EC88205-57DD-CE86-D4B1-2200E0F9C031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9:00.472" v="149" actId="1076"/>
          <ac:spMkLst>
            <pc:docMk/>
            <pc:sldMk cId="1862690226" sldId="260"/>
            <ac:spMk id="90" creationId="{A61E719D-9399-02E8-339B-B19FBFD40E1D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09:33.706" v="152" actId="1076"/>
          <ac:spMkLst>
            <pc:docMk/>
            <pc:sldMk cId="1862690226" sldId="260"/>
            <ac:spMk id="91" creationId="{85CFB6BF-02CF-599E-AE06-1D24BB858D86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0:02.534" v="155" actId="1076"/>
          <ac:spMkLst>
            <pc:docMk/>
            <pc:sldMk cId="1862690226" sldId="260"/>
            <ac:spMk id="92" creationId="{1CFDE3F8-14FD-9FDC-2B17-8EDB9DC2448D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1:44.784" v="191"/>
          <ac:spMkLst>
            <pc:docMk/>
            <pc:sldMk cId="1862690226" sldId="260"/>
            <ac:spMk id="93" creationId="{6077B185-0F8B-4316-8BA4-41989BBAFEA7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2:40.425" v="195"/>
          <ac:spMkLst>
            <pc:docMk/>
            <pc:sldMk cId="1862690226" sldId="260"/>
            <ac:spMk id="94" creationId="{DB288F20-2426-D461-38E9-0BF1DF2197BF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4:03.503" v="206" actId="1076"/>
          <ac:spMkLst>
            <pc:docMk/>
            <pc:sldMk cId="1862690226" sldId="260"/>
            <ac:spMk id="97" creationId="{BE71389D-EFDE-2B2F-41D4-9BCB3B266F7B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4:43.144" v="210" actId="1076"/>
          <ac:spMkLst>
            <pc:docMk/>
            <pc:sldMk cId="1862690226" sldId="260"/>
            <ac:spMk id="101" creationId="{E9B6357A-B449-AEFF-9334-5AE2BFBB54B9}"/>
          </ac:spMkLst>
        </pc:spChg>
        <pc:spChg chg="add del mod ord">
          <ac:chgData name="Thomas Verity" userId="S::tverity@churchmead.org::b46cdbf9-f6ef-4e06-85d4-a5706420a1f6" providerId="AD" clId="Web-{68E82BF0-E832-B911-9BBA-8ECBDB72AF68}" dt="2024-05-07T19:17:08.598" v="220"/>
          <ac:spMkLst>
            <pc:docMk/>
            <pc:sldMk cId="1862690226" sldId="260"/>
            <ac:spMk id="102" creationId="{0A10E3F1-0B4B-9594-F455-3DC986EDF383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8:14.082" v="231"/>
          <ac:spMkLst>
            <pc:docMk/>
            <pc:sldMk cId="1862690226" sldId="260"/>
            <ac:spMk id="103" creationId="{167758FD-0EC7-72BA-5AE6-F11EE0479E8C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8:50.035" v="241"/>
          <ac:spMkLst>
            <pc:docMk/>
            <pc:sldMk cId="1862690226" sldId="260"/>
            <ac:spMk id="106" creationId="{849A954A-54C0-3884-26B2-25536A36F2CC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8:50.035" v="240"/>
          <ac:spMkLst>
            <pc:docMk/>
            <pc:sldMk cId="1862690226" sldId="260"/>
            <ac:spMk id="108" creationId="{FBECC0EC-3855-52BA-2ECD-5D09161738A4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8:50.035" v="239"/>
          <ac:spMkLst>
            <pc:docMk/>
            <pc:sldMk cId="1862690226" sldId="260"/>
            <ac:spMk id="110" creationId="{3217FD59-950C-F6D4-7117-8C8C96BE2B3A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20:52.895" v="258" actId="1076"/>
          <ac:spMkLst>
            <pc:docMk/>
            <pc:sldMk cId="1862690226" sldId="260"/>
            <ac:spMk id="112" creationId="{61A680C4-64C1-4149-2C30-8D26D9D24602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20:52.910" v="259" actId="1076"/>
          <ac:spMkLst>
            <pc:docMk/>
            <pc:sldMk cId="1862690226" sldId="260"/>
            <ac:spMk id="114" creationId="{2B617A21-01AC-EBBF-EF37-48A52C808554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21:16.785" v="262" actId="1076"/>
          <ac:spMkLst>
            <pc:docMk/>
            <pc:sldMk cId="1862690226" sldId="260"/>
            <ac:spMk id="116" creationId="{8D59E03A-CB11-4385-F0EB-4681BEBA974A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21:16.817" v="263" actId="1076"/>
          <ac:spMkLst>
            <pc:docMk/>
            <pc:sldMk cId="1862690226" sldId="260"/>
            <ac:spMk id="118" creationId="{36CB8E0E-2C5D-0B6E-37E1-63B4C6A827BE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21:51.848" v="267"/>
          <ac:spMkLst>
            <pc:docMk/>
            <pc:sldMk cId="1862690226" sldId="260"/>
            <ac:spMk id="119" creationId="{AA5A52B5-2C45-FE43-73A5-2B3D18A56639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22:32.864" v="276"/>
          <ac:spMkLst>
            <pc:docMk/>
            <pc:sldMk cId="1862690226" sldId="260"/>
            <ac:spMk id="120" creationId="{ECE4909A-6EC2-577F-E288-27BA9AC59082}"/>
          </ac:spMkLst>
        </pc:spChg>
        <pc:spChg chg="mod">
          <ac:chgData name="Thomas Verity" userId="S::tverity@churchmead.org::b46cdbf9-f6ef-4e06-85d4-a5706420a1f6" providerId="AD" clId="Web-{68E82BF0-E832-B911-9BBA-8ECBDB72AF68}" dt="2024-05-07T18:59:04.049" v="8" actId="20577"/>
          <ac:spMkLst>
            <pc:docMk/>
            <pc:sldMk cId="1862690226" sldId="260"/>
            <ac:spMk id="132" creationId="{817ED3F4-D05F-496C-A2B6-DE8921596D97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26.049" v="9"/>
          <ac:spMkLst>
            <pc:docMk/>
            <pc:sldMk cId="1862690226" sldId="260"/>
            <ac:spMk id="168" creationId="{DB38C22A-DB58-4D93-A710-7838EE4C1136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30.564" v="10"/>
          <ac:spMkLst>
            <pc:docMk/>
            <pc:sldMk cId="1862690226" sldId="260"/>
            <ac:spMk id="170" creationId="{E77BA339-C64F-47D7-957E-F87703CE0A60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32.393" v="11"/>
          <ac:spMkLst>
            <pc:docMk/>
            <pc:sldMk cId="1862690226" sldId="260"/>
            <ac:spMk id="179" creationId="{079D6AFB-55A4-4F23-B61E-589B016E420B}"/>
          </ac:spMkLst>
        </pc:spChg>
        <pc:spChg chg="del">
          <ac:chgData name="Thomas Verity" userId="S::tverity@churchmead.org::b46cdbf9-f6ef-4e06-85d4-a5706420a1f6" providerId="AD" clId="Web-{68E82BF0-E832-B911-9BBA-8ECBDB72AF68}" dt="2024-05-07T18:58:46.471" v="0"/>
          <ac:spMkLst>
            <pc:docMk/>
            <pc:sldMk cId="1862690226" sldId="260"/>
            <ac:spMk id="182" creationId="{973A793E-94A6-4737-92D6-741D6FF8F52D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34.752" v="12"/>
          <ac:spMkLst>
            <pc:docMk/>
            <pc:sldMk cId="1862690226" sldId="260"/>
            <ac:spMk id="183" creationId="{3A068B38-17E9-400F-BB7C-6F3149AE0198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38.268" v="13"/>
          <ac:spMkLst>
            <pc:docMk/>
            <pc:sldMk cId="1862690226" sldId="260"/>
            <ac:spMk id="185" creationId="{1A841A58-D8CC-4905-8D15-D7E1247AB4EB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40.205" v="14"/>
          <ac:spMkLst>
            <pc:docMk/>
            <pc:sldMk cId="1862690226" sldId="260"/>
            <ac:spMk id="187" creationId="{B9EEFBA7-4B1F-425A-8CF3-C0E5ED0640EC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42.752" v="15"/>
          <ac:spMkLst>
            <pc:docMk/>
            <pc:sldMk cId="1862690226" sldId="260"/>
            <ac:spMk id="189" creationId="{A2F43711-1BF2-4414-B639-8029FCAE4B72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44.955" v="16"/>
          <ac:spMkLst>
            <pc:docMk/>
            <pc:sldMk cId="1862690226" sldId="260"/>
            <ac:spMk id="190" creationId="{04C13B71-C75D-4284-944E-920354819637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35.268" v="24"/>
          <ac:spMkLst>
            <pc:docMk/>
            <pc:sldMk cId="1862690226" sldId="260"/>
            <ac:spMk id="191" creationId="{8596D7B0-4FDE-4BA7-BF0E-FFE375DF2F91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47.049" v="17"/>
          <ac:spMkLst>
            <pc:docMk/>
            <pc:sldMk cId="1862690226" sldId="260"/>
            <ac:spMk id="192" creationId="{10C489C3-7002-4AA4-B5E0-7100E0F393FA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49.440" v="18"/>
          <ac:spMkLst>
            <pc:docMk/>
            <pc:sldMk cId="1862690226" sldId="260"/>
            <ac:spMk id="194" creationId="{80842E2D-54D0-4AC3-965D-0DEC5C4229F8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30.877" v="22"/>
          <ac:spMkLst>
            <pc:docMk/>
            <pc:sldMk cId="1862690226" sldId="260"/>
            <ac:spMk id="195" creationId="{69A4D0D2-993C-4B2B-BD2C-74067CBA6303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51.533" v="19"/>
          <ac:spMkLst>
            <pc:docMk/>
            <pc:sldMk cId="1862690226" sldId="260"/>
            <ac:spMk id="196" creationId="{56D2F5E9-658A-465E-B219-95CDF9BE290D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32.846" v="23"/>
          <ac:spMkLst>
            <pc:docMk/>
            <pc:sldMk cId="1862690226" sldId="260"/>
            <ac:spMk id="197" creationId="{CF5BF64C-525A-47CB-BFE7-84C59A8D904F}"/>
          </ac:spMkLst>
        </pc:spChg>
        <pc:spChg chg="del">
          <ac:chgData name="Thomas Verity" userId="S::tverity@churchmead.org::b46cdbf9-f6ef-4e06-85d4-a5706420a1f6" providerId="AD" clId="Web-{68E82BF0-E832-B911-9BBA-8ECBDB72AF68}" dt="2024-05-07T18:59:56.596" v="20"/>
          <ac:spMkLst>
            <pc:docMk/>
            <pc:sldMk cId="1862690226" sldId="260"/>
            <ac:spMk id="198" creationId="{011A821E-555A-4125-BFFC-C726188BCA2B}"/>
          </ac:spMkLst>
        </pc:spChg>
        <pc:spChg chg="mod">
          <ac:chgData name="Thomas Verity" userId="S::tverity@churchmead.org::b46cdbf9-f6ef-4e06-85d4-a5706420a1f6" providerId="AD" clId="Web-{68E82BF0-E832-B911-9BBA-8ECBDB72AF68}" dt="2024-05-07T19:22:40.364" v="277"/>
          <ac:spMkLst>
            <pc:docMk/>
            <pc:sldMk cId="1862690226" sldId="260"/>
            <ac:spMk id="210" creationId="{24C7BD5E-5579-41C6-8C5A-B0D9977F5D36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28.705" v="21"/>
          <ac:spMkLst>
            <pc:docMk/>
            <pc:sldMk cId="1862690226" sldId="260"/>
            <ac:spMk id="217" creationId="{629A6443-4F6B-4E28-8614-9BCCBAFF0C7E}"/>
          </ac:spMkLst>
        </pc:spChg>
        <pc:spChg chg="del">
          <ac:chgData name="Thomas Verity" userId="S::tverity@churchmead.org::b46cdbf9-f6ef-4e06-85d4-a5706420a1f6" providerId="AD" clId="Web-{68E82BF0-E832-B911-9BBA-8ECBDB72AF68}" dt="2024-05-07T19:01:14.768" v="37"/>
          <ac:spMkLst>
            <pc:docMk/>
            <pc:sldMk cId="1862690226" sldId="260"/>
            <ac:spMk id="218" creationId="{8C53D706-565C-4B48-8FAB-2E66091A7E5B}"/>
          </ac:spMkLst>
        </pc:spChg>
        <pc:spChg chg="del">
          <ac:chgData name="Thomas Verity" userId="S::tverity@churchmead.org::b46cdbf9-f6ef-4e06-85d4-a5706420a1f6" providerId="AD" clId="Web-{68E82BF0-E832-B911-9BBA-8ECBDB72AF68}" dt="2024-05-07T19:01:12.049" v="36"/>
          <ac:spMkLst>
            <pc:docMk/>
            <pc:sldMk cId="1862690226" sldId="260"/>
            <ac:spMk id="219" creationId="{ACD24128-335A-4681-9771-80B0A2C19350}"/>
          </ac:spMkLst>
        </pc:spChg>
        <pc:spChg chg="del">
          <ac:chgData name="Thomas Verity" userId="S::tverity@churchmead.org::b46cdbf9-f6ef-4e06-85d4-a5706420a1f6" providerId="AD" clId="Web-{68E82BF0-E832-B911-9BBA-8ECBDB72AF68}" dt="2024-05-07T19:01:09.393" v="35"/>
          <ac:spMkLst>
            <pc:docMk/>
            <pc:sldMk cId="1862690226" sldId="260"/>
            <ac:spMk id="220" creationId="{20EC17D3-38C5-415C-B0FC-86ED35496F1B}"/>
          </ac:spMkLst>
        </pc:spChg>
        <pc:spChg chg="del mod">
          <ac:chgData name="Thomas Verity" userId="S::tverity@churchmead.org::b46cdbf9-f6ef-4e06-85d4-a5706420a1f6" providerId="AD" clId="Web-{68E82BF0-E832-B911-9BBA-8ECBDB72AF68}" dt="2024-05-07T19:01:03.346" v="34"/>
          <ac:spMkLst>
            <pc:docMk/>
            <pc:sldMk cId="1862690226" sldId="260"/>
            <ac:spMk id="222" creationId="{1696FDB6-8DEF-467E-BB4D-C068EE98B789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46.190" v="28"/>
          <ac:spMkLst>
            <pc:docMk/>
            <pc:sldMk cId="1862690226" sldId="260"/>
            <ac:spMk id="223" creationId="{CD419D7C-AF44-4E42-B182-56CCD4E90BE4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43.580" v="27"/>
          <ac:spMkLst>
            <pc:docMk/>
            <pc:sldMk cId="1862690226" sldId="260"/>
            <ac:spMk id="224" creationId="{36DCA73C-E333-435B-8406-2B8EF4BAD89F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41.221" v="26"/>
          <ac:spMkLst>
            <pc:docMk/>
            <pc:sldMk cId="1862690226" sldId="260"/>
            <ac:spMk id="225" creationId="{CE3BDF30-2CE4-45D0-90F6-A1F1583D1564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38.471" v="25"/>
          <ac:spMkLst>
            <pc:docMk/>
            <pc:sldMk cId="1862690226" sldId="260"/>
            <ac:spMk id="226" creationId="{F6E17928-8B1F-4F45-B46F-7AE0F938DEED}"/>
          </ac:spMkLst>
        </pc:spChg>
        <pc:spChg chg="del mod">
          <ac:chgData name="Thomas Verity" userId="S::tverity@churchmead.org::b46cdbf9-f6ef-4e06-85d4-a5706420a1f6" providerId="AD" clId="Web-{68E82BF0-E832-B911-9BBA-8ECBDB72AF68}" dt="2024-05-07T19:00:51.018" v="30"/>
          <ac:spMkLst>
            <pc:docMk/>
            <pc:sldMk cId="1862690226" sldId="260"/>
            <ac:spMk id="227" creationId="{E8A07F72-DCA4-4736-8844-3CCD2249C316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54.096" v="31"/>
          <ac:spMkLst>
            <pc:docMk/>
            <pc:sldMk cId="1862690226" sldId="260"/>
            <ac:spMk id="229" creationId="{DB949690-3159-465F-8EF1-0165A4406326}"/>
          </ac:spMkLst>
        </pc:spChg>
        <pc:spChg chg="del">
          <ac:chgData name="Thomas Verity" userId="S::tverity@churchmead.org::b46cdbf9-f6ef-4e06-85d4-a5706420a1f6" providerId="AD" clId="Web-{68E82BF0-E832-B911-9BBA-8ECBDB72AF68}" dt="2024-05-07T19:00:56.987" v="32"/>
          <ac:spMkLst>
            <pc:docMk/>
            <pc:sldMk cId="1862690226" sldId="260"/>
            <ac:spMk id="230" creationId="{1ED6983A-C8AC-432E-BA40-54BC9AA0ADE5}"/>
          </ac:spMkLst>
        </pc:spChg>
        <pc:spChg chg="mod">
          <ac:chgData name="Thomas Verity" userId="S::tverity@churchmead.org::b46cdbf9-f6ef-4e06-85d4-a5706420a1f6" providerId="AD" clId="Web-{68E82BF0-E832-B911-9BBA-8ECBDB72AF68}" dt="2024-05-07T19:22:18.473" v="271" actId="1076"/>
          <ac:spMkLst>
            <pc:docMk/>
            <pc:sldMk cId="1862690226" sldId="260"/>
            <ac:spMk id="1035" creationId="{FF0CF3F6-74DA-4DE3-9C1C-47B187F5E4C6}"/>
          </ac:spMkLst>
        </pc:spChg>
        <pc:grpChg chg="del mod">
          <ac:chgData name="Thomas Verity" userId="S::tverity@churchmead.org::b46cdbf9-f6ef-4e06-85d4-a5706420a1f6" providerId="AD" clId="Web-{68E82BF0-E832-B911-9BBA-8ECBDB72AF68}" dt="2024-05-07T19:18:15.957" v="232"/>
          <ac:grpSpMkLst>
            <pc:docMk/>
            <pc:sldMk cId="1862690226" sldId="260"/>
            <ac:grpSpMk id="13" creationId="{56ED018C-ACCD-45A9-BB93-959191FAD4BC}"/>
          </ac:grpSpMkLst>
        </pc:grpChg>
        <pc:picChg chg="del mod">
          <ac:chgData name="Thomas Verity" userId="S::tverity@churchmead.org::b46cdbf9-f6ef-4e06-85d4-a5706420a1f6" providerId="AD" clId="Web-{68E82BF0-E832-B911-9BBA-8ECBDB72AF68}" dt="2024-05-07T19:13:41.425" v="204"/>
          <ac:picMkLst>
            <pc:docMk/>
            <pc:sldMk cId="1862690226" sldId="260"/>
            <ac:picMk id="11" creationId="{62AA5159-783C-49F1-A5E4-F4D9C28F3C68}"/>
          </ac:picMkLst>
        </pc:picChg>
        <pc:picChg chg="add mod">
          <ac:chgData name="Thomas Verity" userId="S::tverity@churchmead.org::b46cdbf9-f6ef-4e06-85d4-a5706420a1f6" providerId="AD" clId="Web-{68E82BF0-E832-B911-9BBA-8ECBDB72AF68}" dt="2024-05-07T19:14:10.957" v="208" actId="14100"/>
          <ac:picMkLst>
            <pc:docMk/>
            <pc:sldMk cId="1862690226" sldId="260"/>
            <ac:picMk id="99" creationId="{4C72CC07-E0D4-82B1-2727-6F1D93A93426}"/>
          </ac:picMkLst>
        </pc:picChg>
        <pc:cxnChg chg="del">
          <ac:chgData name="Thomas Verity" userId="S::tverity@churchmead.org::b46cdbf9-f6ef-4e06-85d4-a5706420a1f6" providerId="AD" clId="Web-{68E82BF0-E832-B911-9BBA-8ECBDB72AF68}" dt="2024-05-07T19:03:35.706" v="91"/>
          <ac:cxnSpMkLst>
            <pc:docMk/>
            <pc:sldMk cId="1862690226" sldId="260"/>
            <ac:cxnSpMk id="212" creationId="{94A4C604-37B8-40F8-9895-9D8B3BB2BF2C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06:50.175" v="133"/>
          <ac:cxnSpMkLst>
            <pc:docMk/>
            <pc:sldMk cId="1862690226" sldId="260"/>
            <ac:cxnSpMk id="231" creationId="{26553269-A0A8-4D97-BC7D-D509260AF316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07:02.331" v="135"/>
          <ac:cxnSpMkLst>
            <pc:docMk/>
            <pc:sldMk cId="1862690226" sldId="260"/>
            <ac:cxnSpMk id="235" creationId="{656646CA-2DF6-4361-8346-C1BB33F33806}"/>
          </ac:cxnSpMkLst>
        </pc:cxnChg>
        <pc:cxnChg chg="mod">
          <ac:chgData name="Thomas Verity" userId="S::tverity@churchmead.org::b46cdbf9-f6ef-4e06-85d4-a5706420a1f6" providerId="AD" clId="Web-{68E82BF0-E832-B911-9BBA-8ECBDB72AF68}" dt="2024-05-07T19:07:43.034" v="139" actId="14100"/>
          <ac:cxnSpMkLst>
            <pc:docMk/>
            <pc:sldMk cId="1862690226" sldId="260"/>
            <ac:cxnSpMk id="237" creationId="{B1F61BD7-6BDF-4AA8-AD48-5F525F304530}"/>
          </ac:cxnSpMkLst>
        </pc:cxnChg>
        <pc:cxnChg chg="mod">
          <ac:chgData name="Thomas Verity" userId="S::tverity@churchmead.org::b46cdbf9-f6ef-4e06-85d4-a5706420a1f6" providerId="AD" clId="Web-{68E82BF0-E832-B911-9BBA-8ECBDB72AF68}" dt="2024-05-07T19:08:34.034" v="146" actId="1076"/>
          <ac:cxnSpMkLst>
            <pc:docMk/>
            <pc:sldMk cId="1862690226" sldId="260"/>
            <ac:cxnSpMk id="238" creationId="{3146DF72-A6AE-452F-98FA-42CC7634E8BA}"/>
          </ac:cxnSpMkLst>
        </pc:cxnChg>
        <pc:cxnChg chg="mod">
          <ac:chgData name="Thomas Verity" userId="S::tverity@churchmead.org::b46cdbf9-f6ef-4e06-85d4-a5706420a1f6" providerId="AD" clId="Web-{68E82BF0-E832-B911-9BBA-8ECBDB72AF68}" dt="2024-05-07T19:08:39.456" v="147" actId="1076"/>
          <ac:cxnSpMkLst>
            <pc:docMk/>
            <pc:sldMk cId="1862690226" sldId="260"/>
            <ac:cxnSpMk id="241" creationId="{A2932AFC-1A8A-4B07-8EA4-4C1ECFC87E60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10:26.628" v="162"/>
          <ac:cxnSpMkLst>
            <pc:docMk/>
            <pc:sldMk cId="1862690226" sldId="260"/>
            <ac:cxnSpMk id="244" creationId="{2556CBBD-5B44-452E-B142-882DE20269E8}"/>
          </ac:cxnSpMkLst>
        </pc:cxnChg>
        <pc:cxnChg chg="mod">
          <ac:chgData name="Thomas Verity" userId="S::tverity@churchmead.org::b46cdbf9-f6ef-4e06-85d4-a5706420a1f6" providerId="AD" clId="Web-{68E82BF0-E832-B911-9BBA-8ECBDB72AF68}" dt="2024-05-07T19:09:47.456" v="153" actId="14100"/>
          <ac:cxnSpMkLst>
            <pc:docMk/>
            <pc:sldMk cId="1862690226" sldId="260"/>
            <ac:cxnSpMk id="246" creationId="{0DF1DC4E-363D-4BB6-9B5B-EA073EB527CB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10:17.909" v="159"/>
          <ac:cxnSpMkLst>
            <pc:docMk/>
            <pc:sldMk cId="1862690226" sldId="260"/>
            <ac:cxnSpMk id="250" creationId="{92981495-B5D5-4970-A3C5-1259234C6DF8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10:20.112" v="160"/>
          <ac:cxnSpMkLst>
            <pc:docMk/>
            <pc:sldMk cId="1862690226" sldId="260"/>
            <ac:cxnSpMk id="251" creationId="{D4E21970-9841-4DD8-937F-847EAD84D42D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10:04.550" v="156"/>
          <ac:cxnSpMkLst>
            <pc:docMk/>
            <pc:sldMk cId="1862690226" sldId="260"/>
            <ac:cxnSpMk id="252" creationId="{BF75FFF9-C52F-448F-AFE3-FA34B88683B0}"/>
          </ac:cxnSpMkLst>
        </pc:cxnChg>
        <pc:cxnChg chg="del">
          <ac:chgData name="Thomas Verity" userId="S::tverity@churchmead.org::b46cdbf9-f6ef-4e06-85d4-a5706420a1f6" providerId="AD" clId="Web-{68E82BF0-E832-B911-9BBA-8ECBDB72AF68}" dt="2024-05-07T19:10:07.144" v="157"/>
          <ac:cxnSpMkLst>
            <pc:docMk/>
            <pc:sldMk cId="1862690226" sldId="260"/>
            <ac:cxnSpMk id="255" creationId="{AAD7AB90-43FC-4A14-873A-A6921798F6F0}"/>
          </ac:cxnSpMkLst>
        </pc:cxnChg>
      </pc:sldChg>
      <pc:sldChg chg="addSp delSp modSp del">
        <pc:chgData name="Thomas Verity" userId="S::tverity@churchmead.org::b46cdbf9-f6ef-4e06-85d4-a5706420a1f6" providerId="AD" clId="Web-{68E82BF0-E832-B911-9BBA-8ECBDB72AF68}" dt="2024-05-07T19:22:52.754" v="278"/>
        <pc:sldMkLst>
          <pc:docMk/>
          <pc:sldMk cId="3178279108" sldId="261"/>
        </pc:sldMkLst>
        <pc:spChg chg="add mod">
          <ac:chgData name="Thomas Verity" userId="S::tverity@churchmead.org::b46cdbf9-f6ef-4e06-85d4-a5706420a1f6" providerId="AD" clId="Web-{68E82BF0-E832-B911-9BBA-8ECBDB72AF68}" dt="2024-05-07T19:19:26.504" v="245" actId="1076"/>
          <ac:spMkLst>
            <pc:docMk/>
            <pc:sldMk cId="3178279108" sldId="261"/>
            <ac:spMk id="4" creationId="{9B723894-D1D4-DF94-5D3E-C38EEA4C2370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9:26.520" v="246" actId="1076"/>
          <ac:spMkLst>
            <pc:docMk/>
            <pc:sldMk cId="3178279108" sldId="261"/>
            <ac:spMk id="5" creationId="{3DF6C381-112F-0C05-4C13-3EBA38076AD3}"/>
          </ac:spMkLst>
        </pc:spChg>
        <pc:spChg chg="add mod">
          <ac:chgData name="Thomas Verity" userId="S::tverity@churchmead.org::b46cdbf9-f6ef-4e06-85d4-a5706420a1f6" providerId="AD" clId="Web-{68E82BF0-E832-B911-9BBA-8ECBDB72AF68}" dt="2024-05-07T19:19:26.535" v="247" actId="1076"/>
          <ac:spMkLst>
            <pc:docMk/>
            <pc:sldMk cId="3178279108" sldId="261"/>
            <ac:spMk id="6" creationId="{30FCDEF8-DDB4-D39F-CCE5-FC002E23A6FC}"/>
          </ac:spMkLst>
        </pc:spChg>
        <pc:spChg chg="add del mod">
          <ac:chgData name="Thomas Verity" userId="S::tverity@churchmead.org::b46cdbf9-f6ef-4e06-85d4-a5706420a1f6" providerId="AD" clId="Web-{68E82BF0-E832-B911-9BBA-8ECBDB72AF68}" dt="2024-05-07T19:19:50.676" v="250"/>
          <ac:spMkLst>
            <pc:docMk/>
            <pc:sldMk cId="3178279108" sldId="261"/>
            <ac:spMk id="7" creationId="{3D7573C6-3264-974A-9888-2F0B5C0A9D0F}"/>
          </ac:spMkLst>
        </pc:spChg>
        <pc:spChg chg="add mod ord">
          <ac:chgData name="Thomas Verity" userId="S::tverity@churchmead.org::b46cdbf9-f6ef-4e06-85d4-a5706420a1f6" providerId="AD" clId="Web-{68E82BF0-E832-B911-9BBA-8ECBDB72AF68}" dt="2024-05-07T19:20:28.317" v="255"/>
          <ac:spMkLst>
            <pc:docMk/>
            <pc:sldMk cId="3178279108" sldId="261"/>
            <ac:spMk id="8" creationId="{3E778125-195D-8211-1B38-29DEF7EDACEC}"/>
          </ac:spMkLst>
        </pc:spChg>
      </pc:sldChg>
      <pc:sldChg chg="modSp">
        <pc:chgData name="Thomas Verity" userId="S::tverity@churchmead.org::b46cdbf9-f6ef-4e06-85d4-a5706420a1f6" providerId="AD" clId="Web-{68E82BF0-E832-B911-9BBA-8ECBDB72AF68}" dt="2024-05-07T19:26:17.911" v="299" actId="20577"/>
        <pc:sldMkLst>
          <pc:docMk/>
          <pc:sldMk cId="3551720809" sldId="262"/>
        </pc:sldMkLst>
        <pc:spChg chg="mod">
          <ac:chgData name="Thomas Verity" userId="S::tverity@churchmead.org::b46cdbf9-f6ef-4e06-85d4-a5706420a1f6" providerId="AD" clId="Web-{68E82BF0-E832-B911-9BBA-8ECBDB72AF68}" dt="2024-05-07T19:25:02.770" v="290"/>
          <ac:spMkLst>
            <pc:docMk/>
            <pc:sldMk cId="3551720809" sldId="262"/>
            <ac:spMk id="132" creationId="{DED52110-D270-4A13-949A-2FE2F0B9D675}"/>
          </ac:spMkLst>
        </pc:spChg>
        <pc:spChg chg="mod">
          <ac:chgData name="Thomas Verity" userId="S::tverity@churchmead.org::b46cdbf9-f6ef-4e06-85d4-a5706420a1f6" providerId="AD" clId="Web-{68E82BF0-E832-B911-9BBA-8ECBDB72AF68}" dt="2024-05-07T19:26:01.255" v="296" actId="20577"/>
          <ac:spMkLst>
            <pc:docMk/>
            <pc:sldMk cId="3551720809" sldId="262"/>
            <ac:spMk id="133" creationId="{249CF696-B30C-4698-A1C2-5FC4C64347AA}"/>
          </ac:spMkLst>
        </pc:spChg>
        <pc:spChg chg="mod">
          <ac:chgData name="Thomas Verity" userId="S::tverity@churchmead.org::b46cdbf9-f6ef-4e06-85d4-a5706420a1f6" providerId="AD" clId="Web-{68E82BF0-E832-B911-9BBA-8ECBDB72AF68}" dt="2024-05-07T19:25:43.677" v="295"/>
          <ac:spMkLst>
            <pc:docMk/>
            <pc:sldMk cId="3551720809" sldId="262"/>
            <ac:spMk id="134" creationId="{B6FD8919-476E-41B2-BA48-8B1D63ACC5CD}"/>
          </ac:spMkLst>
        </pc:spChg>
        <pc:spChg chg="mod">
          <ac:chgData name="Thomas Verity" userId="S::tverity@churchmead.org::b46cdbf9-f6ef-4e06-85d4-a5706420a1f6" providerId="AD" clId="Web-{68E82BF0-E832-B911-9BBA-8ECBDB72AF68}" dt="2024-05-07T19:26:17.911" v="299" actId="20577"/>
          <ac:spMkLst>
            <pc:docMk/>
            <pc:sldMk cId="3551720809" sldId="262"/>
            <ac:spMk id="135" creationId="{DF54BF53-B285-4CEE-81CD-219B679C46E8}"/>
          </ac:spMkLst>
        </pc:spChg>
        <pc:spChg chg="mod">
          <ac:chgData name="Thomas Verity" userId="S::tverity@churchmead.org::b46cdbf9-f6ef-4e06-85d4-a5706420a1f6" providerId="AD" clId="Web-{68E82BF0-E832-B911-9BBA-8ECBDB72AF68}" dt="2024-05-07T19:26:07.052" v="297"/>
          <ac:spMkLst>
            <pc:docMk/>
            <pc:sldMk cId="3551720809" sldId="262"/>
            <ac:spMk id="137" creationId="{EC6DE27C-D193-4187-9319-CC9FDAA676C6}"/>
          </ac:spMkLst>
        </pc:spChg>
        <pc:spChg chg="mod">
          <ac:chgData name="Thomas Verity" userId="S::tverity@churchmead.org::b46cdbf9-f6ef-4e06-85d4-a5706420a1f6" providerId="AD" clId="Web-{68E82BF0-E832-B911-9BBA-8ECBDB72AF68}" dt="2024-05-07T19:24:41.958" v="288" actId="1076"/>
          <ac:spMkLst>
            <pc:docMk/>
            <pc:sldMk cId="3551720809" sldId="262"/>
            <ac:spMk id="138" creationId="{C90D1B93-26E4-46CC-9EC3-DE47E813BA3A}"/>
          </ac:spMkLst>
        </pc:spChg>
        <pc:spChg chg="mod">
          <ac:chgData name="Thomas Verity" userId="S::tverity@churchmead.org::b46cdbf9-f6ef-4e06-85d4-a5706420a1f6" providerId="AD" clId="Web-{68E82BF0-E832-B911-9BBA-8ECBDB72AF68}" dt="2024-05-07T19:25:26.692" v="293" actId="1076"/>
          <ac:spMkLst>
            <pc:docMk/>
            <pc:sldMk cId="3551720809" sldId="262"/>
            <ac:spMk id="139" creationId="{C535A344-A4EB-404D-A85B-B35A8793764E}"/>
          </ac:spMkLst>
        </pc:spChg>
        <pc:picChg chg="mod">
          <ac:chgData name="Thomas Verity" userId="S::tverity@churchmead.org::b46cdbf9-f6ef-4e06-85d4-a5706420a1f6" providerId="AD" clId="Web-{68E82BF0-E832-B911-9BBA-8ECBDB72AF68}" dt="2024-05-07T19:25:15.958" v="291" actId="1076"/>
          <ac:picMkLst>
            <pc:docMk/>
            <pc:sldMk cId="3551720809" sldId="262"/>
            <ac:picMk id="97" creationId="{D083D711-76C3-4609-AA25-C3C556348DB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r">
              <a:defRPr sz="1200"/>
            </a:lvl1pPr>
          </a:lstStyle>
          <a:p>
            <a:fld id="{24D8555F-C3BB-41E5-99E3-408F2C4C712C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4" rIns="91407" bIns="4570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07" tIns="45704" rIns="91407" bIns="4570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r">
              <a:defRPr sz="1200"/>
            </a:lvl1pPr>
          </a:lstStyle>
          <a:p>
            <a:fld id="{17B6E8E7-E69B-4E27-B3AE-9C05322EF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55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4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25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28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03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48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91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13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29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97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15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78EA7-B45B-4203-B34C-5DDD6848E4EB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41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A6C1AC0-4833-4CB0-805C-B0354A987014}"/>
              </a:ext>
            </a:extLst>
          </p:cNvPr>
          <p:cNvSpPr/>
          <p:nvPr/>
        </p:nvSpPr>
        <p:spPr>
          <a:xfrm>
            <a:off x="-12905" y="14813"/>
            <a:ext cx="6858000" cy="9906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GCSE PE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DAF38B-4D69-4690-BE50-C98271398B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14" t="6542" r="3926" b="8179"/>
          <a:stretch/>
        </p:blipFill>
        <p:spPr>
          <a:xfrm>
            <a:off x="164271" y="6222583"/>
            <a:ext cx="6256421" cy="34290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3D19D96-2570-46E5-BD37-BF464A96D1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" t="5943" r="28926" b="8778"/>
          <a:stretch/>
        </p:blipFill>
        <p:spPr>
          <a:xfrm rot="10800000">
            <a:off x="2015832" y="3461557"/>
            <a:ext cx="4656220" cy="34290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F89C1E8-F52B-4579-935A-54C42963C80B}"/>
              </a:ext>
            </a:extLst>
          </p:cNvPr>
          <p:cNvSpPr/>
          <p:nvPr/>
        </p:nvSpPr>
        <p:spPr>
          <a:xfrm>
            <a:off x="4818005" y="6809537"/>
            <a:ext cx="1723946" cy="29416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B03C9A-CF71-461B-BAA8-79CE30D32D76}"/>
              </a:ext>
            </a:extLst>
          </p:cNvPr>
          <p:cNvSpPr/>
          <p:nvPr/>
        </p:nvSpPr>
        <p:spPr>
          <a:xfrm>
            <a:off x="4329649" y="9048792"/>
            <a:ext cx="710961" cy="7327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13F2944-B363-464B-9A76-74CEF3D08476}"/>
              </a:ext>
            </a:extLst>
          </p:cNvPr>
          <p:cNvSpPr/>
          <p:nvPr/>
        </p:nvSpPr>
        <p:spPr>
          <a:xfrm>
            <a:off x="4429376" y="9161544"/>
            <a:ext cx="509117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0503F8-0598-4A3C-8730-1D0AEB8FAA7F}"/>
              </a:ext>
            </a:extLst>
          </p:cNvPr>
          <p:cNvSpPr txBox="1"/>
          <p:nvPr/>
        </p:nvSpPr>
        <p:spPr>
          <a:xfrm>
            <a:off x="4460594" y="9177572"/>
            <a:ext cx="497686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5" b="1" dirty="0"/>
              <a:t>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C0795A-4EBC-47F4-BDCB-324A66FCDDFA}"/>
              </a:ext>
            </a:extLst>
          </p:cNvPr>
          <p:cNvSpPr txBox="1"/>
          <p:nvPr/>
        </p:nvSpPr>
        <p:spPr>
          <a:xfrm>
            <a:off x="4452780" y="9178708"/>
            <a:ext cx="492165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dirty="0"/>
              <a:t>YEAR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AE82F6B-858E-46A3-8C27-A252F1F566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" t="5943" r="28926" b="8778"/>
          <a:stretch/>
        </p:blipFill>
        <p:spPr>
          <a:xfrm>
            <a:off x="138269" y="572960"/>
            <a:ext cx="4656220" cy="3429001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976EDE01-6C3E-4B94-ACA0-625C1D147B06}"/>
              </a:ext>
            </a:extLst>
          </p:cNvPr>
          <p:cNvSpPr/>
          <p:nvPr/>
        </p:nvSpPr>
        <p:spPr>
          <a:xfrm>
            <a:off x="1238945" y="3445719"/>
            <a:ext cx="488577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EE447D45-AF6D-4949-AFD8-AC8344088B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6068" r="2240" b="26636"/>
          <a:stretch/>
        </p:blipFill>
        <p:spPr bwMode="auto">
          <a:xfrm>
            <a:off x="25534" y="84347"/>
            <a:ext cx="1674477" cy="53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B27024D9-FA95-4EAF-AE65-BFC9AB3F6B39}"/>
              </a:ext>
            </a:extLst>
          </p:cNvPr>
          <p:cNvSpPr/>
          <p:nvPr/>
        </p:nvSpPr>
        <p:spPr>
          <a:xfrm>
            <a:off x="6239399" y="2758436"/>
            <a:ext cx="362586" cy="5280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9063C0-AA7F-4A1F-8828-B9621508F189}"/>
              </a:ext>
            </a:extLst>
          </p:cNvPr>
          <p:cNvSpPr txBox="1"/>
          <p:nvPr/>
        </p:nvSpPr>
        <p:spPr>
          <a:xfrm rot="16200000">
            <a:off x="3556209" y="6296562"/>
            <a:ext cx="1544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Kristen ITC" panose="03050502040202030202" pitchFamily="66" charset="0"/>
              </a:rPr>
              <a:t>Sports Day</a:t>
            </a:r>
          </a:p>
        </p:txBody>
      </p: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3E3942A-7F91-4E42-9B9D-2F592776C97E}"/>
              </a:ext>
            </a:extLst>
          </p:cNvPr>
          <p:cNvCxnSpPr>
            <a:cxnSpLocks/>
          </p:cNvCxnSpPr>
          <p:nvPr/>
        </p:nvCxnSpPr>
        <p:spPr>
          <a:xfrm>
            <a:off x="3894554" y="8903783"/>
            <a:ext cx="0" cy="3051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817ED3F4-D05F-496C-A2B6-DE8921596D97}"/>
              </a:ext>
            </a:extLst>
          </p:cNvPr>
          <p:cNvSpPr txBox="1"/>
          <p:nvPr/>
        </p:nvSpPr>
        <p:spPr>
          <a:xfrm rot="16200000">
            <a:off x="1358844" y="3462485"/>
            <a:ext cx="1459140" cy="646331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Kristen ITC"/>
              </a:rPr>
              <a:t>Final Sports Day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274FA3-5F8E-43AD-9DD5-05B1420194E7}"/>
              </a:ext>
            </a:extLst>
          </p:cNvPr>
          <p:cNvSpPr txBox="1"/>
          <p:nvPr/>
        </p:nvSpPr>
        <p:spPr>
          <a:xfrm>
            <a:off x="3458164" y="8491561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Boys-Football</a:t>
            </a:r>
          </a:p>
          <a:p>
            <a:r>
              <a:rPr lang="en-GB" sz="1100" dirty="0">
                <a:solidFill>
                  <a:schemeClr val="bg1"/>
                </a:solidFill>
              </a:rPr>
              <a:t>Girls- Netball </a:t>
            </a: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1AFD52C8-ADD9-4761-B73C-E3BCB243552F}"/>
              </a:ext>
            </a:extLst>
          </p:cNvPr>
          <p:cNvCxnSpPr>
            <a:cxnSpLocks/>
          </p:cNvCxnSpPr>
          <p:nvPr/>
        </p:nvCxnSpPr>
        <p:spPr>
          <a:xfrm>
            <a:off x="3098816" y="8603748"/>
            <a:ext cx="0" cy="55351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CCE0D942-97DF-4AF1-872A-64D9C2D28388}"/>
              </a:ext>
            </a:extLst>
          </p:cNvPr>
          <p:cNvSpPr txBox="1"/>
          <p:nvPr/>
        </p:nvSpPr>
        <p:spPr>
          <a:xfrm>
            <a:off x="2628065" y="8181086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Boys-Rugby</a:t>
            </a:r>
          </a:p>
          <a:p>
            <a:r>
              <a:rPr lang="en-GB" sz="1100" dirty="0">
                <a:solidFill>
                  <a:schemeClr val="bg1"/>
                </a:solidFill>
              </a:rPr>
              <a:t>Girls- Gymnastics  </a:t>
            </a:r>
          </a:p>
        </p:txBody>
      </p: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FE9941AB-572D-4FEF-8A7B-378500B92EF0}"/>
              </a:ext>
            </a:extLst>
          </p:cNvPr>
          <p:cNvCxnSpPr>
            <a:cxnSpLocks/>
          </p:cNvCxnSpPr>
          <p:nvPr/>
        </p:nvCxnSpPr>
        <p:spPr>
          <a:xfrm>
            <a:off x="2309282" y="8814678"/>
            <a:ext cx="0" cy="3051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08CF3C55-091D-4779-A68F-7186726DD404}"/>
              </a:ext>
            </a:extLst>
          </p:cNvPr>
          <p:cNvSpPr txBox="1"/>
          <p:nvPr/>
        </p:nvSpPr>
        <p:spPr>
          <a:xfrm>
            <a:off x="1617480" y="8407985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Boys-Basketball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Dance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EF8FD485-E4E9-4CB6-AE00-78D07BEF2680}"/>
              </a:ext>
            </a:extLst>
          </p:cNvPr>
          <p:cNvSpPr txBox="1"/>
          <p:nvPr/>
        </p:nvSpPr>
        <p:spPr>
          <a:xfrm>
            <a:off x="859908" y="8059626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Boys-Handball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Fitness</a:t>
            </a:r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9BD985CE-F6A7-49D5-A521-7004E33AB9D2}"/>
              </a:ext>
            </a:extLst>
          </p:cNvPr>
          <p:cNvCxnSpPr>
            <a:cxnSpLocks/>
          </p:cNvCxnSpPr>
          <p:nvPr/>
        </p:nvCxnSpPr>
        <p:spPr>
          <a:xfrm>
            <a:off x="1417016" y="8407985"/>
            <a:ext cx="0" cy="55351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C9420FC4-20DE-4846-8FA8-2180667B7502}"/>
              </a:ext>
            </a:extLst>
          </p:cNvPr>
          <p:cNvCxnSpPr>
            <a:cxnSpLocks/>
          </p:cNvCxnSpPr>
          <p:nvPr/>
        </p:nvCxnSpPr>
        <p:spPr>
          <a:xfrm flipH="1" flipV="1">
            <a:off x="874026" y="7829726"/>
            <a:ext cx="235795" cy="105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9D107AE1-54F5-46B8-B262-5CF6B2159B31}"/>
              </a:ext>
            </a:extLst>
          </p:cNvPr>
          <p:cNvSpPr txBox="1"/>
          <p:nvPr/>
        </p:nvSpPr>
        <p:spPr>
          <a:xfrm>
            <a:off x="1121935" y="7631380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Boys-Gymnastics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Football 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70964AEC-5E7B-4F44-BFC2-C13D819D1EEE}"/>
              </a:ext>
            </a:extLst>
          </p:cNvPr>
          <p:cNvCxnSpPr>
            <a:cxnSpLocks/>
          </p:cNvCxnSpPr>
          <p:nvPr/>
        </p:nvCxnSpPr>
        <p:spPr>
          <a:xfrm flipV="1">
            <a:off x="1756304" y="6791037"/>
            <a:ext cx="1" cy="4187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042EB2DA-CDF0-42AA-AD5D-756FCDB1EDD4}"/>
              </a:ext>
            </a:extLst>
          </p:cNvPr>
          <p:cNvSpPr txBox="1"/>
          <p:nvPr/>
        </p:nvSpPr>
        <p:spPr>
          <a:xfrm>
            <a:off x="1237069" y="7229368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Boys-Dance 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Basketball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6143B41E-4C01-4A26-8D36-F9053004013E}"/>
              </a:ext>
            </a:extLst>
          </p:cNvPr>
          <p:cNvCxnSpPr>
            <a:cxnSpLocks/>
          </p:cNvCxnSpPr>
          <p:nvPr/>
        </p:nvCxnSpPr>
        <p:spPr>
          <a:xfrm flipV="1">
            <a:off x="2274096" y="6741139"/>
            <a:ext cx="5067" cy="2146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8EF53820-D531-4934-A2D7-F07B07A77D64}"/>
              </a:ext>
            </a:extLst>
          </p:cNvPr>
          <p:cNvSpPr txBox="1"/>
          <p:nvPr/>
        </p:nvSpPr>
        <p:spPr>
          <a:xfrm>
            <a:off x="1695751" y="6917922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 cross country</a:t>
            </a:r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00611A73-20B0-4EE9-8003-28261C6DCD70}"/>
              </a:ext>
            </a:extLst>
          </p:cNvPr>
          <p:cNvCxnSpPr>
            <a:cxnSpLocks/>
          </p:cNvCxnSpPr>
          <p:nvPr/>
        </p:nvCxnSpPr>
        <p:spPr>
          <a:xfrm flipH="1">
            <a:off x="2518614" y="6139492"/>
            <a:ext cx="706" cy="1786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1FE4A7F4-0631-43A0-91CF-77C2E745CAD2}"/>
              </a:ext>
            </a:extLst>
          </p:cNvPr>
          <p:cNvSpPr txBox="1"/>
          <p:nvPr/>
        </p:nvSpPr>
        <p:spPr>
          <a:xfrm>
            <a:off x="2359008" y="7243682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Tennis Girls- badminton </a:t>
            </a:r>
          </a:p>
        </p:txBody>
      </p: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76190A84-C45B-4BCE-83D7-4DF5572C57DE}"/>
              </a:ext>
            </a:extLst>
          </p:cNvPr>
          <p:cNvCxnSpPr>
            <a:cxnSpLocks/>
          </p:cNvCxnSpPr>
          <p:nvPr/>
        </p:nvCxnSpPr>
        <p:spPr>
          <a:xfrm flipV="1">
            <a:off x="2923075" y="6814825"/>
            <a:ext cx="5067" cy="4183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3E15AD50-4A00-481A-90AB-A88351BC261E}"/>
              </a:ext>
            </a:extLst>
          </p:cNvPr>
          <p:cNvCxnSpPr>
            <a:cxnSpLocks/>
          </p:cNvCxnSpPr>
          <p:nvPr/>
        </p:nvCxnSpPr>
        <p:spPr>
          <a:xfrm flipH="1">
            <a:off x="3137481" y="5780915"/>
            <a:ext cx="11696" cy="51304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CF8A1C8D-CE0F-4D88-99EA-5F67034FE15F}"/>
              </a:ext>
            </a:extLst>
          </p:cNvPr>
          <p:cNvCxnSpPr>
            <a:cxnSpLocks/>
          </p:cNvCxnSpPr>
          <p:nvPr/>
        </p:nvCxnSpPr>
        <p:spPr>
          <a:xfrm flipV="1">
            <a:off x="3435927" y="6798079"/>
            <a:ext cx="5067" cy="1774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8E5444D-72EF-4E63-AAEB-8AA4CFDA70E0}"/>
              </a:ext>
            </a:extLst>
          </p:cNvPr>
          <p:cNvSpPr txBox="1"/>
          <p:nvPr/>
        </p:nvSpPr>
        <p:spPr>
          <a:xfrm>
            <a:off x="2880806" y="6921570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Athletics </a:t>
            </a:r>
          </a:p>
        </p:txBody>
      </p: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7548149E-0D11-4C7E-ADDF-BD1D217D70D0}"/>
              </a:ext>
            </a:extLst>
          </p:cNvPr>
          <p:cNvCxnSpPr>
            <a:cxnSpLocks/>
          </p:cNvCxnSpPr>
          <p:nvPr/>
        </p:nvCxnSpPr>
        <p:spPr>
          <a:xfrm flipH="1">
            <a:off x="3665925" y="6061260"/>
            <a:ext cx="706" cy="1786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D1223E6E-4DC4-4FA6-977B-E20B6C9A7CAE}"/>
              </a:ext>
            </a:extLst>
          </p:cNvPr>
          <p:cNvSpPr txBox="1"/>
          <p:nvPr/>
        </p:nvSpPr>
        <p:spPr>
          <a:xfrm rot="16200000">
            <a:off x="3586310" y="6318869"/>
            <a:ext cx="1459140" cy="369332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Kristen ITC" panose="03050502040202030202" pitchFamily="66" charset="0"/>
              </a:rPr>
              <a:t>Sports Day</a:t>
            </a:r>
          </a:p>
        </p:txBody>
      </p: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BA5A02CA-1C89-41D3-9DE4-C25468883FAE}"/>
              </a:ext>
            </a:extLst>
          </p:cNvPr>
          <p:cNvCxnSpPr>
            <a:cxnSpLocks/>
          </p:cNvCxnSpPr>
          <p:nvPr/>
        </p:nvCxnSpPr>
        <p:spPr>
          <a:xfrm>
            <a:off x="5290226" y="5968286"/>
            <a:ext cx="13637" cy="2803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AF4B1C13-23C5-4D0A-A15C-8BB7A826BC16}"/>
              </a:ext>
            </a:extLst>
          </p:cNvPr>
          <p:cNvCxnSpPr>
            <a:cxnSpLocks/>
          </p:cNvCxnSpPr>
          <p:nvPr/>
        </p:nvCxnSpPr>
        <p:spPr>
          <a:xfrm>
            <a:off x="5615066" y="5574620"/>
            <a:ext cx="0" cy="3936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C10204D3-9BA7-4120-A01B-22873E55FAC3}"/>
              </a:ext>
            </a:extLst>
          </p:cNvPr>
          <p:cNvCxnSpPr>
            <a:cxnSpLocks/>
          </p:cNvCxnSpPr>
          <p:nvPr/>
        </p:nvCxnSpPr>
        <p:spPr>
          <a:xfrm>
            <a:off x="5882550" y="5044932"/>
            <a:ext cx="205261" cy="26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D4802260-0A05-486D-A123-D4EC799BF7E6}"/>
              </a:ext>
            </a:extLst>
          </p:cNvPr>
          <p:cNvCxnSpPr>
            <a:cxnSpLocks/>
          </p:cNvCxnSpPr>
          <p:nvPr/>
        </p:nvCxnSpPr>
        <p:spPr>
          <a:xfrm flipV="1">
            <a:off x="5040610" y="4020616"/>
            <a:ext cx="0" cy="35710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432CB608-CA32-4C6C-88BF-82B07C6E5CA8}"/>
              </a:ext>
            </a:extLst>
          </p:cNvPr>
          <p:cNvCxnSpPr>
            <a:cxnSpLocks/>
          </p:cNvCxnSpPr>
          <p:nvPr/>
        </p:nvCxnSpPr>
        <p:spPr>
          <a:xfrm flipV="1">
            <a:off x="4336314" y="3966843"/>
            <a:ext cx="0" cy="87871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5F4AC130-13ED-4003-A5A2-8FB22269B2A3}"/>
              </a:ext>
            </a:extLst>
          </p:cNvPr>
          <p:cNvCxnSpPr>
            <a:cxnSpLocks/>
          </p:cNvCxnSpPr>
          <p:nvPr/>
        </p:nvCxnSpPr>
        <p:spPr>
          <a:xfrm flipV="1">
            <a:off x="3831684" y="3906356"/>
            <a:ext cx="0" cy="2439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370B155E-F6C1-4297-BDAD-1E8A6975CAEA}"/>
              </a:ext>
            </a:extLst>
          </p:cNvPr>
          <p:cNvCxnSpPr>
            <a:cxnSpLocks/>
          </p:cNvCxnSpPr>
          <p:nvPr/>
        </p:nvCxnSpPr>
        <p:spPr>
          <a:xfrm>
            <a:off x="4045012" y="3292540"/>
            <a:ext cx="0" cy="2152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>
            <a:extLst>
              <a:ext uri="{FF2B5EF4-FFF2-40B4-BE49-F238E27FC236}">
                <a16:creationId xmlns:a16="http://schemas.microsoft.com/office/drawing/2014/main" id="{24C7BD5E-5579-41C6-8C5A-B0D9977F5D36}"/>
              </a:ext>
            </a:extLst>
          </p:cNvPr>
          <p:cNvSpPr txBox="1"/>
          <p:nvPr/>
        </p:nvSpPr>
        <p:spPr>
          <a:xfrm>
            <a:off x="5008428" y="878075"/>
            <a:ext cx="1637787" cy="2516073"/>
          </a:xfrm>
          <a:prstGeom prst="rect">
            <a:avLst/>
          </a:prstGeom>
          <a:ln w="28575">
            <a:solidFill>
              <a:srgbClr val="FF66CC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b="1" u="sng" dirty="0"/>
              <a:t>Assessment criteria (H.O.P.E.S)</a:t>
            </a:r>
          </a:p>
          <a:p>
            <a:pPr algn="ctr"/>
            <a:r>
              <a:rPr lang="en-GB" sz="1050" b="1" dirty="0"/>
              <a:t>Developing- </a:t>
            </a:r>
            <a:r>
              <a:rPr lang="en-GB" sz="1050" dirty="0"/>
              <a:t>Students will identify the role they play within sport </a:t>
            </a:r>
          </a:p>
          <a:p>
            <a:pPr algn="ctr"/>
            <a:r>
              <a:rPr lang="en-GB" sz="1050" b="1" dirty="0"/>
              <a:t>Securing- </a:t>
            </a:r>
            <a:r>
              <a:rPr lang="en-GB" sz="1050" dirty="0"/>
              <a:t>Students will be able to perform in sport and within different roles within sport </a:t>
            </a:r>
          </a:p>
          <a:p>
            <a:pPr algn="ctr"/>
            <a:r>
              <a:rPr lang="en-GB" sz="1050" dirty="0"/>
              <a:t> </a:t>
            </a:r>
            <a:r>
              <a:rPr lang="en-GB" sz="1050" b="1" dirty="0"/>
              <a:t>Mastering- </a:t>
            </a:r>
            <a:r>
              <a:rPr lang="en-GB" sz="1050" dirty="0"/>
              <a:t>Students will be able to reflect on the role they play within sport and make informed decisions within sports performance </a:t>
            </a:r>
          </a:p>
        </p:txBody>
      </p: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7826CA01-2215-4665-B0ED-17EA23D88EFE}"/>
              </a:ext>
            </a:extLst>
          </p:cNvPr>
          <p:cNvCxnSpPr>
            <a:cxnSpLocks/>
          </p:cNvCxnSpPr>
          <p:nvPr/>
        </p:nvCxnSpPr>
        <p:spPr>
          <a:xfrm>
            <a:off x="2535766" y="2942279"/>
            <a:ext cx="0" cy="5407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5CAA9793-EB18-48CF-BF99-7A57E28B1FDA}"/>
              </a:ext>
            </a:extLst>
          </p:cNvPr>
          <p:cNvCxnSpPr>
            <a:cxnSpLocks/>
          </p:cNvCxnSpPr>
          <p:nvPr/>
        </p:nvCxnSpPr>
        <p:spPr>
          <a:xfrm flipV="1">
            <a:off x="3379493" y="3969050"/>
            <a:ext cx="0" cy="57512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104">
            <a:extLst>
              <a:ext uri="{FF2B5EF4-FFF2-40B4-BE49-F238E27FC236}">
                <a16:creationId xmlns:a16="http://schemas.microsoft.com/office/drawing/2014/main" id="{0CEB51F3-A428-49B1-BA05-068659D32E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0900" y="105423"/>
            <a:ext cx="1957670" cy="764070"/>
          </a:xfrm>
          <a:prstGeom prst="rect">
            <a:avLst/>
          </a:prstGeom>
        </p:spPr>
      </p:pic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4BC31A6F-22BD-4AD9-A0DA-130EB5C63375}"/>
              </a:ext>
            </a:extLst>
          </p:cNvPr>
          <p:cNvCxnSpPr>
            <a:cxnSpLocks/>
          </p:cNvCxnSpPr>
          <p:nvPr/>
        </p:nvCxnSpPr>
        <p:spPr>
          <a:xfrm>
            <a:off x="3052072" y="3286535"/>
            <a:ext cx="0" cy="21522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87D44DDE-F216-4221-858C-951B30CEC537}"/>
              </a:ext>
            </a:extLst>
          </p:cNvPr>
          <p:cNvCxnSpPr>
            <a:cxnSpLocks/>
          </p:cNvCxnSpPr>
          <p:nvPr/>
        </p:nvCxnSpPr>
        <p:spPr>
          <a:xfrm flipV="1">
            <a:off x="2809236" y="3933121"/>
            <a:ext cx="3576" cy="2096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>
            <a:extLst>
              <a:ext uri="{FF2B5EF4-FFF2-40B4-BE49-F238E27FC236}">
                <a16:creationId xmlns:a16="http://schemas.microsoft.com/office/drawing/2014/main" id="{B1F61BD7-6BDF-4AA8-AD48-5F525F304530}"/>
              </a:ext>
            </a:extLst>
          </p:cNvPr>
          <p:cNvCxnSpPr>
            <a:cxnSpLocks/>
          </p:cNvCxnSpPr>
          <p:nvPr/>
        </p:nvCxnSpPr>
        <p:spPr>
          <a:xfrm flipH="1">
            <a:off x="1242957" y="2775185"/>
            <a:ext cx="1610" cy="4990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3146DF72-A6AE-452F-98FA-42CC7634E8BA}"/>
              </a:ext>
            </a:extLst>
          </p:cNvPr>
          <p:cNvCxnSpPr>
            <a:cxnSpLocks/>
          </p:cNvCxnSpPr>
          <p:nvPr/>
        </p:nvCxnSpPr>
        <p:spPr>
          <a:xfrm flipH="1">
            <a:off x="803687" y="2085181"/>
            <a:ext cx="374073" cy="71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A2932AFC-1A8A-4B07-8EA4-4C1ECFC87E60}"/>
              </a:ext>
            </a:extLst>
          </p:cNvPr>
          <p:cNvCxnSpPr>
            <a:cxnSpLocks/>
          </p:cNvCxnSpPr>
          <p:nvPr/>
        </p:nvCxnSpPr>
        <p:spPr>
          <a:xfrm flipV="1">
            <a:off x="2011630" y="1162629"/>
            <a:ext cx="1" cy="1807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>
            <a:extLst>
              <a:ext uri="{FF2B5EF4-FFF2-40B4-BE49-F238E27FC236}">
                <a16:creationId xmlns:a16="http://schemas.microsoft.com/office/drawing/2014/main" id="{0DF1DC4E-363D-4BB6-9B5B-EA073EB527CB}"/>
              </a:ext>
            </a:extLst>
          </p:cNvPr>
          <p:cNvCxnSpPr>
            <a:cxnSpLocks/>
          </p:cNvCxnSpPr>
          <p:nvPr/>
        </p:nvCxnSpPr>
        <p:spPr>
          <a:xfrm flipH="1" flipV="1">
            <a:off x="2689290" y="1192589"/>
            <a:ext cx="8680" cy="6547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id="{F29B259E-BE15-48F4-B972-B39EFD861EDB}"/>
              </a:ext>
            </a:extLst>
          </p:cNvPr>
          <p:cNvCxnSpPr>
            <a:cxnSpLocks/>
          </p:cNvCxnSpPr>
          <p:nvPr/>
        </p:nvCxnSpPr>
        <p:spPr>
          <a:xfrm flipV="1">
            <a:off x="3252048" y="1186233"/>
            <a:ext cx="1" cy="1807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971279BA-A994-4FF6-B285-A30E3495A410}"/>
              </a:ext>
            </a:extLst>
          </p:cNvPr>
          <p:cNvSpPr/>
          <p:nvPr/>
        </p:nvSpPr>
        <p:spPr>
          <a:xfrm>
            <a:off x="1043509" y="3238845"/>
            <a:ext cx="712250" cy="732755"/>
          </a:xfrm>
          <a:prstGeom prst="ellipse">
            <a:avLst/>
          </a:prstGeom>
          <a:solidFill>
            <a:srgbClr val="FF66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FF0CF3F6-74DA-4DE3-9C1C-47B187F5E4C6}"/>
              </a:ext>
            </a:extLst>
          </p:cNvPr>
          <p:cNvSpPr/>
          <p:nvPr/>
        </p:nvSpPr>
        <p:spPr>
          <a:xfrm>
            <a:off x="1152934" y="3348318"/>
            <a:ext cx="485238" cy="5002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7A51F0-E0FF-42E7-BFA2-12E2A2DABD0B}"/>
              </a:ext>
            </a:extLst>
          </p:cNvPr>
          <p:cNvSpPr txBox="1"/>
          <p:nvPr/>
        </p:nvSpPr>
        <p:spPr>
          <a:xfrm>
            <a:off x="1133021" y="3400996"/>
            <a:ext cx="548130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5" b="1" dirty="0"/>
              <a:t>11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BCF8A9-E553-4490-B53C-4958F4B6282F}"/>
              </a:ext>
            </a:extLst>
          </p:cNvPr>
          <p:cNvSpPr txBox="1"/>
          <p:nvPr/>
        </p:nvSpPr>
        <p:spPr>
          <a:xfrm>
            <a:off x="1186249" y="3379064"/>
            <a:ext cx="472309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dirty="0"/>
              <a:t>YEAR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A7A8F65-5F69-CAEB-E56D-7D9EAEC615D2}"/>
              </a:ext>
            </a:extLst>
          </p:cNvPr>
          <p:cNvSpPr txBox="1"/>
          <p:nvPr/>
        </p:nvSpPr>
        <p:spPr>
          <a:xfrm>
            <a:off x="4428228" y="5544938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fitness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 netball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A6EC6E-BE32-B9A5-17DE-A68402945335}"/>
              </a:ext>
            </a:extLst>
          </p:cNvPr>
          <p:cNvSpPr txBox="1"/>
          <p:nvPr/>
        </p:nvSpPr>
        <p:spPr>
          <a:xfrm>
            <a:off x="4573460" y="5141989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Basketball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Fitness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06DB078-E6F5-E7B1-9C50-293FC1FF48D9}"/>
              </a:ext>
            </a:extLst>
          </p:cNvPr>
          <p:cNvSpPr txBox="1"/>
          <p:nvPr/>
        </p:nvSpPr>
        <p:spPr>
          <a:xfrm>
            <a:off x="4728175" y="4733629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Football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netball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842381D-D4EF-C267-EB17-6D373C18088A}"/>
              </a:ext>
            </a:extLst>
          </p:cNvPr>
          <p:cNvSpPr txBox="1"/>
          <p:nvPr/>
        </p:nvSpPr>
        <p:spPr>
          <a:xfrm>
            <a:off x="4609977" y="4330680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Rugby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Gymnastics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39183D1-CA56-63BB-6E88-9BCF685C114C}"/>
              </a:ext>
            </a:extLst>
          </p:cNvPr>
          <p:cNvSpPr txBox="1"/>
          <p:nvPr/>
        </p:nvSpPr>
        <p:spPr>
          <a:xfrm>
            <a:off x="3559537" y="4849980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Handball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Football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87F474-3EA0-F069-E17D-CC1887DCC4CF}"/>
              </a:ext>
            </a:extLst>
          </p:cNvPr>
          <p:cNvSpPr txBox="1"/>
          <p:nvPr/>
        </p:nvSpPr>
        <p:spPr>
          <a:xfrm>
            <a:off x="3486264" y="2842406"/>
            <a:ext cx="1370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Trampolining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Basketball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852F462-9214-4DC7-E923-2B79C2029937}"/>
              </a:ext>
            </a:extLst>
          </p:cNvPr>
          <p:cNvSpPr txBox="1"/>
          <p:nvPr/>
        </p:nvSpPr>
        <p:spPr>
          <a:xfrm>
            <a:off x="3244168" y="4242996"/>
            <a:ext cx="12193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 cross country</a:t>
            </a:r>
          </a:p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9CA4A1F-8AB3-37C5-0329-053AD2E497D4}"/>
              </a:ext>
            </a:extLst>
          </p:cNvPr>
          <p:cNvSpPr txBox="1"/>
          <p:nvPr/>
        </p:nvSpPr>
        <p:spPr>
          <a:xfrm>
            <a:off x="2553069" y="2860413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Cricket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Rounders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3B7A44-62D9-E84A-C776-C86BDD386112}"/>
              </a:ext>
            </a:extLst>
          </p:cNvPr>
          <p:cNvSpPr txBox="1"/>
          <p:nvPr/>
        </p:nvSpPr>
        <p:spPr>
          <a:xfrm>
            <a:off x="2229038" y="4200037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 Athletics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10A0228-CCBD-79F8-9A58-48CF97724DA9}"/>
              </a:ext>
            </a:extLst>
          </p:cNvPr>
          <p:cNvSpPr txBox="1"/>
          <p:nvPr/>
        </p:nvSpPr>
        <p:spPr>
          <a:xfrm>
            <a:off x="1874160" y="2572949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Badminton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Girls-softball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2A13652-D570-C298-0099-B85E34DC2C09}"/>
              </a:ext>
            </a:extLst>
          </p:cNvPr>
          <p:cNvSpPr txBox="1"/>
          <p:nvPr/>
        </p:nvSpPr>
        <p:spPr>
          <a:xfrm>
            <a:off x="883316" y="2261489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fitness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 netball 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EC88205-57DD-CE86-D4B1-2200E0F9C031}"/>
              </a:ext>
            </a:extLst>
          </p:cNvPr>
          <p:cNvSpPr txBox="1"/>
          <p:nvPr/>
        </p:nvSpPr>
        <p:spPr>
          <a:xfrm>
            <a:off x="1053553" y="1825290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Basketball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Fitness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61E719D-9399-02E8-339B-B19FBFD40E1D}"/>
              </a:ext>
            </a:extLst>
          </p:cNvPr>
          <p:cNvSpPr txBox="1"/>
          <p:nvPr/>
        </p:nvSpPr>
        <p:spPr>
          <a:xfrm>
            <a:off x="1416057" y="1416929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Football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netball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5CFB6BF-02CF-599E-AE06-1D24BB858D86}"/>
              </a:ext>
            </a:extLst>
          </p:cNvPr>
          <p:cNvSpPr txBox="1"/>
          <p:nvPr/>
        </p:nvSpPr>
        <p:spPr>
          <a:xfrm>
            <a:off x="2236605" y="1870191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Rugby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Gymnastics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CFDE3F8-14FD-9FDC-2B17-8EDB9DC2448D}"/>
              </a:ext>
            </a:extLst>
          </p:cNvPr>
          <p:cNvSpPr txBox="1"/>
          <p:nvPr/>
        </p:nvSpPr>
        <p:spPr>
          <a:xfrm>
            <a:off x="2672722" y="1441840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Handball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Football 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077B185-0F8B-4316-8BA4-41989BBAFEA7}"/>
              </a:ext>
            </a:extLst>
          </p:cNvPr>
          <p:cNvSpPr/>
          <p:nvPr/>
        </p:nvSpPr>
        <p:spPr>
          <a:xfrm>
            <a:off x="2411730" y="731835"/>
            <a:ext cx="2327563" cy="3823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Independent study 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E71389D-EFDE-2B2F-41D4-9BCB3B266F7B}"/>
              </a:ext>
            </a:extLst>
          </p:cNvPr>
          <p:cNvSpPr txBox="1"/>
          <p:nvPr/>
        </p:nvSpPr>
        <p:spPr>
          <a:xfrm>
            <a:off x="5047097" y="6851671"/>
            <a:ext cx="1679352" cy="2246769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00" b="1" u="sng" dirty="0"/>
              <a:t>Assessment criteria (H.O.P.E.S)</a:t>
            </a:r>
          </a:p>
          <a:p>
            <a:pPr algn="ctr"/>
            <a:r>
              <a:rPr lang="en-GB" sz="1000" b="1" dirty="0"/>
              <a:t>Developing- </a:t>
            </a:r>
            <a:r>
              <a:rPr lang="en-GB" sz="1000" dirty="0"/>
              <a:t>Students will identify the role they play within sport </a:t>
            </a:r>
          </a:p>
          <a:p>
            <a:pPr algn="ctr"/>
            <a:r>
              <a:rPr lang="en-GB" sz="1000" b="1" dirty="0"/>
              <a:t>Securing- </a:t>
            </a:r>
            <a:r>
              <a:rPr lang="en-GB" sz="1000" dirty="0"/>
              <a:t>Students will be able to perform in sport and within different roles within sport </a:t>
            </a:r>
          </a:p>
          <a:p>
            <a:pPr algn="ctr"/>
            <a:r>
              <a:rPr lang="en-GB" sz="1000" dirty="0"/>
              <a:t> </a:t>
            </a:r>
            <a:r>
              <a:rPr lang="en-GB" sz="1000" b="1" dirty="0"/>
              <a:t>Mastering- </a:t>
            </a:r>
            <a:r>
              <a:rPr lang="en-GB" sz="1000" dirty="0"/>
              <a:t>Students will be able to reflect on the role they play within sport and make informed decisions within sports performance </a:t>
            </a:r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4C72CC07-E0D4-82B1-2727-6F1D93A934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071" y="9155196"/>
            <a:ext cx="419585" cy="451782"/>
          </a:xfrm>
          <a:prstGeom prst="rect">
            <a:avLst/>
          </a:prstGeom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id="{E9B6357A-B449-AEFF-9334-5AE2BFBB54B9}"/>
              </a:ext>
            </a:extLst>
          </p:cNvPr>
          <p:cNvSpPr txBox="1"/>
          <p:nvPr/>
        </p:nvSpPr>
        <p:spPr>
          <a:xfrm>
            <a:off x="5569089" y="9542494"/>
            <a:ext cx="127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Kristen ITC" panose="03050502040202030202" pitchFamily="66" charset="0"/>
              </a:rPr>
              <a:t>Core PE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61A680C4-64C1-4149-2C30-8D26D9D24602}"/>
              </a:ext>
            </a:extLst>
          </p:cNvPr>
          <p:cNvSpPr/>
          <p:nvPr/>
        </p:nvSpPr>
        <p:spPr>
          <a:xfrm>
            <a:off x="4542425" y="6201691"/>
            <a:ext cx="712250" cy="73275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2B617A21-01AC-EBBF-EF37-48A52C808554}"/>
              </a:ext>
            </a:extLst>
          </p:cNvPr>
          <p:cNvSpPr/>
          <p:nvPr/>
        </p:nvSpPr>
        <p:spPr>
          <a:xfrm>
            <a:off x="4638426" y="6303031"/>
            <a:ext cx="559000" cy="533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D59E03A-CB11-4385-F0EB-4681BEBA974A}"/>
              </a:ext>
            </a:extLst>
          </p:cNvPr>
          <p:cNvSpPr txBox="1"/>
          <p:nvPr/>
        </p:nvSpPr>
        <p:spPr>
          <a:xfrm>
            <a:off x="4622150" y="6364966"/>
            <a:ext cx="557512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5" b="1" dirty="0"/>
              <a:t>10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CB8E0E-2C5D-0B6E-37E1-63B4C6A827BE}"/>
              </a:ext>
            </a:extLst>
          </p:cNvPr>
          <p:cNvSpPr txBox="1"/>
          <p:nvPr/>
        </p:nvSpPr>
        <p:spPr>
          <a:xfrm>
            <a:off x="4685154" y="6341909"/>
            <a:ext cx="472309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dirty="0"/>
              <a:t>YEAR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ECE4909A-6EC2-577F-E288-27BA9AC59082}"/>
              </a:ext>
            </a:extLst>
          </p:cNvPr>
          <p:cNvSpPr txBox="1"/>
          <p:nvPr/>
        </p:nvSpPr>
        <p:spPr>
          <a:xfrm>
            <a:off x="21852" y="3991670"/>
            <a:ext cx="1679352" cy="2246769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00" b="1" u="sng" dirty="0"/>
              <a:t>Assessment criteria (H.O.P.E.S)</a:t>
            </a:r>
          </a:p>
          <a:p>
            <a:pPr algn="ctr"/>
            <a:r>
              <a:rPr lang="en-GB" sz="1000" b="1" dirty="0"/>
              <a:t>Developing- </a:t>
            </a:r>
            <a:r>
              <a:rPr lang="en-GB" sz="1000" dirty="0"/>
              <a:t>Students will identify the role they play within sport </a:t>
            </a:r>
          </a:p>
          <a:p>
            <a:pPr algn="ctr"/>
            <a:r>
              <a:rPr lang="en-GB" sz="1000" b="1" dirty="0"/>
              <a:t>Securing- </a:t>
            </a:r>
            <a:r>
              <a:rPr lang="en-GB" sz="1000" dirty="0"/>
              <a:t>Students will be able to perform in sport and within different roles within sport </a:t>
            </a:r>
          </a:p>
          <a:p>
            <a:pPr algn="ctr"/>
            <a:r>
              <a:rPr lang="en-GB" sz="1000" dirty="0"/>
              <a:t> </a:t>
            </a:r>
            <a:r>
              <a:rPr lang="en-GB" sz="1000" b="1" dirty="0"/>
              <a:t>Mastering- </a:t>
            </a:r>
            <a:r>
              <a:rPr lang="en-GB" sz="1000" dirty="0"/>
              <a:t>Students will be able to reflect on the role they play within sport and make informed decisions within sports performance </a:t>
            </a:r>
          </a:p>
        </p:txBody>
      </p:sp>
    </p:spTree>
    <p:extLst>
      <p:ext uri="{BB962C8B-B14F-4D97-AF65-F5344CB8AC3E}">
        <p14:creationId xmlns:p14="http://schemas.microsoft.com/office/powerpoint/2010/main" val="186269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415E3128-E970-433B-93F6-C8E1486C9683}"/>
              </a:ext>
            </a:extLst>
          </p:cNvPr>
          <p:cNvSpPr/>
          <p:nvPr/>
        </p:nvSpPr>
        <p:spPr>
          <a:xfrm>
            <a:off x="19742" y="18834"/>
            <a:ext cx="6858000" cy="9906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GCSE PE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E24FE2-BC44-4C3F-8DFF-B865D80A08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14" t="6542" r="3926" b="8179"/>
          <a:stretch/>
        </p:blipFill>
        <p:spPr>
          <a:xfrm>
            <a:off x="39098" y="4314894"/>
            <a:ext cx="6807852" cy="50773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2CD1520-2A42-490F-AA01-6A6B86CD00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" t="5943" r="28926" b="8778"/>
          <a:stretch/>
        </p:blipFill>
        <p:spPr>
          <a:xfrm rot="10800000">
            <a:off x="2056549" y="284506"/>
            <a:ext cx="4656220" cy="497985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8703D76-BDB2-4368-B35A-EB66F2E78707}"/>
              </a:ext>
            </a:extLst>
          </p:cNvPr>
          <p:cNvSpPr/>
          <p:nvPr/>
        </p:nvSpPr>
        <p:spPr>
          <a:xfrm>
            <a:off x="5160737" y="5236997"/>
            <a:ext cx="1684055" cy="4129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B7DF8B-C668-4A97-A7CD-4042F73DE0E0}"/>
              </a:ext>
            </a:extLst>
          </p:cNvPr>
          <p:cNvSpPr txBox="1"/>
          <p:nvPr/>
        </p:nvSpPr>
        <p:spPr>
          <a:xfrm>
            <a:off x="5386311" y="9135170"/>
            <a:ext cx="127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Kristen ITC" panose="03050502040202030202" pitchFamily="66" charset="0"/>
              </a:rPr>
              <a:t>Core PE</a:t>
            </a:r>
          </a:p>
        </p:txBody>
      </p:sp>
      <p:pic>
        <p:nvPicPr>
          <p:cNvPr id="26" name="Picture 1">
            <a:extLst>
              <a:ext uri="{FF2B5EF4-FFF2-40B4-BE49-F238E27FC236}">
                <a16:creationId xmlns:a16="http://schemas.microsoft.com/office/drawing/2014/main" id="{2D772454-0ADC-4D7F-B288-1FDD61AAD9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6068" r="2240" b="26636"/>
          <a:stretch/>
        </p:blipFill>
        <p:spPr bwMode="auto">
          <a:xfrm>
            <a:off x="85740" y="9381628"/>
            <a:ext cx="1674477" cy="53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15A90340-810F-45D1-988F-2E229B5BEF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3583" y="5103926"/>
            <a:ext cx="591512" cy="679314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375A3457-6C1A-43AE-8842-3485D4A0E56A}"/>
              </a:ext>
            </a:extLst>
          </p:cNvPr>
          <p:cNvSpPr txBox="1"/>
          <p:nvPr/>
        </p:nvSpPr>
        <p:spPr>
          <a:xfrm>
            <a:off x="4084446" y="7870839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Boys-Football</a:t>
            </a:r>
          </a:p>
          <a:p>
            <a:r>
              <a:rPr lang="en-GB" sz="1100" dirty="0">
                <a:solidFill>
                  <a:schemeClr val="bg1"/>
                </a:solidFill>
              </a:rPr>
              <a:t>Girls- Netball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6F5B808-2A3A-417E-AEEB-177FF9001E44}"/>
              </a:ext>
            </a:extLst>
          </p:cNvPr>
          <p:cNvSpPr txBox="1"/>
          <p:nvPr/>
        </p:nvSpPr>
        <p:spPr>
          <a:xfrm>
            <a:off x="3056936" y="7489255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Boys-Rugby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Gymnastics 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70C299-7211-4FA0-A291-24F6EF6A331A}"/>
              </a:ext>
            </a:extLst>
          </p:cNvPr>
          <p:cNvSpPr txBox="1"/>
          <p:nvPr/>
        </p:nvSpPr>
        <p:spPr>
          <a:xfrm>
            <a:off x="2116946" y="7825871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Boys-Basketball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Dance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BF49B0D-8CC5-4263-879C-A4F454A9A1BC}"/>
              </a:ext>
            </a:extLst>
          </p:cNvPr>
          <p:cNvSpPr txBox="1"/>
          <p:nvPr/>
        </p:nvSpPr>
        <p:spPr>
          <a:xfrm>
            <a:off x="1293374" y="7435282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Boys-Handball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Fitness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9F0D70-BB97-4959-AA4A-3521FF2D1E14}"/>
              </a:ext>
            </a:extLst>
          </p:cNvPr>
          <p:cNvSpPr txBox="1"/>
          <p:nvPr/>
        </p:nvSpPr>
        <p:spPr>
          <a:xfrm>
            <a:off x="837238" y="6404602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Boys-Gymnastics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Football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044BA2A-2961-4B94-9317-06BBE4466B19}"/>
              </a:ext>
            </a:extLst>
          </p:cNvPr>
          <p:cNvSpPr txBox="1"/>
          <p:nvPr/>
        </p:nvSpPr>
        <p:spPr>
          <a:xfrm>
            <a:off x="720822" y="7044693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 cross country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50A411C-A91E-42A9-B627-E3A747927706}"/>
              </a:ext>
            </a:extLst>
          </p:cNvPr>
          <p:cNvSpPr txBox="1"/>
          <p:nvPr/>
        </p:nvSpPr>
        <p:spPr>
          <a:xfrm>
            <a:off x="1458134" y="5386476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Cricket  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Rounders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8DF2C0A-458D-4164-9CED-1E5B25C833A0}"/>
              </a:ext>
            </a:extLst>
          </p:cNvPr>
          <p:cNvSpPr txBox="1"/>
          <p:nvPr/>
        </p:nvSpPr>
        <p:spPr>
          <a:xfrm>
            <a:off x="2810846" y="5420710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Rounders Girls- Tennis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8AE8C93-C8E5-4316-AF0C-AE7715987B15}"/>
              </a:ext>
            </a:extLst>
          </p:cNvPr>
          <p:cNvSpPr txBox="1"/>
          <p:nvPr/>
        </p:nvSpPr>
        <p:spPr>
          <a:xfrm>
            <a:off x="3896010" y="5394017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softball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Rounders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44ECBBD-F643-427F-B1CD-2480AA6D7072}"/>
              </a:ext>
            </a:extLst>
          </p:cNvPr>
          <p:cNvSpPr txBox="1"/>
          <p:nvPr/>
        </p:nvSpPr>
        <p:spPr>
          <a:xfrm>
            <a:off x="984253" y="5851597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Boys-Fitness 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Basketball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95E699A-E0EA-48EF-8BF3-B3548B7D4429}"/>
              </a:ext>
            </a:extLst>
          </p:cNvPr>
          <p:cNvSpPr txBox="1"/>
          <p:nvPr/>
        </p:nvSpPr>
        <p:spPr>
          <a:xfrm>
            <a:off x="2082518" y="3772528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Tennis Girls- badminton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F50137C-DDB9-40A9-85D9-A4ADF83DEA8F}"/>
              </a:ext>
            </a:extLst>
          </p:cNvPr>
          <p:cNvSpPr txBox="1"/>
          <p:nvPr/>
        </p:nvSpPr>
        <p:spPr>
          <a:xfrm>
            <a:off x="3486741" y="3754223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Athletics 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8D3824F-58FC-41E9-BA59-C6EDA7E8CFA4}"/>
              </a:ext>
            </a:extLst>
          </p:cNvPr>
          <p:cNvCxnSpPr>
            <a:cxnSpLocks/>
          </p:cNvCxnSpPr>
          <p:nvPr/>
        </p:nvCxnSpPr>
        <p:spPr>
          <a:xfrm>
            <a:off x="4539341" y="8319417"/>
            <a:ext cx="0" cy="3124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7F83100-445A-46F2-8F95-4F4995675367}"/>
              </a:ext>
            </a:extLst>
          </p:cNvPr>
          <p:cNvCxnSpPr>
            <a:cxnSpLocks/>
          </p:cNvCxnSpPr>
          <p:nvPr/>
        </p:nvCxnSpPr>
        <p:spPr>
          <a:xfrm>
            <a:off x="2724042" y="8286621"/>
            <a:ext cx="0" cy="3124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4C5920D-AAAE-41C8-85B1-3D4F3E738462}"/>
              </a:ext>
            </a:extLst>
          </p:cNvPr>
          <p:cNvCxnSpPr>
            <a:cxnSpLocks/>
          </p:cNvCxnSpPr>
          <p:nvPr/>
        </p:nvCxnSpPr>
        <p:spPr>
          <a:xfrm>
            <a:off x="3675095" y="7944316"/>
            <a:ext cx="0" cy="63730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6F54F02-3C17-4C09-92FC-A8A152FAF643}"/>
              </a:ext>
            </a:extLst>
          </p:cNvPr>
          <p:cNvCxnSpPr>
            <a:cxnSpLocks/>
          </p:cNvCxnSpPr>
          <p:nvPr/>
        </p:nvCxnSpPr>
        <p:spPr>
          <a:xfrm>
            <a:off x="1834720" y="7866169"/>
            <a:ext cx="0" cy="7154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397081E-F9AB-41F4-9AC8-78BB76DB691B}"/>
              </a:ext>
            </a:extLst>
          </p:cNvPr>
          <p:cNvCxnSpPr>
            <a:cxnSpLocks/>
          </p:cNvCxnSpPr>
          <p:nvPr/>
        </p:nvCxnSpPr>
        <p:spPr>
          <a:xfrm flipH="1">
            <a:off x="613458" y="7228867"/>
            <a:ext cx="3554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2AC0861-5BF5-4406-8C11-54C848023449}"/>
              </a:ext>
            </a:extLst>
          </p:cNvPr>
          <p:cNvCxnSpPr>
            <a:cxnSpLocks/>
          </p:cNvCxnSpPr>
          <p:nvPr/>
        </p:nvCxnSpPr>
        <p:spPr>
          <a:xfrm flipH="1">
            <a:off x="613458" y="6578159"/>
            <a:ext cx="31704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0FBA05A-1375-4617-A22C-DEC929078A3B}"/>
              </a:ext>
            </a:extLst>
          </p:cNvPr>
          <p:cNvCxnSpPr>
            <a:cxnSpLocks/>
          </p:cNvCxnSpPr>
          <p:nvPr/>
        </p:nvCxnSpPr>
        <p:spPr>
          <a:xfrm flipV="1">
            <a:off x="1458134" y="5264358"/>
            <a:ext cx="0" cy="5983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3B14AAF1-4E8F-43F4-BEDD-CBE23ADAD27E}"/>
              </a:ext>
            </a:extLst>
          </p:cNvPr>
          <p:cNvCxnSpPr>
            <a:cxnSpLocks/>
          </p:cNvCxnSpPr>
          <p:nvPr/>
        </p:nvCxnSpPr>
        <p:spPr>
          <a:xfrm>
            <a:off x="2662145" y="4185110"/>
            <a:ext cx="0" cy="2364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C37E35CE-7B90-4049-9FF9-BA49660FFF6C}"/>
              </a:ext>
            </a:extLst>
          </p:cNvPr>
          <p:cNvCxnSpPr>
            <a:cxnSpLocks/>
          </p:cNvCxnSpPr>
          <p:nvPr/>
        </p:nvCxnSpPr>
        <p:spPr>
          <a:xfrm flipV="1">
            <a:off x="2056548" y="5103926"/>
            <a:ext cx="0" cy="2900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019C146-C7F6-4E2D-9519-103DDB3E74EE}"/>
              </a:ext>
            </a:extLst>
          </p:cNvPr>
          <p:cNvCxnSpPr>
            <a:cxnSpLocks/>
          </p:cNvCxnSpPr>
          <p:nvPr/>
        </p:nvCxnSpPr>
        <p:spPr>
          <a:xfrm flipV="1">
            <a:off x="3496499" y="5130619"/>
            <a:ext cx="0" cy="2900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95992ACB-D750-45B8-BEEE-B616CAAFC2BF}"/>
              </a:ext>
            </a:extLst>
          </p:cNvPr>
          <p:cNvCxnSpPr>
            <a:cxnSpLocks/>
          </p:cNvCxnSpPr>
          <p:nvPr/>
        </p:nvCxnSpPr>
        <p:spPr>
          <a:xfrm flipV="1">
            <a:off x="4408138" y="5130619"/>
            <a:ext cx="0" cy="2900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C9C77AE-6B2B-4D80-9039-F161B0947519}"/>
              </a:ext>
            </a:extLst>
          </p:cNvPr>
          <p:cNvCxnSpPr>
            <a:cxnSpLocks/>
          </p:cNvCxnSpPr>
          <p:nvPr/>
        </p:nvCxnSpPr>
        <p:spPr>
          <a:xfrm>
            <a:off x="4084446" y="4172530"/>
            <a:ext cx="0" cy="2364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>
            <a:extLst>
              <a:ext uri="{FF2B5EF4-FFF2-40B4-BE49-F238E27FC236}">
                <a16:creationId xmlns:a16="http://schemas.microsoft.com/office/drawing/2014/main" id="{7BC797BF-6097-4420-B6CB-EEFD8BFC3A0D}"/>
              </a:ext>
            </a:extLst>
          </p:cNvPr>
          <p:cNvSpPr/>
          <p:nvPr/>
        </p:nvSpPr>
        <p:spPr>
          <a:xfrm>
            <a:off x="4742454" y="8597792"/>
            <a:ext cx="712250" cy="73275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840F461-5D8E-4A83-96C6-C1895C6AA06D}"/>
              </a:ext>
            </a:extLst>
          </p:cNvPr>
          <p:cNvSpPr/>
          <p:nvPr/>
        </p:nvSpPr>
        <p:spPr>
          <a:xfrm>
            <a:off x="4851879" y="8707265"/>
            <a:ext cx="485238" cy="5002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BE48FFE-03D6-4DF5-AEEC-E54DDA971F58}"/>
              </a:ext>
            </a:extLst>
          </p:cNvPr>
          <p:cNvSpPr txBox="1"/>
          <p:nvPr/>
        </p:nvSpPr>
        <p:spPr>
          <a:xfrm>
            <a:off x="4867898" y="8784007"/>
            <a:ext cx="477607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5" b="1" dirty="0"/>
              <a:t>7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AAB1F4A-7D80-4A33-99C9-B95AF570FDA0}"/>
              </a:ext>
            </a:extLst>
          </p:cNvPr>
          <p:cNvSpPr txBox="1"/>
          <p:nvPr/>
        </p:nvSpPr>
        <p:spPr>
          <a:xfrm>
            <a:off x="4885194" y="8738011"/>
            <a:ext cx="472309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dirty="0"/>
              <a:t>YEAR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7A8CFB5-5E7B-405B-BD55-90BCDA97188B}"/>
              </a:ext>
            </a:extLst>
          </p:cNvPr>
          <p:cNvSpPr/>
          <p:nvPr/>
        </p:nvSpPr>
        <p:spPr>
          <a:xfrm>
            <a:off x="5127852" y="4290691"/>
            <a:ext cx="712250" cy="732755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1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35D6243A-FCCE-49F9-85DA-A8F21B1665FD}"/>
              </a:ext>
            </a:extLst>
          </p:cNvPr>
          <p:cNvSpPr/>
          <p:nvPr/>
        </p:nvSpPr>
        <p:spPr>
          <a:xfrm>
            <a:off x="5237277" y="4400164"/>
            <a:ext cx="485238" cy="5002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DAEED81-AC8D-40DD-A7CD-8CE8021C182D}"/>
              </a:ext>
            </a:extLst>
          </p:cNvPr>
          <p:cNvSpPr txBox="1"/>
          <p:nvPr/>
        </p:nvSpPr>
        <p:spPr>
          <a:xfrm>
            <a:off x="5207583" y="4453967"/>
            <a:ext cx="557512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5" b="1" dirty="0"/>
              <a:t>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580545C-95AA-48DA-B7DE-379060C5E23C}"/>
              </a:ext>
            </a:extLst>
          </p:cNvPr>
          <p:cNvSpPr txBox="1"/>
          <p:nvPr/>
        </p:nvSpPr>
        <p:spPr>
          <a:xfrm>
            <a:off x="5270592" y="4430910"/>
            <a:ext cx="472309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b="1" dirty="0"/>
              <a:t>YEAR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A9EB6-4594-43E6-85B9-2974E78D400D}"/>
              </a:ext>
            </a:extLst>
          </p:cNvPr>
          <p:cNvSpPr txBox="1"/>
          <p:nvPr/>
        </p:nvSpPr>
        <p:spPr>
          <a:xfrm rot="16200000">
            <a:off x="4071018" y="4459595"/>
            <a:ext cx="1459140" cy="369332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Kristen ITC" panose="03050502040202030202" pitchFamily="66" charset="0"/>
              </a:rPr>
              <a:t>Sports Day</a:t>
            </a: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D083D711-76C3-4609-AA25-C3C556348D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61" y="967420"/>
            <a:ext cx="1957670" cy="764070"/>
          </a:xfrm>
          <a:prstGeom prst="rect">
            <a:avLst/>
          </a:prstGeom>
        </p:spPr>
      </p:pic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6DB756E-DE1C-4C30-BD4A-1C9E8ADD6A23}"/>
              </a:ext>
            </a:extLst>
          </p:cNvPr>
          <p:cNvCxnSpPr>
            <a:cxnSpLocks/>
          </p:cNvCxnSpPr>
          <p:nvPr/>
        </p:nvCxnSpPr>
        <p:spPr>
          <a:xfrm>
            <a:off x="5637383" y="3682199"/>
            <a:ext cx="28797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E9E86867-B9DE-472C-9985-709FBFF485E6}"/>
              </a:ext>
            </a:extLst>
          </p:cNvPr>
          <p:cNvCxnSpPr>
            <a:cxnSpLocks/>
          </p:cNvCxnSpPr>
          <p:nvPr/>
        </p:nvCxnSpPr>
        <p:spPr>
          <a:xfrm>
            <a:off x="5800481" y="3279250"/>
            <a:ext cx="28797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9ED03292-A63E-4519-BDAF-E4F9881FC5E4}"/>
              </a:ext>
            </a:extLst>
          </p:cNvPr>
          <p:cNvCxnSpPr>
            <a:cxnSpLocks/>
          </p:cNvCxnSpPr>
          <p:nvPr/>
        </p:nvCxnSpPr>
        <p:spPr>
          <a:xfrm>
            <a:off x="5917280" y="2870890"/>
            <a:ext cx="28797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58F38F79-8C71-49E5-9E38-06FB4DD4A7B2}"/>
              </a:ext>
            </a:extLst>
          </p:cNvPr>
          <p:cNvCxnSpPr>
            <a:cxnSpLocks/>
          </p:cNvCxnSpPr>
          <p:nvPr/>
        </p:nvCxnSpPr>
        <p:spPr>
          <a:xfrm>
            <a:off x="5848175" y="2459745"/>
            <a:ext cx="28797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14A93499-225C-4CF6-A719-F087E7C55841}"/>
              </a:ext>
            </a:extLst>
          </p:cNvPr>
          <p:cNvCxnSpPr>
            <a:cxnSpLocks/>
          </p:cNvCxnSpPr>
          <p:nvPr/>
        </p:nvCxnSpPr>
        <p:spPr>
          <a:xfrm flipV="1">
            <a:off x="5405015" y="1226916"/>
            <a:ext cx="0" cy="7149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50CFD9A4-94A9-4948-A874-B5A8A793B413}"/>
              </a:ext>
            </a:extLst>
          </p:cNvPr>
          <p:cNvCxnSpPr>
            <a:cxnSpLocks/>
          </p:cNvCxnSpPr>
          <p:nvPr/>
        </p:nvCxnSpPr>
        <p:spPr>
          <a:xfrm flipV="1">
            <a:off x="4742454" y="1005263"/>
            <a:ext cx="0" cy="3574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E03D70EA-C51F-4071-8695-E9B0114ABE2A}"/>
              </a:ext>
            </a:extLst>
          </p:cNvPr>
          <p:cNvCxnSpPr>
            <a:cxnSpLocks/>
          </p:cNvCxnSpPr>
          <p:nvPr/>
        </p:nvCxnSpPr>
        <p:spPr>
          <a:xfrm flipV="1">
            <a:off x="4170835" y="1005263"/>
            <a:ext cx="0" cy="6820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C6C9BEC5-8622-410A-962F-1261C3ED6607}"/>
              </a:ext>
            </a:extLst>
          </p:cNvPr>
          <p:cNvCxnSpPr>
            <a:cxnSpLocks/>
          </p:cNvCxnSpPr>
          <p:nvPr/>
        </p:nvCxnSpPr>
        <p:spPr>
          <a:xfrm flipV="1">
            <a:off x="3496499" y="1030341"/>
            <a:ext cx="0" cy="3574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9323C4D0-CF97-49CF-BF2A-43647EB94CC1}"/>
              </a:ext>
            </a:extLst>
          </p:cNvPr>
          <p:cNvCxnSpPr>
            <a:cxnSpLocks/>
          </p:cNvCxnSpPr>
          <p:nvPr/>
        </p:nvCxnSpPr>
        <p:spPr>
          <a:xfrm flipV="1">
            <a:off x="2979276" y="1046479"/>
            <a:ext cx="0" cy="6820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AF891CE-9614-47FD-B01A-C7698261FE49}"/>
              </a:ext>
            </a:extLst>
          </p:cNvPr>
          <p:cNvCxnSpPr>
            <a:cxnSpLocks/>
          </p:cNvCxnSpPr>
          <p:nvPr/>
        </p:nvCxnSpPr>
        <p:spPr>
          <a:xfrm flipH="1" flipV="1">
            <a:off x="2677445" y="1046479"/>
            <a:ext cx="8658" cy="10655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3414F37-4DAC-4953-92E3-127308A45B63}"/>
              </a:ext>
            </a:extLst>
          </p:cNvPr>
          <p:cNvCxnSpPr>
            <a:cxnSpLocks/>
          </p:cNvCxnSpPr>
          <p:nvPr/>
        </p:nvCxnSpPr>
        <p:spPr>
          <a:xfrm>
            <a:off x="4985254" y="7650725"/>
            <a:ext cx="7849" cy="9565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2C5F86CF-E2A7-4B8F-AA2B-3965AA81F9D7}"/>
              </a:ext>
            </a:extLst>
          </p:cNvPr>
          <p:cNvSpPr txBox="1"/>
          <p:nvPr/>
        </p:nvSpPr>
        <p:spPr>
          <a:xfrm>
            <a:off x="4053728" y="7259899"/>
            <a:ext cx="12193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Baseline testing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ED31D51-6D8B-4C5B-AAA5-4AB14620C0C8}"/>
              </a:ext>
            </a:extLst>
          </p:cNvPr>
          <p:cNvSpPr txBox="1"/>
          <p:nvPr/>
        </p:nvSpPr>
        <p:spPr>
          <a:xfrm>
            <a:off x="5184845" y="6003732"/>
            <a:ext cx="1637787" cy="1954381"/>
          </a:xfrm>
          <a:prstGeom prst="rect">
            <a:avLst/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u="sng" dirty="0"/>
              <a:t>Assessment criteria </a:t>
            </a:r>
          </a:p>
          <a:p>
            <a:pPr algn="ctr"/>
            <a:r>
              <a:rPr lang="en-GB" sz="1100" b="1" dirty="0"/>
              <a:t>Developing- </a:t>
            </a:r>
            <a:r>
              <a:rPr lang="en-GB" sz="1100" dirty="0"/>
              <a:t>Students will be able to identify key skills in all sports  </a:t>
            </a:r>
          </a:p>
          <a:p>
            <a:pPr algn="ctr"/>
            <a:r>
              <a:rPr lang="en-GB" sz="1100" b="1" dirty="0"/>
              <a:t>Securing- </a:t>
            </a:r>
            <a:r>
              <a:rPr lang="en-GB" sz="1100" dirty="0"/>
              <a:t>Students will be able to perform key skills in all sports </a:t>
            </a:r>
          </a:p>
          <a:p>
            <a:pPr algn="ctr"/>
            <a:r>
              <a:rPr lang="en-GB" sz="1100" b="1" dirty="0"/>
              <a:t>Mastering- </a:t>
            </a:r>
            <a:r>
              <a:rPr lang="en-GB" sz="1100" dirty="0"/>
              <a:t>Students will be able to apply keys skills to outwit an opponent in all sports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4736088-CF83-4DC4-B04C-6983AFB6D12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850" y="8755183"/>
            <a:ext cx="437040" cy="391035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5A3FA131-726B-416C-AEB0-905A25637EB7}"/>
              </a:ext>
            </a:extLst>
          </p:cNvPr>
          <p:cNvSpPr txBox="1"/>
          <p:nvPr/>
        </p:nvSpPr>
        <p:spPr>
          <a:xfrm>
            <a:off x="4708723" y="3462654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Boys-Football</a:t>
            </a:r>
          </a:p>
          <a:p>
            <a:r>
              <a:rPr lang="en-GB" sz="1100" dirty="0">
                <a:solidFill>
                  <a:schemeClr val="bg1"/>
                </a:solidFill>
              </a:rPr>
              <a:t>Girls- Netball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E593DF1-DCB5-4B50-BA47-4287B790D5DC}"/>
              </a:ext>
            </a:extLst>
          </p:cNvPr>
          <p:cNvSpPr txBox="1"/>
          <p:nvPr/>
        </p:nvSpPr>
        <p:spPr>
          <a:xfrm>
            <a:off x="4700766" y="3082505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Boys-Rugby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Gymnastics 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9BB2CC8-A01E-4E27-BE49-A3744F99C2CC}"/>
              </a:ext>
            </a:extLst>
          </p:cNvPr>
          <p:cNvSpPr txBox="1"/>
          <p:nvPr/>
        </p:nvSpPr>
        <p:spPr>
          <a:xfrm>
            <a:off x="4841307" y="2675574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Boys-Basketball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Dance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7C0F039-E220-461B-84D2-276E663C0083}"/>
              </a:ext>
            </a:extLst>
          </p:cNvPr>
          <p:cNvSpPr txBox="1"/>
          <p:nvPr/>
        </p:nvSpPr>
        <p:spPr>
          <a:xfrm>
            <a:off x="4803850" y="2285620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Boys-Handball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Fitness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704F809-3C47-4EEA-8F7A-F1612F3C7590}"/>
              </a:ext>
            </a:extLst>
          </p:cNvPr>
          <p:cNvSpPr txBox="1"/>
          <p:nvPr/>
        </p:nvSpPr>
        <p:spPr>
          <a:xfrm>
            <a:off x="4727461" y="1919880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All-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 cross country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7A7986B-A631-4C47-A6F2-30786E811C73}"/>
              </a:ext>
            </a:extLst>
          </p:cNvPr>
          <p:cNvSpPr txBox="1"/>
          <p:nvPr/>
        </p:nvSpPr>
        <p:spPr>
          <a:xfrm>
            <a:off x="4126194" y="1383186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Boys-Gymnastics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Football 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6518752-F134-47F0-B4A6-A54977073FBB}"/>
              </a:ext>
            </a:extLst>
          </p:cNvPr>
          <p:cNvSpPr txBox="1"/>
          <p:nvPr/>
        </p:nvSpPr>
        <p:spPr>
          <a:xfrm>
            <a:off x="3545369" y="1674711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Boys-Fitness 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Basketball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49C3D9E-EAE4-414B-ABB3-BCB51FA419B7}"/>
              </a:ext>
            </a:extLst>
          </p:cNvPr>
          <p:cNvSpPr txBox="1"/>
          <p:nvPr/>
        </p:nvSpPr>
        <p:spPr>
          <a:xfrm>
            <a:off x="2871137" y="1371691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Cricket   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Rounders 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5970554-8840-4396-B8F5-D35C726F671A}"/>
              </a:ext>
            </a:extLst>
          </p:cNvPr>
          <p:cNvSpPr txBox="1"/>
          <p:nvPr/>
        </p:nvSpPr>
        <p:spPr>
          <a:xfrm>
            <a:off x="2598598" y="1673847"/>
            <a:ext cx="12193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Rounders Girls- Tennis 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F4B5B4-B9D4-4B8D-8933-1335E3AF2C18}"/>
              </a:ext>
            </a:extLst>
          </p:cNvPr>
          <p:cNvSpPr txBox="1"/>
          <p:nvPr/>
        </p:nvSpPr>
        <p:spPr>
          <a:xfrm>
            <a:off x="2116345" y="2074612"/>
            <a:ext cx="12193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Boys- softball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Girls- Rounders </a:t>
            </a:r>
          </a:p>
        </p:txBody>
      </p:sp>
      <p:sp>
        <p:nvSpPr>
          <p:cNvPr id="132" name="Arrow: Bent 131">
            <a:extLst>
              <a:ext uri="{FF2B5EF4-FFF2-40B4-BE49-F238E27FC236}">
                <a16:creationId xmlns:a16="http://schemas.microsoft.com/office/drawing/2014/main" id="{DED52110-D270-4A13-949A-2FE2F0B9D675}"/>
              </a:ext>
            </a:extLst>
          </p:cNvPr>
          <p:cNvSpPr/>
          <p:nvPr/>
        </p:nvSpPr>
        <p:spPr>
          <a:xfrm rot="5400000" flipH="1" flipV="1">
            <a:off x="960998" y="-212009"/>
            <a:ext cx="646646" cy="1451575"/>
          </a:xfrm>
          <a:prstGeom prst="bentArrow">
            <a:avLst>
              <a:gd name="adj1" fmla="val 15775"/>
              <a:gd name="adj2" fmla="val 20807"/>
              <a:gd name="adj3" fmla="val 24601"/>
              <a:gd name="adj4" fmla="val 30830"/>
            </a:avLst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4" name="Arrow: Bent 133">
            <a:extLst>
              <a:ext uri="{FF2B5EF4-FFF2-40B4-BE49-F238E27FC236}">
                <a16:creationId xmlns:a16="http://schemas.microsoft.com/office/drawing/2014/main" id="{B6FD8919-476E-41B2-BA48-8B1D63ACC5CD}"/>
              </a:ext>
            </a:extLst>
          </p:cNvPr>
          <p:cNvSpPr/>
          <p:nvPr/>
        </p:nvSpPr>
        <p:spPr>
          <a:xfrm rot="5400000" flipH="1" flipV="1">
            <a:off x="696359" y="-338230"/>
            <a:ext cx="764070" cy="1866326"/>
          </a:xfrm>
          <a:prstGeom prst="bentArrow">
            <a:avLst>
              <a:gd name="adj1" fmla="val 14082"/>
              <a:gd name="adj2" fmla="val 22038"/>
              <a:gd name="adj3" fmla="val 18177"/>
              <a:gd name="adj4" fmla="val 30102"/>
            </a:avLst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DF54BF53-B285-4CEE-81CD-219B679C46E8}"/>
              </a:ext>
            </a:extLst>
          </p:cNvPr>
          <p:cNvSpPr txBox="1"/>
          <p:nvPr/>
        </p:nvSpPr>
        <p:spPr>
          <a:xfrm>
            <a:off x="1267081" y="816684"/>
            <a:ext cx="1175295" cy="2539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  <a:latin typeface="Kristen ITC"/>
              </a:rPr>
              <a:t>GCSE</a:t>
            </a:r>
            <a:r>
              <a:rPr lang="en-GB" sz="1050" dirty="0">
                <a:solidFill>
                  <a:srgbClr val="FFFF00"/>
                </a:solidFill>
                <a:latin typeface="Kristen ITC"/>
              </a:rPr>
              <a:t> </a:t>
            </a:r>
            <a:r>
              <a:rPr lang="en-GB" sz="1050" dirty="0">
                <a:solidFill>
                  <a:schemeClr val="bg1"/>
                </a:solidFill>
                <a:latin typeface="Kristen ITC"/>
              </a:rPr>
              <a:t>PE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EC6DE27C-D193-4187-9319-CC9FDAA676C6}"/>
              </a:ext>
            </a:extLst>
          </p:cNvPr>
          <p:cNvSpPr txBox="1"/>
          <p:nvPr/>
        </p:nvSpPr>
        <p:spPr>
          <a:xfrm>
            <a:off x="1388192" y="693785"/>
            <a:ext cx="122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FFFF"/>
                </a:solidFill>
                <a:latin typeface="Kristen ITC" panose="03050502040202030202" pitchFamily="66" charset="0"/>
              </a:rPr>
              <a:t>BTEC PE</a:t>
            </a:r>
          </a:p>
        </p:txBody>
      </p:sp>
      <p:sp>
        <p:nvSpPr>
          <p:cNvPr id="138" name="Arrow: Bent 137">
            <a:extLst>
              <a:ext uri="{FF2B5EF4-FFF2-40B4-BE49-F238E27FC236}">
                <a16:creationId xmlns:a16="http://schemas.microsoft.com/office/drawing/2014/main" id="{C90D1B93-26E4-46CC-9EC3-DE47E813BA3A}"/>
              </a:ext>
            </a:extLst>
          </p:cNvPr>
          <p:cNvSpPr/>
          <p:nvPr/>
        </p:nvSpPr>
        <p:spPr>
          <a:xfrm rot="5400000" flipH="1" flipV="1">
            <a:off x="1145962" y="-182752"/>
            <a:ext cx="588141" cy="1161934"/>
          </a:xfrm>
          <a:prstGeom prst="bentArrow">
            <a:avLst>
              <a:gd name="adj1" fmla="val 15775"/>
              <a:gd name="adj2" fmla="val 20807"/>
              <a:gd name="adj3" fmla="val 24601"/>
              <a:gd name="adj4" fmla="val 30830"/>
            </a:avLst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FF580CC-8DE4-4A24-A435-725CA4AC9DCC}"/>
              </a:ext>
            </a:extLst>
          </p:cNvPr>
          <p:cNvSpPr txBox="1"/>
          <p:nvPr/>
        </p:nvSpPr>
        <p:spPr>
          <a:xfrm rot="16200000">
            <a:off x="1480685" y="609190"/>
            <a:ext cx="1459140" cy="369332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Kristen ITC" panose="03050502040202030202" pitchFamily="66" charset="0"/>
              </a:rPr>
              <a:t>sports Day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249CF696-B30C-4698-A1C2-5FC4C64347AA}"/>
              </a:ext>
            </a:extLst>
          </p:cNvPr>
          <p:cNvSpPr txBox="1"/>
          <p:nvPr/>
        </p:nvSpPr>
        <p:spPr>
          <a:xfrm>
            <a:off x="1330477" y="539897"/>
            <a:ext cx="122661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  <a:latin typeface="Kristen ITC"/>
              </a:rPr>
              <a:t>Core PE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C535A344-A4EB-404D-A85B-B35A8793764E}"/>
              </a:ext>
            </a:extLst>
          </p:cNvPr>
          <p:cNvSpPr txBox="1"/>
          <p:nvPr/>
        </p:nvSpPr>
        <p:spPr>
          <a:xfrm>
            <a:off x="227348" y="1747540"/>
            <a:ext cx="1637787" cy="2462213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u="sng" dirty="0"/>
              <a:t>Assessment criteria </a:t>
            </a:r>
          </a:p>
          <a:p>
            <a:pPr algn="ctr"/>
            <a:r>
              <a:rPr lang="en-GB" sz="1100" b="1" dirty="0"/>
              <a:t>Developing- </a:t>
            </a:r>
            <a:r>
              <a:rPr lang="en-GB" sz="1100" dirty="0"/>
              <a:t>Student will understand all core and advanced skills in all sports</a:t>
            </a:r>
          </a:p>
          <a:p>
            <a:pPr algn="ctr"/>
            <a:r>
              <a:rPr lang="en-GB" sz="1100" b="1" dirty="0"/>
              <a:t>Securing- </a:t>
            </a:r>
            <a:r>
              <a:rPr lang="en-GB" sz="1100" dirty="0"/>
              <a:t>Students will be able to perform a range of core and advanced skills </a:t>
            </a:r>
            <a:r>
              <a:rPr lang="en-GB" sz="1100" b="1" dirty="0"/>
              <a:t>Mastering- </a:t>
            </a:r>
            <a:r>
              <a:rPr lang="en-GB" sz="1100" dirty="0"/>
              <a:t>Students will be able to apply core and advanced skills while implanting correct decision</a:t>
            </a:r>
          </a:p>
        </p:txBody>
      </p:sp>
    </p:spTree>
    <p:extLst>
      <p:ext uri="{BB962C8B-B14F-4D97-AF65-F5344CB8AC3E}">
        <p14:creationId xmlns:p14="http://schemas.microsoft.com/office/powerpoint/2010/main" val="3551720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B71E5E5BB5A34E9D858D9CA28D0398" ma:contentTypeVersion="14" ma:contentTypeDescription="Create a new document." ma:contentTypeScope="" ma:versionID="39c0122d2e436ef660257907c11fca03">
  <xsd:schema xmlns:xsd="http://www.w3.org/2001/XMLSchema" xmlns:xs="http://www.w3.org/2001/XMLSchema" xmlns:p="http://schemas.microsoft.com/office/2006/metadata/properties" xmlns:ns3="806e0320-5824-4f3b-9a19-42a16ec08098" xmlns:ns4="4f973677-4cfc-4636-b519-9317b98951b8" targetNamespace="http://schemas.microsoft.com/office/2006/metadata/properties" ma:root="true" ma:fieldsID="0f4adc9a2f43c072d9785f4a1517430f" ns3:_="" ns4:_="">
    <xsd:import namespace="806e0320-5824-4f3b-9a19-42a16ec08098"/>
    <xsd:import namespace="4f973677-4cfc-4636-b519-9317b98951b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e0320-5824-4f3b-9a19-42a16ec080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73677-4cfc-4636-b519-9317b98951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A65D7A-EA6A-4373-AE8B-49FB156C7A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6e0320-5824-4f3b-9a19-42a16ec08098"/>
    <ds:schemaRef ds:uri="4f973677-4cfc-4636-b519-9317b98951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924E99-3A16-4BA0-A7AE-3C4284A7CB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4EC661-56A3-480A-A1D9-DAB5A291A8F3}">
  <ds:schemaRefs>
    <ds:schemaRef ds:uri="http://purl.org/dc/terms/"/>
    <ds:schemaRef ds:uri="http://schemas.microsoft.com/office/infopath/2007/PartnerControls"/>
    <ds:schemaRef ds:uri="806e0320-5824-4f3b-9a19-42a16ec08098"/>
    <ds:schemaRef ds:uri="4f973677-4cfc-4636-b519-9317b98951b8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2565</TotalTime>
  <Words>586</Words>
  <Application>Microsoft Office PowerPoint</Application>
  <PresentationFormat>A4 Paper (210x297 mm)</PresentationFormat>
  <Paragraphs>199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Wadebridge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Burrell, Grace</dc:creator>
  <cp:lastModifiedBy>Thomas Verity</cp:lastModifiedBy>
  <cp:revision>442</cp:revision>
  <cp:lastPrinted>2024-05-07T15:06:15Z</cp:lastPrinted>
  <dcterms:created xsi:type="dcterms:W3CDTF">2019-10-28T16:02:33Z</dcterms:created>
  <dcterms:modified xsi:type="dcterms:W3CDTF">2024-05-07T19:26:23Z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0x0101000CB71E5E5BB5A34E9D858D9CA28D0398</vt:lpwstr>
  </property>
</Properties>
</file>