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2" r:id="rId5"/>
    <p:sldId id="263" r:id="rId6"/>
    <p:sldId id="264" r:id="rId7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FEDEFC"/>
    <a:srgbClr val="FDCBFB"/>
    <a:srgbClr val="FF99FF"/>
    <a:srgbClr val="FF66CC"/>
    <a:srgbClr val="EAE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33F9B-2B70-5986-9B55-B2C0980B8CB0}" v="917" dt="2024-05-21T14:07:47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6101" autoAdjust="0"/>
  </p:normalViewPr>
  <p:slideViewPr>
    <p:cSldViewPr snapToGrid="0">
      <p:cViewPr varScale="1">
        <p:scale>
          <a:sx n="83" d="100"/>
          <a:sy n="83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Verity" userId="S::tverity@churchmead.org::b46cdbf9-f6ef-4e06-85d4-a5706420a1f6" providerId="AD" clId="Web-{52233F9B-2B70-5986-9B55-B2C0980B8CB0}"/>
    <pc:docChg chg="addSld delSld modSld">
      <pc:chgData name="Thomas Verity" userId="S::tverity@churchmead.org::b46cdbf9-f6ef-4e06-85d4-a5706420a1f6" providerId="AD" clId="Web-{52233F9B-2B70-5986-9B55-B2C0980B8CB0}" dt="2024-05-21T14:07:45.623" v="587" actId="1076"/>
      <pc:docMkLst>
        <pc:docMk/>
      </pc:docMkLst>
      <pc:sldChg chg="addSp delSp modSp">
        <pc:chgData name="Thomas Verity" userId="S::tverity@churchmead.org::b46cdbf9-f6ef-4e06-85d4-a5706420a1f6" providerId="AD" clId="Web-{52233F9B-2B70-5986-9B55-B2C0980B8CB0}" dt="2024-05-21T13:46:38.435" v="267"/>
        <pc:sldMkLst>
          <pc:docMk/>
          <pc:sldMk cId="3982781641" sldId="262"/>
        </pc:sldMkLst>
        <pc:spChg chg="add del mod">
          <ac:chgData name="Thomas Verity" userId="S::tverity@churchmead.org::b46cdbf9-f6ef-4e06-85d4-a5706420a1f6" providerId="AD" clId="Web-{52233F9B-2B70-5986-9B55-B2C0980B8CB0}" dt="2024-05-21T13:46:38.435" v="267"/>
          <ac:spMkLst>
            <pc:docMk/>
            <pc:sldMk cId="3982781641" sldId="262"/>
            <ac:spMk id="4" creationId="{9E452A7E-032E-2B52-94C8-0391FFBDFE01}"/>
          </ac:spMkLst>
        </pc:spChg>
        <pc:spChg chg="mod">
          <ac:chgData name="Thomas Verity" userId="S::tverity@churchmead.org::b46cdbf9-f6ef-4e06-85d4-a5706420a1f6" providerId="AD" clId="Web-{52233F9B-2B70-5986-9B55-B2C0980B8CB0}" dt="2024-05-21T13:45:27.323" v="260" actId="1076"/>
          <ac:spMkLst>
            <pc:docMk/>
            <pc:sldMk cId="3982781641" sldId="262"/>
            <ac:spMk id="72" creationId="{40DC6D70-4B4B-4D27-A420-DDAFC487F4BA}"/>
          </ac:spMkLst>
        </pc:spChg>
        <pc:spChg chg="mod">
          <ac:chgData name="Thomas Verity" userId="S::tverity@churchmead.org::b46cdbf9-f6ef-4e06-85d4-a5706420a1f6" providerId="AD" clId="Web-{52233F9B-2B70-5986-9B55-B2C0980B8CB0}" dt="2024-05-21T13:41:38.345" v="170" actId="14100"/>
          <ac:spMkLst>
            <pc:docMk/>
            <pc:sldMk cId="3982781641" sldId="262"/>
            <ac:spMk id="73" creationId="{CC15EAEE-86B2-44C7-AFE9-F56A4658556A}"/>
          </ac:spMkLst>
        </pc:spChg>
        <pc:spChg chg="mod">
          <ac:chgData name="Thomas Verity" userId="S::tverity@churchmead.org::b46cdbf9-f6ef-4e06-85d4-a5706420a1f6" providerId="AD" clId="Web-{52233F9B-2B70-5986-9B55-B2C0980B8CB0}" dt="2024-05-21T13:39:49.201" v="95" actId="20577"/>
          <ac:spMkLst>
            <pc:docMk/>
            <pc:sldMk cId="3982781641" sldId="262"/>
            <ac:spMk id="74" creationId="{A0FDA522-76B0-4BF6-9A9E-A5D089007A6A}"/>
          </ac:spMkLst>
        </pc:spChg>
      </pc:sldChg>
      <pc:sldChg chg="addSp modSp">
        <pc:chgData name="Thomas Verity" userId="S::tverity@churchmead.org::b46cdbf9-f6ef-4e06-85d4-a5706420a1f6" providerId="AD" clId="Web-{52233F9B-2B70-5986-9B55-B2C0980B8CB0}" dt="2024-05-21T13:46:29.684" v="264"/>
        <pc:sldMkLst>
          <pc:docMk/>
          <pc:sldMk cId="3654585575" sldId="263"/>
        </pc:sldMkLst>
        <pc:spChg chg="add mod">
          <ac:chgData name="Thomas Verity" userId="S::tverity@churchmead.org::b46cdbf9-f6ef-4e06-85d4-a5706420a1f6" providerId="AD" clId="Web-{52233F9B-2B70-5986-9B55-B2C0980B8CB0}" dt="2024-05-21T13:46:29.684" v="264"/>
          <ac:spMkLst>
            <pc:docMk/>
            <pc:sldMk cId="3654585575" sldId="263"/>
            <ac:spMk id="18" creationId="{A4681AE7-3B5E-581D-5A9C-66318AF4D16B}"/>
          </ac:spMkLst>
        </pc:spChg>
      </pc:sldChg>
      <pc:sldChg chg="addSp delSp modSp add replId">
        <pc:chgData name="Thomas Verity" userId="S::tverity@churchmead.org::b46cdbf9-f6ef-4e06-85d4-a5706420a1f6" providerId="AD" clId="Web-{52233F9B-2B70-5986-9B55-B2C0980B8CB0}" dt="2024-05-21T14:07:45.623" v="587" actId="1076"/>
        <pc:sldMkLst>
          <pc:docMk/>
          <pc:sldMk cId="160568067" sldId="264"/>
        </pc:sldMkLst>
        <pc:spChg chg="del">
          <ac:chgData name="Thomas Verity" userId="S::tverity@churchmead.org::b46cdbf9-f6ef-4e06-85d4-a5706420a1f6" providerId="AD" clId="Web-{52233F9B-2B70-5986-9B55-B2C0980B8CB0}" dt="2024-05-21T13:46:49.357" v="269"/>
          <ac:spMkLst>
            <pc:docMk/>
            <pc:sldMk cId="160568067" sldId="264"/>
            <ac:spMk id="11" creationId="{363B645B-9E0E-EEA7-5AD7-8CB3636728BD}"/>
          </ac:spMkLst>
        </pc:spChg>
        <pc:spChg chg="del">
          <ac:chgData name="Thomas Verity" userId="S::tverity@churchmead.org::b46cdbf9-f6ef-4e06-85d4-a5706420a1f6" providerId="AD" clId="Web-{52233F9B-2B70-5986-9B55-B2C0980B8CB0}" dt="2024-05-21T13:54:54.500" v="429"/>
          <ac:spMkLst>
            <pc:docMk/>
            <pc:sldMk cId="160568067" sldId="264"/>
            <ac:spMk id="18" creationId="{A4681AE7-3B5E-581D-5A9C-66318AF4D16B}"/>
          </ac:spMkLst>
        </pc:spChg>
        <pc:spChg chg="del">
          <ac:chgData name="Thomas Verity" userId="S::tverity@churchmead.org::b46cdbf9-f6ef-4e06-85d4-a5706420a1f6" providerId="AD" clId="Web-{52233F9B-2B70-5986-9B55-B2C0980B8CB0}" dt="2024-05-21T13:46:51.326" v="270"/>
          <ac:spMkLst>
            <pc:docMk/>
            <pc:sldMk cId="160568067" sldId="264"/>
            <ac:spMk id="19" creationId="{B5DD382C-B293-27CE-AD52-06544F560ACF}"/>
          </ac:spMkLst>
        </pc:spChg>
        <pc:spChg chg="del">
          <ac:chgData name="Thomas Verity" userId="S::tverity@churchmead.org::b46cdbf9-f6ef-4e06-85d4-a5706420a1f6" providerId="AD" clId="Web-{52233F9B-2B70-5986-9B55-B2C0980B8CB0}" dt="2024-05-21T13:46:56.326" v="273"/>
          <ac:spMkLst>
            <pc:docMk/>
            <pc:sldMk cId="160568067" sldId="264"/>
            <ac:spMk id="22" creationId="{3A055C14-438B-9D6A-6388-AC12B9FCFF01}"/>
          </ac:spMkLst>
        </pc:spChg>
        <pc:spChg chg="del mod">
          <ac:chgData name="Thomas Verity" userId="S::tverity@churchmead.org::b46cdbf9-f6ef-4e06-85d4-a5706420a1f6" providerId="AD" clId="Web-{52233F9B-2B70-5986-9B55-B2C0980B8CB0}" dt="2024-05-21T13:46:54.920" v="272"/>
          <ac:spMkLst>
            <pc:docMk/>
            <pc:sldMk cId="160568067" sldId="264"/>
            <ac:spMk id="24" creationId="{A94D8200-2582-FF0C-301E-7D7474AB5302}"/>
          </ac:spMkLst>
        </pc:spChg>
        <pc:spChg chg="del">
          <ac:chgData name="Thomas Verity" userId="S::tverity@churchmead.org::b46cdbf9-f6ef-4e06-85d4-a5706420a1f6" providerId="AD" clId="Web-{52233F9B-2B70-5986-9B55-B2C0980B8CB0}" dt="2024-05-21T13:46:57.998" v="274"/>
          <ac:spMkLst>
            <pc:docMk/>
            <pc:sldMk cId="160568067" sldId="264"/>
            <ac:spMk id="25" creationId="{BF20B9D1-601F-9BF8-5FE2-6FE9D7AEA60B}"/>
          </ac:spMkLst>
        </pc:spChg>
        <pc:spChg chg="del">
          <ac:chgData name="Thomas Verity" userId="S::tverity@churchmead.org::b46cdbf9-f6ef-4e06-85d4-a5706420a1f6" providerId="AD" clId="Web-{52233F9B-2B70-5986-9B55-B2C0980B8CB0}" dt="2024-05-21T13:47:07.561" v="277"/>
          <ac:spMkLst>
            <pc:docMk/>
            <pc:sldMk cId="160568067" sldId="264"/>
            <ac:spMk id="26" creationId="{72DC3264-E0EE-28F4-EA78-43406AC2CD8E}"/>
          </ac:spMkLst>
        </pc:spChg>
        <pc:spChg chg="del">
          <ac:chgData name="Thomas Verity" userId="S::tverity@churchmead.org::b46cdbf9-f6ef-4e06-85d4-a5706420a1f6" providerId="AD" clId="Web-{52233F9B-2B70-5986-9B55-B2C0980B8CB0}" dt="2024-05-21T13:47:11.452" v="279"/>
          <ac:spMkLst>
            <pc:docMk/>
            <pc:sldMk cId="160568067" sldId="264"/>
            <ac:spMk id="27" creationId="{A5F7BCEB-2547-8E1C-7D46-9B2F47447E77}"/>
          </ac:spMkLst>
        </pc:spChg>
        <pc:spChg chg="del">
          <ac:chgData name="Thomas Verity" userId="S::tverity@churchmead.org::b46cdbf9-f6ef-4e06-85d4-a5706420a1f6" providerId="AD" clId="Web-{52233F9B-2B70-5986-9B55-B2C0980B8CB0}" dt="2024-05-21T13:47:13.514" v="280"/>
          <ac:spMkLst>
            <pc:docMk/>
            <pc:sldMk cId="160568067" sldId="264"/>
            <ac:spMk id="28" creationId="{5A9FABDA-4ABB-9C2C-1D48-9F917E58D37B}"/>
          </ac:spMkLst>
        </pc:spChg>
        <pc:spChg chg="del">
          <ac:chgData name="Thomas Verity" userId="S::tverity@churchmead.org::b46cdbf9-f6ef-4e06-85d4-a5706420a1f6" providerId="AD" clId="Web-{52233F9B-2B70-5986-9B55-B2C0980B8CB0}" dt="2024-05-21T13:47:09.280" v="278"/>
          <ac:spMkLst>
            <pc:docMk/>
            <pc:sldMk cId="160568067" sldId="264"/>
            <ac:spMk id="29" creationId="{AF6EB058-A6BA-90D1-582C-B9D8079D52D8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3:54:43.156" v="415"/>
          <ac:spMkLst>
            <pc:docMk/>
            <pc:sldMk cId="160568067" sldId="264"/>
            <ac:spMk id="34" creationId="{6EDAD904-3810-1F84-4A0E-710A0CA6290C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3:54:43.156" v="416"/>
          <ac:spMkLst>
            <pc:docMk/>
            <pc:sldMk cId="160568067" sldId="264"/>
            <ac:spMk id="39" creationId="{43269F2E-DF60-91F7-8E71-051DEFBBFA49}"/>
          </ac:spMkLst>
        </pc:spChg>
        <pc:spChg chg="mod">
          <ac:chgData name="Thomas Verity" userId="S::tverity@churchmead.org::b46cdbf9-f6ef-4e06-85d4-a5706420a1f6" providerId="AD" clId="Web-{52233F9B-2B70-5986-9B55-B2C0980B8CB0}" dt="2024-05-21T13:54:43.156" v="414"/>
          <ac:spMkLst>
            <pc:docMk/>
            <pc:sldMk cId="160568067" sldId="264"/>
            <ac:spMk id="45" creationId="{27EBFE0C-17D4-D201-26D5-6B75D92372DA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3:54:43.156" v="417"/>
          <ac:spMkLst>
            <pc:docMk/>
            <pc:sldMk cId="160568067" sldId="264"/>
            <ac:spMk id="46" creationId="{6904627F-EE92-EFAA-0449-75938658D481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3:54:43.156" v="418"/>
          <ac:spMkLst>
            <pc:docMk/>
            <pc:sldMk cId="160568067" sldId="264"/>
            <ac:spMk id="48" creationId="{66AC8241-6F53-E231-3B7F-EE08BC22E992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3:54:43.156" v="419"/>
          <ac:spMkLst>
            <pc:docMk/>
            <pc:sldMk cId="160568067" sldId="264"/>
            <ac:spMk id="49" creationId="{3315A2A1-FC0E-0337-9613-FFAAB3275B82}"/>
          </ac:spMkLst>
        </pc:spChg>
        <pc:spChg chg="del mod">
          <ac:chgData name="Thomas Verity" userId="S::tverity@churchmead.org::b46cdbf9-f6ef-4e06-85d4-a5706420a1f6" providerId="AD" clId="Web-{52233F9B-2B70-5986-9B55-B2C0980B8CB0}" dt="2024-05-21T13:47:19.718" v="282"/>
          <ac:spMkLst>
            <pc:docMk/>
            <pc:sldMk cId="160568067" sldId="264"/>
            <ac:spMk id="50" creationId="{F12937D8-9CF5-D4E2-09F4-3C669649A200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3:54:43.156" v="420"/>
          <ac:spMkLst>
            <pc:docMk/>
            <pc:sldMk cId="160568067" sldId="264"/>
            <ac:spMk id="51" creationId="{E7CB237A-0053-0452-A25C-66B3DD64EA45}"/>
          </ac:spMkLst>
        </pc:spChg>
        <pc:spChg chg="del">
          <ac:chgData name="Thomas Verity" userId="S::tverity@churchmead.org::b46cdbf9-f6ef-4e06-85d4-a5706420a1f6" providerId="AD" clId="Web-{52233F9B-2B70-5986-9B55-B2C0980B8CB0}" dt="2024-05-21T13:54:56.188" v="430"/>
          <ac:spMkLst>
            <pc:docMk/>
            <pc:sldMk cId="160568067" sldId="264"/>
            <ac:spMk id="52" creationId="{2A41A2B9-9A95-AA77-BA67-F80002719545}"/>
          </ac:spMkLst>
        </pc:spChg>
        <pc:spChg chg="del mod">
          <ac:chgData name="Thomas Verity" userId="S::tverity@churchmead.org::b46cdbf9-f6ef-4e06-85d4-a5706420a1f6" providerId="AD" clId="Web-{52233F9B-2B70-5986-9B55-B2C0980B8CB0}" dt="2024-05-21T13:55:36.330" v="438"/>
          <ac:spMkLst>
            <pc:docMk/>
            <pc:sldMk cId="160568067" sldId="264"/>
            <ac:spMk id="53" creationId="{FF21EE83-4B38-EFF1-7127-FEE9455EEB43}"/>
          </ac:spMkLst>
        </pc:spChg>
        <pc:spChg chg="add del mod">
          <ac:chgData name="Thomas Verity" userId="S::tverity@churchmead.org::b46cdbf9-f6ef-4e06-85d4-a5706420a1f6" providerId="AD" clId="Web-{52233F9B-2B70-5986-9B55-B2C0980B8CB0}" dt="2024-05-21T13:51:04.960" v="342"/>
          <ac:spMkLst>
            <pc:docMk/>
            <pc:sldMk cId="160568067" sldId="264"/>
            <ac:spMk id="54" creationId="{145546D5-603B-4F88-A47A-67BF9CC37D3F}"/>
          </ac:spMkLst>
        </pc:spChg>
        <pc:spChg chg="del">
          <ac:chgData name="Thomas Verity" userId="S::tverity@churchmead.org::b46cdbf9-f6ef-4e06-85d4-a5706420a1f6" providerId="AD" clId="Web-{52233F9B-2B70-5986-9B55-B2C0980B8CB0}" dt="2024-05-21T13:55:53.518" v="443"/>
          <ac:spMkLst>
            <pc:docMk/>
            <pc:sldMk cId="160568067" sldId="264"/>
            <ac:spMk id="55" creationId="{640C9038-1D1F-3AE4-4924-53DFFE681046}"/>
          </ac:spMkLst>
        </pc:spChg>
        <pc:spChg chg="del">
          <ac:chgData name="Thomas Verity" userId="S::tverity@churchmead.org::b46cdbf9-f6ef-4e06-85d4-a5706420a1f6" providerId="AD" clId="Web-{52233F9B-2B70-5986-9B55-B2C0980B8CB0}" dt="2024-05-21T13:55:48.174" v="442"/>
          <ac:spMkLst>
            <pc:docMk/>
            <pc:sldMk cId="160568067" sldId="264"/>
            <ac:spMk id="56" creationId="{9B3FC871-83C8-FADA-7A30-E968924877B9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3:54:43.156" v="421"/>
          <ac:spMkLst>
            <pc:docMk/>
            <pc:sldMk cId="160568067" sldId="264"/>
            <ac:spMk id="58" creationId="{A8BB3054-5103-ED6A-F5BE-6B22C0073C62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3:54:43.156" v="422"/>
          <ac:spMkLst>
            <pc:docMk/>
            <pc:sldMk cId="160568067" sldId="264"/>
            <ac:spMk id="60" creationId="{DEE9F75F-706E-0368-5C36-2FB8952BBCA8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3:54:43.156" v="423"/>
          <ac:spMkLst>
            <pc:docMk/>
            <pc:sldMk cId="160568067" sldId="264"/>
            <ac:spMk id="61" creationId="{D2FC8A8B-D65C-5A53-6AA7-3FC41889C73D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3:54:43.156" v="424"/>
          <ac:spMkLst>
            <pc:docMk/>
            <pc:sldMk cId="160568067" sldId="264"/>
            <ac:spMk id="63" creationId="{49CA2697-CD65-6F05-828E-CA41D0A331E3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3:54:43.578" v="425"/>
          <ac:spMkLst>
            <pc:docMk/>
            <pc:sldMk cId="160568067" sldId="264"/>
            <ac:spMk id="65" creationId="{25252513-0F40-894B-F4BE-4C0F2EDCB082}"/>
          </ac:spMkLst>
        </pc:spChg>
        <pc:spChg chg="add del mod">
          <ac:chgData name="Thomas Verity" userId="S::tverity@churchmead.org::b46cdbf9-f6ef-4e06-85d4-a5706420a1f6" providerId="AD" clId="Web-{52233F9B-2B70-5986-9B55-B2C0980B8CB0}" dt="2024-05-21T13:59:04.275" v="458"/>
          <ac:spMkLst>
            <pc:docMk/>
            <pc:sldMk cId="160568067" sldId="264"/>
            <ac:spMk id="66" creationId="{DB229344-1E3F-7A99-677A-CC888AD42B75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4:36.179" v="514" actId="1076"/>
          <ac:spMkLst>
            <pc:docMk/>
            <pc:sldMk cId="160568067" sldId="264"/>
            <ac:spMk id="67" creationId="{C028C8D9-0599-178D-22B8-68912FA16B10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0:02.965" v="485" actId="1076"/>
          <ac:spMkLst>
            <pc:docMk/>
            <pc:sldMk cId="160568067" sldId="264"/>
            <ac:spMk id="68" creationId="{6A45A59D-29E7-DDD5-4117-4A72E2194346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0:19.044" v="488" actId="1076"/>
          <ac:spMkLst>
            <pc:docMk/>
            <pc:sldMk cId="160568067" sldId="264"/>
            <ac:spMk id="69" creationId="{D90104D5-F619-2E3C-4D42-744704995CF5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0:23.903" v="489" actId="1076"/>
          <ac:spMkLst>
            <pc:docMk/>
            <pc:sldMk cId="160568067" sldId="264"/>
            <ac:spMk id="70" creationId="{57A38043-90DF-45DE-73A8-29AE60B346AD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3:18.910" v="500" actId="1076"/>
          <ac:spMkLst>
            <pc:docMk/>
            <pc:sldMk cId="160568067" sldId="264"/>
            <ac:spMk id="71" creationId="{DAAA9E7F-95D4-A03F-FDCD-0ADBD65401DE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3:27.426" v="501" actId="1076"/>
          <ac:spMkLst>
            <pc:docMk/>
            <pc:sldMk cId="160568067" sldId="264"/>
            <ac:spMk id="72" creationId="{3C569DC9-0FF5-17DC-029F-BE0096D0408C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4:31.710" v="513" actId="1076"/>
          <ac:spMkLst>
            <pc:docMk/>
            <pc:sldMk cId="160568067" sldId="264"/>
            <ac:spMk id="73" creationId="{DCC2CDA2-3F5D-8CD8-AA3B-E3E7876F5818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3:32.817" v="502" actId="1076"/>
          <ac:spMkLst>
            <pc:docMk/>
            <pc:sldMk cId="160568067" sldId="264"/>
            <ac:spMk id="74" creationId="{DDAC953C-CCB6-F0C2-2BC4-88202610F4D3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3:42.005" v="503" actId="1076"/>
          <ac:spMkLst>
            <pc:docMk/>
            <pc:sldMk cId="160568067" sldId="264"/>
            <ac:spMk id="75" creationId="{2DC065FB-510D-B2B3-6333-5F4C9F324F24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4:20.350" v="511" actId="1076"/>
          <ac:spMkLst>
            <pc:docMk/>
            <pc:sldMk cId="160568067" sldId="264"/>
            <ac:spMk id="76" creationId="{3CE908AA-0065-8036-9B86-6957B39512B1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4:24.803" v="512" actId="1076"/>
          <ac:spMkLst>
            <pc:docMk/>
            <pc:sldMk cId="160568067" sldId="264"/>
            <ac:spMk id="77" creationId="{D63DD84A-9711-C2CD-CB3C-7234125F32F1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3:55.771" v="507" actId="1076"/>
          <ac:spMkLst>
            <pc:docMk/>
            <pc:sldMk cId="160568067" sldId="264"/>
            <ac:spMk id="78" creationId="{231887A1-1EE9-7571-7160-C38FCCCE77C3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5:33.962" v="550" actId="20577"/>
          <ac:spMkLst>
            <pc:docMk/>
            <pc:sldMk cId="160568067" sldId="264"/>
            <ac:spMk id="79" creationId="{DD5987E8-733E-5C5A-E08D-12062B9B7919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6:31.183" v="565" actId="1076"/>
          <ac:spMkLst>
            <pc:docMk/>
            <pc:sldMk cId="160568067" sldId="264"/>
            <ac:spMk id="80" creationId="{78916DF9-A46D-1EFC-497C-87C92DDCB38B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6:58.168" v="577" actId="20577"/>
          <ac:spMkLst>
            <pc:docMk/>
            <pc:sldMk cId="160568067" sldId="264"/>
            <ac:spMk id="81" creationId="{15FF7CEE-4F48-49A9-CA6D-72FC015480B3}"/>
          </ac:spMkLst>
        </pc:spChg>
        <pc:spChg chg="add mod">
          <ac:chgData name="Thomas Verity" userId="S::tverity@churchmead.org::b46cdbf9-f6ef-4e06-85d4-a5706420a1f6" providerId="AD" clId="Web-{52233F9B-2B70-5986-9B55-B2C0980B8CB0}" dt="2024-05-21T14:07:45.623" v="587" actId="1076"/>
          <ac:spMkLst>
            <pc:docMk/>
            <pc:sldMk cId="160568067" sldId="264"/>
            <ac:spMk id="82" creationId="{B97991C2-1887-968A-9E13-9BED7D52C1D8}"/>
          </ac:spMkLst>
        </pc:spChg>
        <pc:spChg chg="del">
          <ac:chgData name="Thomas Verity" userId="S::tverity@churchmead.org::b46cdbf9-f6ef-4e06-85d4-a5706420a1f6" providerId="AD" clId="Web-{52233F9B-2B70-5986-9B55-B2C0980B8CB0}" dt="2024-05-21T13:47:22.030" v="283"/>
          <ac:spMkLst>
            <pc:docMk/>
            <pc:sldMk cId="160568067" sldId="264"/>
            <ac:spMk id="131" creationId="{727D0FE7-6B32-426A-B851-2C39E09C7AA0}"/>
          </ac:spMkLst>
        </pc:spChg>
        <pc:spChg chg="del">
          <ac:chgData name="Thomas Verity" userId="S::tverity@churchmead.org::b46cdbf9-f6ef-4e06-85d4-a5706420a1f6" providerId="AD" clId="Web-{52233F9B-2B70-5986-9B55-B2C0980B8CB0}" dt="2024-05-21T13:56:16.269" v="448"/>
          <ac:spMkLst>
            <pc:docMk/>
            <pc:sldMk cId="160568067" sldId="264"/>
            <ac:spMk id="151" creationId="{557C4D3C-9346-4452-A534-A68227DE6FAF}"/>
          </ac:spMkLst>
        </pc:spChg>
        <pc:spChg chg="del">
          <ac:chgData name="Thomas Verity" userId="S::tverity@churchmead.org::b46cdbf9-f6ef-4e06-85d4-a5706420a1f6" providerId="AD" clId="Web-{52233F9B-2B70-5986-9B55-B2C0980B8CB0}" dt="2024-05-21T13:54:48.985" v="426"/>
          <ac:spMkLst>
            <pc:docMk/>
            <pc:sldMk cId="160568067" sldId="264"/>
            <ac:spMk id="1025" creationId="{DC336B13-AFE0-0BA0-6CA1-E0B7740B36F6}"/>
          </ac:spMkLst>
        </pc:spChg>
        <pc:spChg chg="del">
          <ac:chgData name="Thomas Verity" userId="S::tverity@churchmead.org::b46cdbf9-f6ef-4e06-85d4-a5706420a1f6" providerId="AD" clId="Web-{52233F9B-2B70-5986-9B55-B2C0980B8CB0}" dt="2024-05-21T13:54:50.469" v="427"/>
          <ac:spMkLst>
            <pc:docMk/>
            <pc:sldMk cId="160568067" sldId="264"/>
            <ac:spMk id="1027" creationId="{4190DA69-E70F-FCD2-E49C-5A671B305644}"/>
          </ac:spMkLst>
        </pc:spChg>
        <pc:spChg chg="del">
          <ac:chgData name="Thomas Verity" userId="S::tverity@churchmead.org::b46cdbf9-f6ef-4e06-85d4-a5706420a1f6" providerId="AD" clId="Web-{52233F9B-2B70-5986-9B55-B2C0980B8CB0}" dt="2024-05-21T13:54:52.860" v="428"/>
          <ac:spMkLst>
            <pc:docMk/>
            <pc:sldMk cId="160568067" sldId="264"/>
            <ac:spMk id="1028" creationId="{81BD9F16-6DDE-9380-C5C5-5350721125CD}"/>
          </ac:spMkLst>
        </pc:spChg>
        <pc:spChg chg="del mod">
          <ac:chgData name="Thomas Verity" userId="S::tverity@churchmead.org::b46cdbf9-f6ef-4e06-85d4-a5706420a1f6" providerId="AD" clId="Web-{52233F9B-2B70-5986-9B55-B2C0980B8CB0}" dt="2024-05-21T13:55:22.720" v="433"/>
          <ac:spMkLst>
            <pc:docMk/>
            <pc:sldMk cId="160568067" sldId="264"/>
            <ac:spMk id="1029" creationId="{7F7B54F1-3D9F-9A47-A089-453119A9A4DD}"/>
          </ac:spMkLst>
        </pc:spChg>
        <pc:spChg chg="del">
          <ac:chgData name="Thomas Verity" userId="S::tverity@churchmead.org::b46cdbf9-f6ef-4e06-85d4-a5706420a1f6" providerId="AD" clId="Web-{52233F9B-2B70-5986-9B55-B2C0980B8CB0}" dt="2024-05-21T13:55:18.454" v="431"/>
          <ac:spMkLst>
            <pc:docMk/>
            <pc:sldMk cId="160568067" sldId="264"/>
            <ac:spMk id="1030" creationId="{1BC3BDF7-CEE2-98F2-B0BA-F7464CF9EAC4}"/>
          </ac:spMkLst>
        </pc:spChg>
        <pc:spChg chg="del">
          <ac:chgData name="Thomas Verity" userId="S::tverity@churchmead.org::b46cdbf9-f6ef-4e06-85d4-a5706420a1f6" providerId="AD" clId="Web-{52233F9B-2B70-5986-9B55-B2C0980B8CB0}" dt="2024-05-21T13:55:23.673" v="434"/>
          <ac:spMkLst>
            <pc:docMk/>
            <pc:sldMk cId="160568067" sldId="264"/>
            <ac:spMk id="1031" creationId="{9FBEBEBA-F04E-7E48-A6CD-AB4976D3E288}"/>
          </ac:spMkLst>
        </pc:spChg>
        <pc:spChg chg="del">
          <ac:chgData name="Thomas Verity" userId="S::tverity@churchmead.org::b46cdbf9-f6ef-4e06-85d4-a5706420a1f6" providerId="AD" clId="Web-{52233F9B-2B70-5986-9B55-B2C0980B8CB0}" dt="2024-05-21T13:55:46.471" v="441"/>
          <ac:spMkLst>
            <pc:docMk/>
            <pc:sldMk cId="160568067" sldId="264"/>
            <ac:spMk id="1032" creationId="{B6FE5841-F0B6-9D58-6EEA-FB3FED665309}"/>
          </ac:spMkLst>
        </pc:spChg>
        <pc:spChg chg="del">
          <ac:chgData name="Thomas Verity" userId="S::tverity@churchmead.org::b46cdbf9-f6ef-4e06-85d4-a5706420a1f6" providerId="AD" clId="Web-{52233F9B-2B70-5986-9B55-B2C0980B8CB0}" dt="2024-05-21T13:55:43.205" v="440"/>
          <ac:spMkLst>
            <pc:docMk/>
            <pc:sldMk cId="160568067" sldId="264"/>
            <ac:spMk id="1033" creationId="{736AEB5B-E79C-78A2-FE0B-97CC53D7F7E7}"/>
          </ac:spMkLst>
        </pc:spChg>
        <pc:spChg chg="del">
          <ac:chgData name="Thomas Verity" userId="S::tverity@churchmead.org::b46cdbf9-f6ef-4e06-85d4-a5706420a1f6" providerId="AD" clId="Web-{52233F9B-2B70-5986-9B55-B2C0980B8CB0}" dt="2024-05-21T13:55:38.658" v="439"/>
          <ac:spMkLst>
            <pc:docMk/>
            <pc:sldMk cId="160568067" sldId="264"/>
            <ac:spMk id="1034" creationId="{8BB58095-43D1-CF2D-BE49-3F65292D0B40}"/>
          </ac:spMkLst>
        </pc:spChg>
        <pc:spChg chg="del mod">
          <ac:chgData name="Thomas Verity" userId="S::tverity@churchmead.org::b46cdbf9-f6ef-4e06-85d4-a5706420a1f6" providerId="AD" clId="Web-{52233F9B-2B70-5986-9B55-B2C0980B8CB0}" dt="2024-05-21T13:56:00.612" v="445"/>
          <ac:spMkLst>
            <pc:docMk/>
            <pc:sldMk cId="160568067" sldId="264"/>
            <ac:spMk id="1035" creationId="{C2F35C6A-004D-ECC9-0098-3D3E999F9728}"/>
          </ac:spMkLst>
        </pc:spChg>
        <pc:spChg chg="del mod">
          <ac:chgData name="Thomas Verity" userId="S::tverity@churchmead.org::b46cdbf9-f6ef-4e06-85d4-a5706420a1f6" providerId="AD" clId="Web-{52233F9B-2B70-5986-9B55-B2C0980B8CB0}" dt="2024-05-21T13:56:13.941" v="447"/>
          <ac:spMkLst>
            <pc:docMk/>
            <pc:sldMk cId="160568067" sldId="264"/>
            <ac:spMk id="1036" creationId="{0CA73E26-2C54-A947-2448-379A5ABE2FAC}"/>
          </ac:spMkLst>
        </pc:spChg>
        <pc:spChg chg="del">
          <ac:chgData name="Thomas Verity" userId="S::tverity@churchmead.org::b46cdbf9-f6ef-4e06-85d4-a5706420a1f6" providerId="AD" clId="Web-{52233F9B-2B70-5986-9B55-B2C0980B8CB0}" dt="2024-05-21T13:56:18.550" v="449"/>
          <ac:spMkLst>
            <pc:docMk/>
            <pc:sldMk cId="160568067" sldId="264"/>
            <ac:spMk id="1059" creationId="{FF1A0679-75DF-A7B2-740A-AE8445E2F768}"/>
          </ac:spMkLst>
        </pc:spChg>
        <pc:spChg chg="del">
          <ac:chgData name="Thomas Verity" userId="S::tverity@churchmead.org::b46cdbf9-f6ef-4e06-85d4-a5706420a1f6" providerId="AD" clId="Web-{52233F9B-2B70-5986-9B55-B2C0980B8CB0}" dt="2024-05-21T13:56:21.441" v="450"/>
          <ac:spMkLst>
            <pc:docMk/>
            <pc:sldMk cId="160568067" sldId="264"/>
            <ac:spMk id="1061" creationId="{D5F6EAF5-3A89-9015-8AB9-2467A3F23F67}"/>
          </ac:spMkLst>
        </pc:spChg>
        <pc:spChg chg="del">
          <ac:chgData name="Thomas Verity" userId="S::tverity@churchmead.org::b46cdbf9-f6ef-4e06-85d4-a5706420a1f6" providerId="AD" clId="Web-{52233F9B-2B70-5986-9B55-B2C0980B8CB0}" dt="2024-05-21T13:56:26.957" v="451"/>
          <ac:spMkLst>
            <pc:docMk/>
            <pc:sldMk cId="160568067" sldId="264"/>
            <ac:spMk id="1066" creationId="{F49DB60F-6BC9-CF4B-D3D5-731A12A5869C}"/>
          </ac:spMkLst>
        </pc:spChg>
        <pc:spChg chg="del">
          <ac:chgData name="Thomas Verity" userId="S::tverity@churchmead.org::b46cdbf9-f6ef-4e06-85d4-a5706420a1f6" providerId="AD" clId="Web-{52233F9B-2B70-5986-9B55-B2C0980B8CB0}" dt="2024-05-21T13:56:32.348" v="453"/>
          <ac:spMkLst>
            <pc:docMk/>
            <pc:sldMk cId="160568067" sldId="264"/>
            <ac:spMk id="1067" creationId="{1DE337BD-1BAA-5EF1-7E40-64A3AAB1F866}"/>
          </ac:spMkLst>
        </pc:spChg>
        <pc:spChg chg="del">
          <ac:chgData name="Thomas Verity" userId="S::tverity@churchmead.org::b46cdbf9-f6ef-4e06-85d4-a5706420a1f6" providerId="AD" clId="Web-{52233F9B-2B70-5986-9B55-B2C0980B8CB0}" dt="2024-05-21T13:56:29.301" v="452"/>
          <ac:spMkLst>
            <pc:docMk/>
            <pc:sldMk cId="160568067" sldId="264"/>
            <ac:spMk id="1072" creationId="{A0955AFB-1165-8490-6A53-FB055455FCDC}"/>
          </ac:spMkLst>
        </pc:spChg>
        <pc:spChg chg="del">
          <ac:chgData name="Thomas Verity" userId="S::tverity@churchmead.org::b46cdbf9-f6ef-4e06-85d4-a5706420a1f6" providerId="AD" clId="Web-{52233F9B-2B70-5986-9B55-B2C0980B8CB0}" dt="2024-05-21T13:56:34.473" v="454"/>
          <ac:spMkLst>
            <pc:docMk/>
            <pc:sldMk cId="160568067" sldId="264"/>
            <ac:spMk id="1074" creationId="{444F8C60-B46B-9680-6152-769352E40513}"/>
          </ac:spMkLst>
        </pc:spChg>
        <pc:spChg chg="del">
          <ac:chgData name="Thomas Verity" userId="S::tverity@churchmead.org::b46cdbf9-f6ef-4e06-85d4-a5706420a1f6" providerId="AD" clId="Web-{52233F9B-2B70-5986-9B55-B2C0980B8CB0}" dt="2024-05-21T13:56:36.832" v="455"/>
          <ac:spMkLst>
            <pc:docMk/>
            <pc:sldMk cId="160568067" sldId="264"/>
            <ac:spMk id="1076" creationId="{AE1BE8B0-28C3-40FD-6C57-3509A8470F41}"/>
          </ac:spMkLst>
        </pc:spChg>
        <pc:picChg chg="add del mod">
          <ac:chgData name="Thomas Verity" userId="S::tverity@churchmead.org::b46cdbf9-f6ef-4e06-85d4-a5706420a1f6" providerId="AD" clId="Web-{52233F9B-2B70-5986-9B55-B2C0980B8CB0}" dt="2024-05-21T13:52:48.542" v="393" actId="1076"/>
          <ac:picMkLst>
            <pc:docMk/>
            <pc:sldMk cId="160568067" sldId="264"/>
            <ac:picMk id="2" creationId="{FADAF38B-4D69-4690-BE50-C98271398B68}"/>
          </ac:picMkLst>
        </pc:picChg>
        <pc:picChg chg="add del mod">
          <ac:chgData name="Thomas Verity" userId="S::tverity@churchmead.org::b46cdbf9-f6ef-4e06-85d4-a5706420a1f6" providerId="AD" clId="Web-{52233F9B-2B70-5986-9B55-B2C0980B8CB0}" dt="2024-05-21T14:00:08.215" v="487" actId="1076"/>
          <ac:picMkLst>
            <pc:docMk/>
            <pc:sldMk cId="160568067" sldId="264"/>
            <ac:picMk id="5" creationId="{93D19D96-2570-46E5-BD37-BF464A96D14C}"/>
          </ac:picMkLst>
        </pc:picChg>
        <pc:cxnChg chg="mod">
          <ac:chgData name="Thomas Verity" userId="S::tverity@churchmead.org::b46cdbf9-f6ef-4e06-85d4-a5706420a1f6" providerId="AD" clId="Web-{52233F9B-2B70-5986-9B55-B2C0980B8CB0}" dt="2024-05-21T13:53:43.451" v="401" actId="14100"/>
          <ac:cxnSpMkLst>
            <pc:docMk/>
            <pc:sldMk cId="160568067" sldId="264"/>
            <ac:cxnSpMk id="40" creationId="{7BE69664-63E4-1B39-4636-1A3E08250681}"/>
          </ac:cxnSpMkLst>
        </pc:cxnChg>
        <pc:cxnChg chg="mod">
          <ac:chgData name="Thomas Verity" userId="S::tverity@churchmead.org::b46cdbf9-f6ef-4e06-85d4-a5706420a1f6" providerId="AD" clId="Web-{52233F9B-2B70-5986-9B55-B2C0980B8CB0}" dt="2024-05-21T13:47:19.718" v="282"/>
          <ac:cxnSpMkLst>
            <pc:docMk/>
            <pc:sldMk cId="160568067" sldId="264"/>
            <ac:cxnSpMk id="57" creationId="{60BC7EB6-4DE5-2705-D001-C4B9D682C1EC}"/>
          </ac:cxnSpMkLst>
        </pc:cxnChg>
        <pc:cxnChg chg="mod">
          <ac:chgData name="Thomas Verity" userId="S::tverity@churchmead.org::b46cdbf9-f6ef-4e06-85d4-a5706420a1f6" providerId="AD" clId="Web-{52233F9B-2B70-5986-9B55-B2C0980B8CB0}" dt="2024-05-21T13:52:58.949" v="395" actId="1076"/>
          <ac:cxnSpMkLst>
            <pc:docMk/>
            <pc:sldMk cId="160568067" sldId="264"/>
            <ac:cxnSpMk id="62" creationId="{864652C8-659C-BEBC-DE7D-CB741AF011F1}"/>
          </ac:cxnSpMkLst>
        </pc:cxnChg>
        <pc:cxnChg chg="add mod">
          <ac:chgData name="Thomas Verity" userId="S::tverity@churchmead.org::b46cdbf9-f6ef-4e06-85d4-a5706420a1f6" providerId="AD" clId="Web-{52233F9B-2B70-5986-9B55-B2C0980B8CB0}" dt="2024-05-21T13:53:09.418" v="397" actId="1076"/>
          <ac:cxnSpMkLst>
            <pc:docMk/>
            <pc:sldMk cId="160568067" sldId="264"/>
            <ac:cxnSpMk id="64" creationId="{93EA453A-72D9-529A-5693-DB96DA1D9657}"/>
          </ac:cxnSpMkLst>
        </pc:cxnChg>
        <pc:cxnChg chg="del">
          <ac:chgData name="Thomas Verity" userId="S::tverity@churchmead.org::b46cdbf9-f6ef-4e06-85d4-a5706420a1f6" providerId="AD" clId="Web-{52233F9B-2B70-5986-9B55-B2C0980B8CB0}" dt="2024-05-21T14:04:07.506" v="509"/>
          <ac:cxnSpMkLst>
            <pc:docMk/>
            <pc:sldMk cId="160568067" sldId="264"/>
            <ac:cxnSpMk id="150" creationId="{B4B1021D-CF49-4EF9-B279-47E5AF8CA238}"/>
          </ac:cxnSpMkLst>
        </pc:cxnChg>
        <pc:cxnChg chg="del">
          <ac:chgData name="Thomas Verity" userId="S::tverity@churchmead.org::b46cdbf9-f6ef-4e06-85d4-a5706420a1f6" providerId="AD" clId="Web-{52233F9B-2B70-5986-9B55-B2C0980B8CB0}" dt="2024-05-21T14:04:13.771" v="510"/>
          <ac:cxnSpMkLst>
            <pc:docMk/>
            <pc:sldMk cId="160568067" sldId="264"/>
            <ac:cxnSpMk id="1048" creationId="{98868BD9-C2FE-0DE7-C3C1-9499527CA765}"/>
          </ac:cxnSpMkLst>
        </pc:cxnChg>
        <pc:cxnChg chg="del">
          <ac:chgData name="Thomas Verity" userId="S::tverity@churchmead.org::b46cdbf9-f6ef-4e06-85d4-a5706420a1f6" providerId="AD" clId="Web-{52233F9B-2B70-5986-9B55-B2C0980B8CB0}" dt="2024-05-21T14:04:45.648" v="515"/>
          <ac:cxnSpMkLst>
            <pc:docMk/>
            <pc:sldMk cId="160568067" sldId="264"/>
            <ac:cxnSpMk id="1051" creationId="{8A429232-D3C9-D886-9BED-D0BFB34E3380}"/>
          </ac:cxnSpMkLst>
        </pc:cxnChg>
        <pc:cxnChg chg="mod">
          <ac:chgData name="Thomas Verity" userId="S::tverity@churchmead.org::b46cdbf9-f6ef-4e06-85d4-a5706420a1f6" providerId="AD" clId="Web-{52233F9B-2B70-5986-9B55-B2C0980B8CB0}" dt="2024-05-21T14:05:41.884" v="551" actId="1076"/>
          <ac:cxnSpMkLst>
            <pc:docMk/>
            <pc:sldMk cId="160568067" sldId="264"/>
            <ac:cxnSpMk id="1060" creationId="{826974F2-F509-E7BB-6721-378E92FCF4C5}"/>
          </ac:cxnSpMkLst>
        </pc:cxnChg>
        <pc:cxnChg chg="del">
          <ac:chgData name="Thomas Verity" userId="S::tverity@churchmead.org::b46cdbf9-f6ef-4e06-85d4-a5706420a1f6" providerId="AD" clId="Web-{52233F9B-2B70-5986-9B55-B2C0980B8CB0}" dt="2024-05-21T14:07:23.747" v="578"/>
          <ac:cxnSpMkLst>
            <pc:docMk/>
            <pc:sldMk cId="160568067" sldId="264"/>
            <ac:cxnSpMk id="1063" creationId="{EA17AD8F-7310-9E32-48DE-401B07D525DF}"/>
          </ac:cxnSpMkLst>
        </pc:cxnChg>
        <pc:cxnChg chg="del">
          <ac:chgData name="Thomas Verity" userId="S::tverity@churchmead.org::b46cdbf9-f6ef-4e06-85d4-a5706420a1f6" providerId="AD" clId="Web-{52233F9B-2B70-5986-9B55-B2C0980B8CB0}" dt="2024-05-21T14:07:25.872" v="580"/>
          <ac:cxnSpMkLst>
            <pc:docMk/>
            <pc:sldMk cId="160568067" sldId="264"/>
            <ac:cxnSpMk id="1068" creationId="{A2F866CC-F4F3-3045-4FA1-989713764D52}"/>
          </ac:cxnSpMkLst>
        </pc:cxnChg>
        <pc:cxnChg chg="del">
          <ac:chgData name="Thomas Verity" userId="S::tverity@churchmead.org::b46cdbf9-f6ef-4e06-85d4-a5706420a1f6" providerId="AD" clId="Web-{52233F9B-2B70-5986-9B55-B2C0980B8CB0}" dt="2024-05-21T14:07:25.622" v="579"/>
          <ac:cxnSpMkLst>
            <pc:docMk/>
            <pc:sldMk cId="160568067" sldId="264"/>
            <ac:cxnSpMk id="1069" creationId="{DD77C564-B2A7-B971-B0CC-53DEB5FB6C26}"/>
          </ac:cxnSpMkLst>
        </pc:cxnChg>
        <pc:cxnChg chg="del">
          <ac:chgData name="Thomas Verity" userId="S::tverity@churchmead.org::b46cdbf9-f6ef-4e06-85d4-a5706420a1f6" providerId="AD" clId="Web-{52233F9B-2B70-5986-9B55-B2C0980B8CB0}" dt="2024-05-21T14:07:28.091" v="581"/>
          <ac:cxnSpMkLst>
            <pc:docMk/>
            <pc:sldMk cId="160568067" sldId="264"/>
            <ac:cxnSpMk id="1071" creationId="{690735CE-3B5E-A105-D3CE-D00CEBA8059A}"/>
          </ac:cxnSpMkLst>
        </pc:cxnChg>
      </pc:sldChg>
      <pc:sldChg chg="new del">
        <pc:chgData name="Thomas Verity" userId="S::tverity@churchmead.org::b46cdbf9-f6ef-4e06-85d4-a5706420a1f6" providerId="AD" clId="Web-{52233F9B-2B70-5986-9B55-B2C0980B8CB0}" dt="2024-05-21T13:46:26.231" v="262"/>
        <pc:sldMkLst>
          <pc:docMk/>
          <pc:sldMk cId="1411988487" sldId="264"/>
        </pc:sldMkLst>
      </pc:sldChg>
    </pc:docChg>
  </pc:docChgLst>
  <pc:docChgLst>
    <pc:chgData name="Thomas Verity" userId="b46cdbf9-f6ef-4e06-85d4-a5706420a1f6" providerId="ADAL" clId="{6D1CFD61-52E3-4491-BAD5-72D17690330C}"/>
    <pc:docChg chg="undo custSel modSld">
      <pc:chgData name="Thomas Verity" userId="b46cdbf9-f6ef-4e06-85d4-a5706420a1f6" providerId="ADAL" clId="{6D1CFD61-52E3-4491-BAD5-72D17690330C}" dt="2024-05-08T14:56:28.943" v="36" actId="20577"/>
      <pc:docMkLst>
        <pc:docMk/>
      </pc:docMkLst>
      <pc:sldChg chg="addSp modSp mod">
        <pc:chgData name="Thomas Verity" userId="b46cdbf9-f6ef-4e06-85d4-a5706420a1f6" providerId="ADAL" clId="{6D1CFD61-52E3-4491-BAD5-72D17690330C}" dt="2024-05-08T14:56:28.943" v="36" actId="20577"/>
        <pc:sldMkLst>
          <pc:docMk/>
          <pc:sldMk cId="3982781641" sldId="262"/>
        </pc:sldMkLst>
        <pc:spChg chg="mod">
          <ac:chgData name="Thomas Verity" userId="b46cdbf9-f6ef-4e06-85d4-a5706420a1f6" providerId="ADAL" clId="{6D1CFD61-52E3-4491-BAD5-72D17690330C}" dt="2024-05-08T14:56:17.143" v="34" actId="1076"/>
          <ac:spMkLst>
            <pc:docMk/>
            <pc:sldMk cId="3982781641" sldId="262"/>
            <ac:spMk id="3" creationId="{5A6C1AC0-4833-4CB0-805C-B0354A987014}"/>
          </ac:spMkLst>
        </pc:spChg>
        <pc:spChg chg="mod">
          <ac:chgData name="Thomas Verity" userId="b46cdbf9-f6ef-4e06-85d4-a5706420a1f6" providerId="ADAL" clId="{6D1CFD61-52E3-4491-BAD5-72D17690330C}" dt="2024-05-08T14:55:21.893" v="22" actId="1076"/>
          <ac:spMkLst>
            <pc:docMk/>
            <pc:sldMk cId="3982781641" sldId="262"/>
            <ac:spMk id="18" creationId="{AEAA357F-855F-4133-B8E8-14BCE7612CEE}"/>
          </ac:spMkLst>
        </pc:spChg>
        <pc:spChg chg="mod">
          <ac:chgData name="Thomas Verity" userId="b46cdbf9-f6ef-4e06-85d4-a5706420a1f6" providerId="ADAL" clId="{6D1CFD61-52E3-4491-BAD5-72D17690330C}" dt="2024-05-08T14:53:30.069" v="4" actId="1076"/>
          <ac:spMkLst>
            <pc:docMk/>
            <pc:sldMk cId="3982781641" sldId="262"/>
            <ac:spMk id="20" creationId="{971279BA-A994-4FF6-B285-A30E3495A410}"/>
          </ac:spMkLst>
        </pc:spChg>
        <pc:spChg chg="mod">
          <ac:chgData name="Thomas Verity" userId="b46cdbf9-f6ef-4e06-85d4-a5706420a1f6" providerId="ADAL" clId="{6D1CFD61-52E3-4491-BAD5-72D17690330C}" dt="2024-05-08T14:53:38.229" v="5" actId="1076"/>
          <ac:spMkLst>
            <pc:docMk/>
            <pc:sldMk cId="3982781641" sldId="262"/>
            <ac:spMk id="21" creationId="{976EDE01-6C3E-4B94-ACA0-625C1D147B06}"/>
          </ac:spMkLst>
        </pc:spChg>
        <pc:spChg chg="mod">
          <ac:chgData name="Thomas Verity" userId="b46cdbf9-f6ef-4e06-85d4-a5706420a1f6" providerId="ADAL" clId="{6D1CFD61-52E3-4491-BAD5-72D17690330C}" dt="2024-05-08T14:53:30.069" v="4" actId="1076"/>
          <ac:spMkLst>
            <pc:docMk/>
            <pc:sldMk cId="3982781641" sldId="262"/>
            <ac:spMk id="23" creationId="{8BBCF8A9-E553-4490-B53C-4958F4B6282F}"/>
          </ac:spMkLst>
        </pc:spChg>
        <pc:spChg chg="add mod">
          <ac:chgData name="Thomas Verity" userId="b46cdbf9-f6ef-4e06-85d4-a5706420a1f6" providerId="ADAL" clId="{6D1CFD61-52E3-4491-BAD5-72D17690330C}" dt="2024-05-08T14:56:28.943" v="36" actId="20577"/>
          <ac:spMkLst>
            <pc:docMk/>
            <pc:sldMk cId="3982781641" sldId="262"/>
            <ac:spMk id="72" creationId="{40DC6D70-4B4B-4D27-A420-DDAFC487F4BA}"/>
          </ac:spMkLst>
        </pc:spChg>
        <pc:spChg chg="add mod">
          <ac:chgData name="Thomas Verity" userId="b46cdbf9-f6ef-4e06-85d4-a5706420a1f6" providerId="ADAL" clId="{6D1CFD61-52E3-4491-BAD5-72D17690330C}" dt="2024-05-08T14:56:23.174" v="35" actId="1076"/>
          <ac:spMkLst>
            <pc:docMk/>
            <pc:sldMk cId="3982781641" sldId="262"/>
            <ac:spMk id="73" creationId="{CC15EAEE-86B2-44C7-AFE9-F56A4658556A}"/>
          </ac:spMkLst>
        </pc:spChg>
        <pc:spChg chg="add mod">
          <ac:chgData name="Thomas Verity" userId="b46cdbf9-f6ef-4e06-85d4-a5706420a1f6" providerId="ADAL" clId="{6D1CFD61-52E3-4491-BAD5-72D17690330C}" dt="2024-05-08T14:56:10.582" v="32" actId="208"/>
          <ac:spMkLst>
            <pc:docMk/>
            <pc:sldMk cId="3982781641" sldId="262"/>
            <ac:spMk id="74" creationId="{A0FDA522-76B0-4BF6-9A9E-A5D089007A6A}"/>
          </ac:spMkLst>
        </pc:spChg>
        <pc:grpChg chg="mod">
          <ac:chgData name="Thomas Verity" userId="b46cdbf9-f6ef-4e06-85d4-a5706420a1f6" providerId="ADAL" clId="{6D1CFD61-52E3-4491-BAD5-72D17690330C}" dt="2024-05-08T14:53:54.052" v="8" actId="1076"/>
          <ac:grpSpMkLst>
            <pc:docMk/>
            <pc:sldMk cId="3982781641" sldId="262"/>
            <ac:grpSpMk id="13" creationId="{56ED018C-ACCD-45A9-BB93-959191FAD4BC}"/>
          </ac:grpSpMkLst>
        </pc:grpChg>
        <pc:picChg chg="mod">
          <ac:chgData name="Thomas Verity" userId="b46cdbf9-f6ef-4e06-85d4-a5706420a1f6" providerId="ADAL" clId="{6D1CFD61-52E3-4491-BAD5-72D17690330C}" dt="2024-05-08T14:53:48.668" v="7" actId="1076"/>
          <ac:picMkLst>
            <pc:docMk/>
            <pc:sldMk cId="3982781641" sldId="262"/>
            <ac:picMk id="5" creationId="{93D19D96-2570-46E5-BD37-BF464A96D14C}"/>
          </ac:picMkLst>
        </pc:picChg>
        <pc:picChg chg="mod ord">
          <ac:chgData name="Thomas Verity" userId="b46cdbf9-f6ef-4e06-85d4-a5706420a1f6" providerId="ADAL" clId="{6D1CFD61-52E3-4491-BAD5-72D17690330C}" dt="2024-05-08T14:55:32.087" v="26" actId="1035"/>
          <ac:picMkLst>
            <pc:docMk/>
            <pc:sldMk cId="3982781641" sldId="262"/>
            <ac:picMk id="10" creationId="{8EBB4A63-5A75-4D2F-821F-3D5A10A3C9D4}"/>
          </ac:picMkLst>
        </pc:picChg>
        <pc:picChg chg="mod">
          <ac:chgData name="Thomas Verity" userId="b46cdbf9-f6ef-4e06-85d4-a5706420a1f6" providerId="ADAL" clId="{6D1CFD61-52E3-4491-BAD5-72D17690330C}" dt="2024-05-08T14:55:42.417" v="27" actId="1076"/>
          <ac:picMkLst>
            <pc:docMk/>
            <pc:sldMk cId="3982781641" sldId="262"/>
            <ac:picMk id="19" creationId="{D9E15F16-E9C1-4160-8915-38ACBF7661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r">
              <a:defRPr sz="1200"/>
            </a:lvl1pPr>
          </a:lstStyle>
          <a:p>
            <a:fld id="{24D8555F-C3BB-41E5-99E3-408F2C4C712C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4" rIns="91407" bIns="4570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07" tIns="45704" rIns="91407" bIns="4570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r">
              <a:defRPr sz="1200"/>
            </a:lvl1pPr>
          </a:lstStyle>
          <a:p>
            <a:fld id="{17B6E8E7-E69B-4E27-B3AE-9C05322EF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5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4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5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8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3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4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1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3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9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7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EA7-B45B-4203-B34C-5DDD6848E4EB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15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8EA7-B45B-4203-B34C-5DDD6848E4EB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C11B-1A1E-4A23-94F2-7D1F368D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6C1AC0-4833-4CB0-805C-B0354A987014}"/>
              </a:ext>
            </a:extLst>
          </p:cNvPr>
          <p:cNvSpPr/>
          <p:nvPr/>
        </p:nvSpPr>
        <p:spPr>
          <a:xfrm>
            <a:off x="-12905" y="14813"/>
            <a:ext cx="6858000" cy="990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GCSE 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DAF38B-4D69-4690-BE50-C98271398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4" t="6542" r="3926" b="8179"/>
          <a:stretch/>
        </p:blipFill>
        <p:spPr>
          <a:xfrm>
            <a:off x="287128" y="6233989"/>
            <a:ext cx="6256421" cy="342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D19D96-2570-46E5-BD37-BF464A96D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" t="5943" r="28926" b="8778"/>
          <a:stretch/>
        </p:blipFill>
        <p:spPr>
          <a:xfrm rot="10800000">
            <a:off x="2015833" y="3451017"/>
            <a:ext cx="4656220" cy="3429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89C1E8-F52B-4579-935A-54C42963C80B}"/>
              </a:ext>
            </a:extLst>
          </p:cNvPr>
          <p:cNvSpPr/>
          <p:nvPr/>
        </p:nvSpPr>
        <p:spPr>
          <a:xfrm>
            <a:off x="4936145" y="6815559"/>
            <a:ext cx="1600199" cy="282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B03C9A-CF71-461B-BAA8-79CE30D32D76}"/>
              </a:ext>
            </a:extLst>
          </p:cNvPr>
          <p:cNvSpPr/>
          <p:nvPr/>
        </p:nvSpPr>
        <p:spPr>
          <a:xfrm>
            <a:off x="4525444" y="9045882"/>
            <a:ext cx="710961" cy="7327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3F2944-B363-464B-9A76-74CEF3D08476}"/>
              </a:ext>
            </a:extLst>
          </p:cNvPr>
          <p:cNvSpPr/>
          <p:nvPr/>
        </p:nvSpPr>
        <p:spPr>
          <a:xfrm>
            <a:off x="4623503" y="9160886"/>
            <a:ext cx="509117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503F8-0598-4A3C-8730-1D0AEB8FAA7F}"/>
              </a:ext>
            </a:extLst>
          </p:cNvPr>
          <p:cNvSpPr txBox="1"/>
          <p:nvPr/>
        </p:nvSpPr>
        <p:spPr>
          <a:xfrm>
            <a:off x="4621705" y="9234822"/>
            <a:ext cx="49768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 dirty="0">
                <a:cs typeface="Calibri"/>
              </a:rPr>
              <a:t>Year 9</a:t>
            </a:r>
            <a:endParaRPr lang="en-US" sz="2650" b="1" dirty="0"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E82F6B-858E-46A3-8C27-A252F1F56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" t="5943" r="28926" b="8778"/>
          <a:stretch/>
        </p:blipFill>
        <p:spPr>
          <a:xfrm>
            <a:off x="138269" y="560827"/>
            <a:ext cx="4656220" cy="34290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6ED018C-ACCD-45A9-BB93-959191FAD4BC}"/>
              </a:ext>
            </a:extLst>
          </p:cNvPr>
          <p:cNvGrpSpPr/>
          <p:nvPr/>
        </p:nvGrpSpPr>
        <p:grpSpPr>
          <a:xfrm>
            <a:off x="4426180" y="6144609"/>
            <a:ext cx="682278" cy="732755"/>
            <a:chOff x="4931897" y="4786025"/>
            <a:chExt cx="682278" cy="73275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0EFB13-F95C-44EC-9ED6-FFEAF9264852}"/>
                </a:ext>
              </a:extLst>
            </p:cNvPr>
            <p:cNvSpPr/>
            <p:nvPr/>
          </p:nvSpPr>
          <p:spPr>
            <a:xfrm>
              <a:off x="4931897" y="4786025"/>
              <a:ext cx="682278" cy="732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0AE15D-81F4-4AAF-AE29-737C05765F74}"/>
                </a:ext>
              </a:extLst>
            </p:cNvPr>
            <p:cNvSpPr/>
            <p:nvPr/>
          </p:nvSpPr>
          <p:spPr>
            <a:xfrm>
              <a:off x="5038422" y="4898776"/>
              <a:ext cx="472310" cy="5072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FB862E-867D-4335-B7EA-F8A1B1080195}"/>
                </a:ext>
              </a:extLst>
            </p:cNvPr>
            <p:cNvSpPr txBox="1"/>
            <p:nvPr/>
          </p:nvSpPr>
          <p:spPr>
            <a:xfrm>
              <a:off x="5031470" y="4925005"/>
              <a:ext cx="472309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/>
                <a:t>YEAR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1ADC33-80D7-4F95-88E3-491A8C265770}"/>
                </a:ext>
              </a:extLst>
            </p:cNvPr>
            <p:cNvSpPr txBox="1"/>
            <p:nvPr/>
          </p:nvSpPr>
          <p:spPr>
            <a:xfrm>
              <a:off x="5045376" y="4998886"/>
              <a:ext cx="472309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100" b="1" dirty="0">
                  <a:cs typeface="Calibri"/>
                </a:rPr>
                <a:t>10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971279BA-A994-4FF6-B285-A30E3495A410}"/>
              </a:ext>
            </a:extLst>
          </p:cNvPr>
          <p:cNvSpPr/>
          <p:nvPr/>
        </p:nvSpPr>
        <p:spPr>
          <a:xfrm>
            <a:off x="1648650" y="3366801"/>
            <a:ext cx="712250" cy="7327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76EDE01-6C3E-4B94-ACA0-625C1D147B06}"/>
              </a:ext>
            </a:extLst>
          </p:cNvPr>
          <p:cNvSpPr/>
          <p:nvPr/>
        </p:nvSpPr>
        <p:spPr>
          <a:xfrm>
            <a:off x="1758919" y="3467588"/>
            <a:ext cx="488577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BCF8A9-E553-4490-B53C-4958F4B6282F}"/>
              </a:ext>
            </a:extLst>
          </p:cNvPr>
          <p:cNvSpPr txBox="1"/>
          <p:nvPr/>
        </p:nvSpPr>
        <p:spPr>
          <a:xfrm>
            <a:off x="1753049" y="3485379"/>
            <a:ext cx="48597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 dirty="0">
                <a:cs typeface="Calibri"/>
              </a:rPr>
              <a:t>Year 11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EE447D45-AF6D-4949-AFD8-AC8344088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068" r="2240" b="26636"/>
          <a:stretch/>
        </p:blipFill>
        <p:spPr bwMode="auto">
          <a:xfrm>
            <a:off x="25534" y="84347"/>
            <a:ext cx="1674477" cy="5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65BC71C-87C3-2970-9A92-AC5145D78566}"/>
              </a:ext>
            </a:extLst>
          </p:cNvPr>
          <p:cNvSpPr txBox="1"/>
          <p:nvPr/>
        </p:nvSpPr>
        <p:spPr>
          <a:xfrm>
            <a:off x="2594308" y="9161546"/>
            <a:ext cx="2230855" cy="4261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F70D0E-1AC2-BFA3-B23F-B5178DF450B1}"/>
              </a:ext>
            </a:extLst>
          </p:cNvPr>
          <p:cNvSpPr txBox="1"/>
          <p:nvPr/>
        </p:nvSpPr>
        <p:spPr>
          <a:xfrm>
            <a:off x="3880438" y="8471338"/>
            <a:ext cx="10110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Calibri"/>
                <a:cs typeface="Calibri" panose="020F0502020204030204" pitchFamily="34" charset="0"/>
              </a:rPr>
              <a:t>Introduction to course </a:t>
            </a:r>
            <a:endParaRPr lang="en-US" sz="1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497DDF-F8B0-6F50-0240-E9A13EC3182B}"/>
              </a:ext>
            </a:extLst>
          </p:cNvPr>
          <p:cNvSpPr txBox="1"/>
          <p:nvPr/>
        </p:nvSpPr>
        <p:spPr>
          <a:xfrm>
            <a:off x="2012430" y="8312265"/>
            <a:ext cx="101106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Calibri" panose="020F0502020204030204" pitchFamily="34" charset="0"/>
              </a:rPr>
              <a:t>Types of provision for performers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98674F-41FA-7E7C-B2C8-532C4A05B411}"/>
              </a:ext>
            </a:extLst>
          </p:cNvPr>
          <p:cNvSpPr txBox="1"/>
          <p:nvPr/>
        </p:nvSpPr>
        <p:spPr>
          <a:xfrm>
            <a:off x="1220994" y="8148834"/>
            <a:ext cx="101106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Calibri" panose="020F0502020204030204" pitchFamily="34" charset="0"/>
              </a:rPr>
              <a:t>Equipment and technology in sport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255D1D-EA49-1859-C6EF-09A2BC4C1AC8}"/>
              </a:ext>
            </a:extLst>
          </p:cNvPr>
          <p:cNvSpPr txBox="1"/>
          <p:nvPr/>
        </p:nvSpPr>
        <p:spPr>
          <a:xfrm>
            <a:off x="960379" y="7790029"/>
            <a:ext cx="10110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Calibri" panose="020F0502020204030204" pitchFamily="34" charset="0"/>
              </a:rPr>
              <a:t>Preparing for sport 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341089-2FEA-7BCF-A8B0-2A6A15C122FD}"/>
              </a:ext>
            </a:extLst>
          </p:cNvPr>
          <p:cNvSpPr txBox="1"/>
          <p:nvPr/>
        </p:nvSpPr>
        <p:spPr>
          <a:xfrm>
            <a:off x="2909805" y="8466153"/>
            <a:ext cx="10110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Calibri" panose="020F0502020204030204" pitchFamily="34" charset="0"/>
              </a:rPr>
              <a:t>Components of fitness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ECB1F8-FC47-15C7-102C-4889F5BDDB4F}"/>
              </a:ext>
            </a:extLst>
          </p:cNvPr>
          <p:cNvSpPr txBox="1"/>
          <p:nvPr/>
        </p:nvSpPr>
        <p:spPr>
          <a:xfrm>
            <a:off x="1120844" y="7268955"/>
            <a:ext cx="114767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Calibri" panose="020F0502020204030204" pitchFamily="34" charset="0"/>
              </a:rPr>
              <a:t>Role and responsibilities of officials 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92452A-71D4-D130-EE27-73E649D5E2E5}"/>
              </a:ext>
            </a:extLst>
          </p:cNvPr>
          <p:cNvSpPr txBox="1"/>
          <p:nvPr/>
        </p:nvSpPr>
        <p:spPr>
          <a:xfrm>
            <a:off x="1981509" y="7091330"/>
            <a:ext cx="10110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Calibri" panose="020F0502020204030204" pitchFamily="34" charset="0"/>
              </a:rPr>
              <a:t>Improving techniques 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976186-1B6E-043F-B885-AD1443DD4F43}"/>
              </a:ext>
            </a:extLst>
          </p:cNvPr>
          <p:cNvSpPr txBox="1"/>
          <p:nvPr/>
        </p:nvSpPr>
        <p:spPr>
          <a:xfrm>
            <a:off x="2309382" y="5779638"/>
            <a:ext cx="10110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Calibri"/>
              </a:rPr>
              <a:t>Importance of fitness 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BE14C3-D826-4CC2-5F81-B0086458A870}"/>
              </a:ext>
            </a:extLst>
          </p:cNvPr>
          <p:cNvSpPr txBox="1"/>
          <p:nvPr/>
        </p:nvSpPr>
        <p:spPr>
          <a:xfrm>
            <a:off x="2910481" y="7091330"/>
            <a:ext cx="101106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Calibri" panose="020F0502020204030204" pitchFamily="34" charset="0"/>
              </a:rPr>
              <a:t>Fitness testing 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D1C771-99D3-53C0-1B23-3CA6D2A545E0}"/>
              </a:ext>
            </a:extLst>
          </p:cNvPr>
          <p:cNvSpPr txBox="1"/>
          <p:nvPr/>
        </p:nvSpPr>
        <p:spPr>
          <a:xfrm>
            <a:off x="3306661" y="5779639"/>
            <a:ext cx="10110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Training methods 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C91DD0F-AABE-7AB4-489D-2DD09A94A73D}"/>
              </a:ext>
            </a:extLst>
          </p:cNvPr>
          <p:cNvSpPr txBox="1"/>
          <p:nvPr/>
        </p:nvSpPr>
        <p:spPr>
          <a:xfrm>
            <a:off x="3839453" y="7091330"/>
            <a:ext cx="10110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Calibri" panose="020F0502020204030204" pitchFamily="34" charset="0"/>
              </a:rPr>
              <a:t>Fitness programming 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337C7567-9D27-4EF8-7E01-622D5781E868}"/>
              </a:ext>
            </a:extLst>
          </p:cNvPr>
          <p:cNvSpPr txBox="1"/>
          <p:nvPr/>
        </p:nvSpPr>
        <p:spPr>
          <a:xfrm>
            <a:off x="4597520" y="5291918"/>
            <a:ext cx="10110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Course work released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BB4A63-5A75-4D2F-821F-3D5A10A3C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110" y="41382"/>
            <a:ext cx="830820" cy="670617"/>
          </a:xfrm>
          <a:prstGeom prst="rect">
            <a:avLst/>
          </a:prstGeom>
        </p:spPr>
      </p:pic>
      <p:sp>
        <p:nvSpPr>
          <p:cNvPr id="1029" name="TextBox 1028">
            <a:extLst>
              <a:ext uri="{FF2B5EF4-FFF2-40B4-BE49-F238E27FC236}">
                <a16:creationId xmlns:a16="http://schemas.microsoft.com/office/drawing/2014/main" id="{FD725BC5-19E7-27DE-C5D8-E297B66E1D08}"/>
              </a:ext>
            </a:extLst>
          </p:cNvPr>
          <p:cNvSpPr txBox="1"/>
          <p:nvPr/>
        </p:nvSpPr>
        <p:spPr>
          <a:xfrm>
            <a:off x="3080678" y="4143100"/>
            <a:ext cx="101106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Component 2 course work Final submission 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3AF4AC1F-79B6-D61C-42A9-09473E5325B0}"/>
              </a:ext>
            </a:extLst>
          </p:cNvPr>
          <p:cNvSpPr txBox="1"/>
          <p:nvPr/>
        </p:nvSpPr>
        <p:spPr>
          <a:xfrm>
            <a:off x="4613858" y="4280911"/>
            <a:ext cx="101106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Component 2 hand in first submission   </a:t>
            </a: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7539017A-086A-D40B-E694-D27181562ADD}"/>
              </a:ext>
            </a:extLst>
          </p:cNvPr>
          <p:cNvSpPr txBox="1"/>
          <p:nvPr/>
        </p:nvSpPr>
        <p:spPr>
          <a:xfrm>
            <a:off x="5218029" y="9087747"/>
            <a:ext cx="12297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/>
                <a:cs typeface="Calibri"/>
              </a:rPr>
              <a:t>KS4 BTEC</a:t>
            </a:r>
            <a:endParaRPr lang="en-US" dirty="0">
              <a:latin typeface="Comic Sans M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AA357F-855F-4133-B8E8-14BCE7612CEE}"/>
              </a:ext>
            </a:extLst>
          </p:cNvPr>
          <p:cNvSpPr txBox="1"/>
          <p:nvPr/>
        </p:nvSpPr>
        <p:spPr>
          <a:xfrm>
            <a:off x="4426180" y="82160"/>
            <a:ext cx="177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Btec</a:t>
            </a:r>
            <a:r>
              <a:rPr lang="en-GB" dirty="0"/>
              <a:t> Tech Award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E15F16-E9C1-4160-8915-38ACBF766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163" y="398919"/>
            <a:ext cx="1968260" cy="79905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FCFA826B-4F87-4016-8146-2C991F6A49B0}"/>
              </a:ext>
            </a:extLst>
          </p:cNvPr>
          <p:cNvSpPr txBox="1"/>
          <p:nvPr/>
        </p:nvSpPr>
        <p:spPr>
          <a:xfrm>
            <a:off x="3838409" y="4143100"/>
            <a:ext cx="101106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Component 2 acting on feedback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B3FD542-ADAF-4458-A49D-353F216FF2BC}"/>
              </a:ext>
            </a:extLst>
          </p:cNvPr>
          <p:cNvSpPr txBox="1"/>
          <p:nvPr/>
        </p:nvSpPr>
        <p:spPr>
          <a:xfrm>
            <a:off x="4957010" y="4851823"/>
            <a:ext cx="101106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Component 2 course work start 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D3A70D3-DE02-4D01-BC86-02DBF12D712D}"/>
              </a:ext>
            </a:extLst>
          </p:cNvPr>
          <p:cNvCxnSpPr>
            <a:cxnSpLocks/>
          </p:cNvCxnSpPr>
          <p:nvPr/>
        </p:nvCxnSpPr>
        <p:spPr>
          <a:xfrm>
            <a:off x="4317726" y="8857402"/>
            <a:ext cx="0" cy="3034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065C5DF-AC4D-4FF9-96AE-07B3EEAE186C}"/>
              </a:ext>
            </a:extLst>
          </p:cNvPr>
          <p:cNvCxnSpPr>
            <a:cxnSpLocks/>
          </p:cNvCxnSpPr>
          <p:nvPr/>
        </p:nvCxnSpPr>
        <p:spPr>
          <a:xfrm>
            <a:off x="3370535" y="8824606"/>
            <a:ext cx="0" cy="3034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19578C3-131D-4AE4-A676-CFBCDFC1F2B6}"/>
              </a:ext>
            </a:extLst>
          </p:cNvPr>
          <p:cNvCxnSpPr>
            <a:cxnSpLocks/>
          </p:cNvCxnSpPr>
          <p:nvPr/>
        </p:nvCxnSpPr>
        <p:spPr>
          <a:xfrm>
            <a:off x="2500914" y="8824606"/>
            <a:ext cx="0" cy="3034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36E2025-5E08-4A5A-A031-FEFB35967DBB}"/>
              </a:ext>
            </a:extLst>
          </p:cNvPr>
          <p:cNvCxnSpPr>
            <a:cxnSpLocks/>
          </p:cNvCxnSpPr>
          <p:nvPr/>
        </p:nvCxnSpPr>
        <p:spPr>
          <a:xfrm>
            <a:off x="1694683" y="8688626"/>
            <a:ext cx="0" cy="3672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A8472EC-8529-4F27-8362-8B37AA8A02AF}"/>
              </a:ext>
            </a:extLst>
          </p:cNvPr>
          <p:cNvCxnSpPr>
            <a:cxnSpLocks/>
          </p:cNvCxnSpPr>
          <p:nvPr/>
        </p:nvCxnSpPr>
        <p:spPr>
          <a:xfrm flipH="1">
            <a:off x="729205" y="8017253"/>
            <a:ext cx="3916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1036C3B-25E6-4CC7-89C2-58217DDC8C08}"/>
              </a:ext>
            </a:extLst>
          </p:cNvPr>
          <p:cNvCxnSpPr>
            <a:cxnSpLocks/>
          </p:cNvCxnSpPr>
          <p:nvPr/>
        </p:nvCxnSpPr>
        <p:spPr>
          <a:xfrm flipV="1">
            <a:off x="4348720" y="6775725"/>
            <a:ext cx="0" cy="3901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5CCD886-77E3-4427-A541-153C23A1BDCB}"/>
              </a:ext>
            </a:extLst>
          </p:cNvPr>
          <p:cNvCxnSpPr>
            <a:cxnSpLocks/>
          </p:cNvCxnSpPr>
          <p:nvPr/>
        </p:nvCxnSpPr>
        <p:spPr>
          <a:xfrm flipV="1">
            <a:off x="2461513" y="6775726"/>
            <a:ext cx="0" cy="3901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BB14C6F-440D-4738-81C4-0955F7962ED2}"/>
              </a:ext>
            </a:extLst>
          </p:cNvPr>
          <p:cNvCxnSpPr>
            <a:cxnSpLocks/>
          </p:cNvCxnSpPr>
          <p:nvPr/>
        </p:nvCxnSpPr>
        <p:spPr>
          <a:xfrm flipV="1">
            <a:off x="3320447" y="6775726"/>
            <a:ext cx="0" cy="3901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92A7539-8C50-42F2-8684-6B06C11E9C9F}"/>
              </a:ext>
            </a:extLst>
          </p:cNvPr>
          <p:cNvCxnSpPr>
            <a:cxnSpLocks/>
          </p:cNvCxnSpPr>
          <p:nvPr/>
        </p:nvCxnSpPr>
        <p:spPr>
          <a:xfrm flipV="1">
            <a:off x="1650316" y="6860891"/>
            <a:ext cx="0" cy="3901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60B35DD6-F543-462D-9875-9FC79AB63C6E}"/>
              </a:ext>
            </a:extLst>
          </p:cNvPr>
          <p:cNvCxnSpPr>
            <a:cxnSpLocks/>
          </p:cNvCxnSpPr>
          <p:nvPr/>
        </p:nvCxnSpPr>
        <p:spPr>
          <a:xfrm>
            <a:off x="2814914" y="6114920"/>
            <a:ext cx="0" cy="3034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5C542AA-3B46-48DE-B3C8-245BD93CFC8C}"/>
              </a:ext>
            </a:extLst>
          </p:cNvPr>
          <p:cNvCxnSpPr>
            <a:cxnSpLocks/>
          </p:cNvCxnSpPr>
          <p:nvPr/>
        </p:nvCxnSpPr>
        <p:spPr>
          <a:xfrm>
            <a:off x="3812193" y="6114920"/>
            <a:ext cx="0" cy="3034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11C8D09A-F98B-4052-B981-B763B5D166F4}"/>
              </a:ext>
            </a:extLst>
          </p:cNvPr>
          <p:cNvCxnSpPr>
            <a:cxnSpLocks/>
          </p:cNvCxnSpPr>
          <p:nvPr/>
        </p:nvCxnSpPr>
        <p:spPr>
          <a:xfrm>
            <a:off x="5218029" y="5627896"/>
            <a:ext cx="0" cy="638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4CAD5CD-3329-43D2-B574-FBE47821131B}"/>
              </a:ext>
            </a:extLst>
          </p:cNvPr>
          <p:cNvCxnSpPr>
            <a:cxnSpLocks/>
          </p:cNvCxnSpPr>
          <p:nvPr/>
        </p:nvCxnSpPr>
        <p:spPr>
          <a:xfrm>
            <a:off x="5832884" y="5128822"/>
            <a:ext cx="2624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3F85E47-56CA-41BA-B295-2BF8FBB385AD}"/>
              </a:ext>
            </a:extLst>
          </p:cNvPr>
          <p:cNvCxnSpPr>
            <a:cxnSpLocks/>
          </p:cNvCxnSpPr>
          <p:nvPr/>
        </p:nvCxnSpPr>
        <p:spPr>
          <a:xfrm flipV="1">
            <a:off x="5049224" y="3953244"/>
            <a:ext cx="0" cy="343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F34F0E0-612C-4846-8725-F67ADDD50BEA}"/>
              </a:ext>
            </a:extLst>
          </p:cNvPr>
          <p:cNvCxnSpPr>
            <a:cxnSpLocks/>
          </p:cNvCxnSpPr>
          <p:nvPr/>
        </p:nvCxnSpPr>
        <p:spPr>
          <a:xfrm flipV="1">
            <a:off x="4325383" y="3867705"/>
            <a:ext cx="0" cy="343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53A1E6F-B798-4E3F-9A6E-77833CC41542}"/>
              </a:ext>
            </a:extLst>
          </p:cNvPr>
          <p:cNvCxnSpPr>
            <a:cxnSpLocks/>
          </p:cNvCxnSpPr>
          <p:nvPr/>
        </p:nvCxnSpPr>
        <p:spPr>
          <a:xfrm flipV="1">
            <a:off x="3586210" y="3846008"/>
            <a:ext cx="0" cy="343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37F21B0-8E11-4391-B637-21B286682230}"/>
              </a:ext>
            </a:extLst>
          </p:cNvPr>
          <p:cNvSpPr txBox="1"/>
          <p:nvPr/>
        </p:nvSpPr>
        <p:spPr>
          <a:xfrm>
            <a:off x="2065389" y="4115322"/>
            <a:ext cx="10110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Course work released 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9E14844-4AED-46F8-AF7E-70697301CAE4}"/>
              </a:ext>
            </a:extLst>
          </p:cNvPr>
          <p:cNvSpPr txBox="1"/>
          <p:nvPr/>
        </p:nvSpPr>
        <p:spPr>
          <a:xfrm>
            <a:off x="1475976" y="2724733"/>
            <a:ext cx="101106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Component 1 course work start 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594F448-B292-4E13-AC67-D362D246E32B}"/>
              </a:ext>
            </a:extLst>
          </p:cNvPr>
          <p:cNvSpPr txBox="1"/>
          <p:nvPr/>
        </p:nvSpPr>
        <p:spPr>
          <a:xfrm>
            <a:off x="858890" y="2198490"/>
            <a:ext cx="101106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Component 1 hand in first submission   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E4BA766-4109-4167-9E0C-CC4D3546154B}"/>
              </a:ext>
            </a:extLst>
          </p:cNvPr>
          <p:cNvSpPr txBox="1"/>
          <p:nvPr/>
        </p:nvSpPr>
        <p:spPr>
          <a:xfrm>
            <a:off x="969620" y="1658710"/>
            <a:ext cx="101106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Component 1 acting on feedback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AC4697B-1E9F-4BCD-93C8-9F1C2A1F7B46}"/>
              </a:ext>
            </a:extLst>
          </p:cNvPr>
          <p:cNvSpPr txBox="1"/>
          <p:nvPr/>
        </p:nvSpPr>
        <p:spPr>
          <a:xfrm>
            <a:off x="1633831" y="1286902"/>
            <a:ext cx="101106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Component 1 course work Final submission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7CAB341-AB88-4759-A1DC-FAADDE79C1EE}"/>
              </a:ext>
            </a:extLst>
          </p:cNvPr>
          <p:cNvSpPr txBox="1"/>
          <p:nvPr/>
        </p:nvSpPr>
        <p:spPr>
          <a:xfrm>
            <a:off x="2057333" y="1936444"/>
            <a:ext cx="101106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Revisiting teaching for component 3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98FDE1B-E708-474E-B3B0-E029C30451E2}"/>
              </a:ext>
            </a:extLst>
          </p:cNvPr>
          <p:cNvSpPr txBox="1"/>
          <p:nvPr/>
        </p:nvSpPr>
        <p:spPr>
          <a:xfrm>
            <a:off x="2677253" y="1335491"/>
            <a:ext cx="101106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Exam preparation phase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2D312C0-4F72-4A8A-A5B9-FECBD2F74960}"/>
              </a:ext>
            </a:extLst>
          </p:cNvPr>
          <p:cNvSpPr txBox="1"/>
          <p:nvPr/>
        </p:nvSpPr>
        <p:spPr>
          <a:xfrm>
            <a:off x="3437350" y="1324848"/>
            <a:ext cx="10110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Component 3 exam 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654CD1E0-2A5A-4910-9F5E-B0A3039C6CA5}"/>
              </a:ext>
            </a:extLst>
          </p:cNvPr>
          <p:cNvCxnSpPr>
            <a:cxnSpLocks/>
          </p:cNvCxnSpPr>
          <p:nvPr/>
        </p:nvCxnSpPr>
        <p:spPr>
          <a:xfrm flipV="1">
            <a:off x="2562865" y="3837651"/>
            <a:ext cx="0" cy="343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96BD5D1-8B99-4446-8837-10E2D93337FD}"/>
              </a:ext>
            </a:extLst>
          </p:cNvPr>
          <p:cNvCxnSpPr>
            <a:cxnSpLocks/>
          </p:cNvCxnSpPr>
          <p:nvPr/>
        </p:nvCxnSpPr>
        <p:spPr>
          <a:xfrm>
            <a:off x="2002534" y="3267727"/>
            <a:ext cx="0" cy="3042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23D75DD-0622-4DD2-A28A-DA1F5BD33299}"/>
              </a:ext>
            </a:extLst>
          </p:cNvPr>
          <p:cNvCxnSpPr>
            <a:cxnSpLocks/>
          </p:cNvCxnSpPr>
          <p:nvPr/>
        </p:nvCxnSpPr>
        <p:spPr>
          <a:xfrm flipH="1">
            <a:off x="578734" y="2475489"/>
            <a:ext cx="3780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B3333F2-BB54-4B02-BA86-C69FF3D50454}"/>
              </a:ext>
            </a:extLst>
          </p:cNvPr>
          <p:cNvCxnSpPr>
            <a:cxnSpLocks/>
          </p:cNvCxnSpPr>
          <p:nvPr/>
        </p:nvCxnSpPr>
        <p:spPr>
          <a:xfrm flipH="1">
            <a:off x="742752" y="1935709"/>
            <a:ext cx="3780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0A4E372-D8FE-44C1-9296-76A9AEF5FC24}"/>
              </a:ext>
            </a:extLst>
          </p:cNvPr>
          <p:cNvCxnSpPr>
            <a:cxnSpLocks/>
          </p:cNvCxnSpPr>
          <p:nvPr/>
        </p:nvCxnSpPr>
        <p:spPr>
          <a:xfrm flipV="1">
            <a:off x="2149635" y="1122744"/>
            <a:ext cx="0" cy="2127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4878DC9C-2957-4A08-B41E-0E62BFF6AC4B}"/>
              </a:ext>
            </a:extLst>
          </p:cNvPr>
          <p:cNvCxnSpPr>
            <a:cxnSpLocks/>
          </p:cNvCxnSpPr>
          <p:nvPr/>
        </p:nvCxnSpPr>
        <p:spPr>
          <a:xfrm flipV="1">
            <a:off x="2681867" y="1122744"/>
            <a:ext cx="0" cy="8129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E3956512-A73D-4E29-9546-9EAE49BEBF99}"/>
              </a:ext>
            </a:extLst>
          </p:cNvPr>
          <p:cNvCxnSpPr>
            <a:cxnSpLocks/>
          </p:cNvCxnSpPr>
          <p:nvPr/>
        </p:nvCxnSpPr>
        <p:spPr>
          <a:xfrm flipV="1">
            <a:off x="3175825" y="1122744"/>
            <a:ext cx="6960" cy="2488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F3DD4ED0-74ED-48D1-ADDB-087988239926}"/>
              </a:ext>
            </a:extLst>
          </p:cNvPr>
          <p:cNvCxnSpPr>
            <a:cxnSpLocks/>
          </p:cNvCxnSpPr>
          <p:nvPr/>
        </p:nvCxnSpPr>
        <p:spPr>
          <a:xfrm flipV="1">
            <a:off x="3964302" y="1122744"/>
            <a:ext cx="0" cy="2488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0DC6D70-4B4B-4D27-A420-DDAFC487F4BA}"/>
              </a:ext>
            </a:extLst>
          </p:cNvPr>
          <p:cNvSpPr txBox="1"/>
          <p:nvPr/>
        </p:nvSpPr>
        <p:spPr>
          <a:xfrm>
            <a:off x="4991933" y="7112619"/>
            <a:ext cx="1692146" cy="14773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 b="1" dirty="0">
                <a:latin typeface="Calibri"/>
              </a:rPr>
              <a:t>L1P-limited </a:t>
            </a:r>
            <a:r>
              <a:rPr lang="en-GB" sz="1000" dirty="0">
                <a:latin typeface="Calibri"/>
              </a:rPr>
              <a:t> </a:t>
            </a:r>
            <a:endParaRPr lang="en-GB" sz="1000">
              <a:latin typeface="Calibri"/>
            </a:endParaRPr>
          </a:p>
          <a:p>
            <a:pPr algn="ctr"/>
            <a:r>
              <a:rPr lang="en-GB" sz="1000" dirty="0">
                <a:latin typeface="Calibri"/>
                <a:cs typeface="Calibri"/>
              </a:rPr>
              <a:t>Knowledge displayed in units 1 and 2</a:t>
            </a:r>
            <a:r>
              <a:rPr lang="en-GB" sz="1000" b="1" dirty="0">
                <a:latin typeface="Calibri"/>
                <a:cs typeface="Calibri"/>
              </a:rPr>
              <a:t> </a:t>
            </a:r>
            <a:endParaRPr lang="en-GB" dirty="0"/>
          </a:p>
          <a:p>
            <a:pPr algn="ctr"/>
            <a:r>
              <a:rPr lang="en-GB" sz="1000" b="1" dirty="0">
                <a:cs typeface="Calibri"/>
              </a:rPr>
              <a:t>L1M-Adequate </a:t>
            </a:r>
          </a:p>
          <a:p>
            <a:pPr algn="ctr"/>
            <a:r>
              <a:rPr lang="en-GB" sz="1000" dirty="0">
                <a:cs typeface="Calibri"/>
              </a:rPr>
              <a:t>Knowledge displayed in units 1 and 2</a:t>
            </a:r>
            <a:r>
              <a:rPr lang="en-GB" sz="1000" b="1" dirty="0">
                <a:cs typeface="Calibri"/>
              </a:rPr>
              <a:t> </a:t>
            </a:r>
          </a:p>
          <a:p>
            <a:pPr algn="ctr"/>
            <a:r>
              <a:rPr lang="en-GB" sz="1000" b="1" dirty="0">
                <a:cs typeface="Calibri"/>
              </a:rPr>
              <a:t>L2D- Good</a:t>
            </a:r>
          </a:p>
          <a:p>
            <a:pPr algn="ctr"/>
            <a:r>
              <a:rPr lang="en-GB" sz="1000" dirty="0">
                <a:cs typeface="Calibri"/>
              </a:rPr>
              <a:t>Knowledge displayed for all topics in unit 1 and 2 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C15EAEE-86B2-44C7-AFE9-F56A4658556A}"/>
              </a:ext>
            </a:extLst>
          </p:cNvPr>
          <p:cNvSpPr txBox="1"/>
          <p:nvPr/>
        </p:nvSpPr>
        <p:spPr>
          <a:xfrm>
            <a:off x="18679" y="3912363"/>
            <a:ext cx="1736872" cy="24006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 b="1">
                <a:cs typeface="Calibri"/>
              </a:rPr>
              <a:t>Assessment Criteria </a:t>
            </a:r>
            <a:endParaRPr lang="en-US" sz="1000">
              <a:cs typeface="Calibri"/>
            </a:endParaRPr>
          </a:p>
          <a:p>
            <a:pPr algn="ctr"/>
            <a:r>
              <a:rPr lang="en-GB" sz="1000" b="1" dirty="0">
                <a:cs typeface="Calibri"/>
              </a:rPr>
              <a:t>L2P- Adequat</a:t>
            </a:r>
            <a:r>
              <a:rPr lang="en-GB" sz="1000" dirty="0">
                <a:cs typeface="Calibri"/>
              </a:rPr>
              <a:t>e application within written and practical assessment including leading and coaching others </a:t>
            </a:r>
          </a:p>
          <a:p>
            <a:pPr algn="ctr"/>
            <a:r>
              <a:rPr lang="en-GB" sz="1000" b="1" dirty="0">
                <a:cs typeface="Calibri"/>
              </a:rPr>
              <a:t>L2M- Good</a:t>
            </a:r>
            <a:r>
              <a:rPr lang="en-GB" sz="1000" dirty="0">
                <a:cs typeface="Calibri"/>
              </a:rPr>
              <a:t>  </a:t>
            </a:r>
            <a:endParaRPr lang="en-US" sz="1000" dirty="0">
              <a:cs typeface="Calibri"/>
            </a:endParaRPr>
          </a:p>
          <a:p>
            <a:pPr algn="ctr"/>
            <a:r>
              <a:rPr lang="en-GB" sz="1000" dirty="0">
                <a:cs typeface="Calibri"/>
              </a:rPr>
              <a:t> application within written and practical assessment including leading and coaching others </a:t>
            </a:r>
          </a:p>
          <a:p>
            <a:pPr algn="ctr"/>
            <a:r>
              <a:rPr lang="en-GB" sz="1000" b="1" dirty="0">
                <a:cs typeface="Calibri"/>
              </a:rPr>
              <a:t>L2D- Comprehensive</a:t>
            </a:r>
            <a:r>
              <a:rPr lang="en-GB" sz="1000" dirty="0">
                <a:cs typeface="Calibri"/>
              </a:rPr>
              <a:t> </a:t>
            </a:r>
          </a:p>
          <a:p>
            <a:pPr algn="ctr"/>
            <a:r>
              <a:rPr lang="en-GB" sz="1000" dirty="0">
                <a:cs typeface="Calibri"/>
              </a:rPr>
              <a:t>application within written and practical assessment including leading and coaching others</a:t>
            </a:r>
            <a:endParaRPr lang="en-GB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0FDA522-76B0-4BF6-9A9E-A5D089007A6A}"/>
              </a:ext>
            </a:extLst>
          </p:cNvPr>
          <p:cNvSpPr txBox="1"/>
          <p:nvPr/>
        </p:nvSpPr>
        <p:spPr>
          <a:xfrm>
            <a:off x="4923975" y="1161801"/>
            <a:ext cx="1692146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 b="1" dirty="0">
                <a:cs typeface="Calibri"/>
              </a:rPr>
              <a:t>Assessment Criteria </a:t>
            </a:r>
          </a:p>
          <a:p>
            <a:pPr algn="ctr"/>
            <a:r>
              <a:rPr lang="en-GB" sz="1000" b="1" dirty="0">
                <a:cs typeface="Calibri"/>
              </a:rPr>
              <a:t>L2P- Adequat</a:t>
            </a:r>
            <a:r>
              <a:rPr lang="en-GB" sz="1000" dirty="0">
                <a:cs typeface="Calibri"/>
              </a:rPr>
              <a:t>e application of knowledge within written and examination units.</a:t>
            </a:r>
          </a:p>
          <a:p>
            <a:pPr algn="ctr"/>
            <a:r>
              <a:rPr lang="en-GB" sz="1000" b="1" dirty="0">
                <a:cs typeface="Calibri"/>
              </a:rPr>
              <a:t>L2M- Good</a:t>
            </a:r>
            <a:r>
              <a:rPr lang="en-GB" sz="1000" dirty="0">
                <a:cs typeface="Calibri"/>
              </a:rPr>
              <a:t>  application of knowledge within written and examination units.</a:t>
            </a:r>
          </a:p>
          <a:p>
            <a:pPr algn="ctr"/>
            <a:r>
              <a:rPr lang="en-GB" sz="1000" b="1" dirty="0">
                <a:cs typeface="Calibri"/>
              </a:rPr>
              <a:t>L2D- Comprehensive</a:t>
            </a:r>
          </a:p>
          <a:p>
            <a:pPr algn="ctr"/>
            <a:r>
              <a:rPr lang="en-GB" sz="1000" dirty="0">
                <a:cs typeface="Calibri"/>
              </a:rPr>
              <a:t>  application of knowledge within written and examination units.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78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6C1AC0-4833-4CB0-805C-B0354A987014}"/>
              </a:ext>
            </a:extLst>
          </p:cNvPr>
          <p:cNvSpPr/>
          <p:nvPr/>
        </p:nvSpPr>
        <p:spPr>
          <a:xfrm>
            <a:off x="-51403" y="9112"/>
            <a:ext cx="6858000" cy="9906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GCSE 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DAF38B-4D69-4690-BE50-C98271398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4" t="6542" r="3926" b="8179"/>
          <a:stretch/>
        </p:blipFill>
        <p:spPr>
          <a:xfrm>
            <a:off x="300789" y="6220325"/>
            <a:ext cx="6256421" cy="342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D19D96-2570-46E5-BD37-BF464A96D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" t="5943" r="28926" b="8778"/>
          <a:stretch/>
        </p:blipFill>
        <p:spPr>
          <a:xfrm rot="10800000">
            <a:off x="2015833" y="3451017"/>
            <a:ext cx="4656220" cy="3429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89C1E8-F52B-4579-935A-54C42963C80B}"/>
              </a:ext>
            </a:extLst>
          </p:cNvPr>
          <p:cNvSpPr/>
          <p:nvPr/>
        </p:nvSpPr>
        <p:spPr>
          <a:xfrm>
            <a:off x="4957010" y="6810451"/>
            <a:ext cx="1600199" cy="282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B03C9A-CF71-461B-BAA8-79CE30D32D76}"/>
              </a:ext>
            </a:extLst>
          </p:cNvPr>
          <p:cNvSpPr/>
          <p:nvPr/>
        </p:nvSpPr>
        <p:spPr>
          <a:xfrm>
            <a:off x="4436318" y="8966566"/>
            <a:ext cx="710961" cy="7327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3F2944-B363-464B-9A76-74CEF3D08476}"/>
              </a:ext>
            </a:extLst>
          </p:cNvPr>
          <p:cNvSpPr/>
          <p:nvPr/>
        </p:nvSpPr>
        <p:spPr>
          <a:xfrm>
            <a:off x="4530753" y="9079318"/>
            <a:ext cx="509117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503F8-0598-4A3C-8730-1D0AEB8FAA7F}"/>
              </a:ext>
            </a:extLst>
          </p:cNvPr>
          <p:cNvSpPr txBox="1"/>
          <p:nvPr/>
        </p:nvSpPr>
        <p:spPr>
          <a:xfrm>
            <a:off x="4532071" y="9120925"/>
            <a:ext cx="49768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 dirty="0">
                <a:cs typeface="Calibri"/>
              </a:rPr>
              <a:t>Year9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E82F6B-858E-46A3-8C27-A252F1F56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" t="5943" r="28926" b="8778"/>
          <a:stretch/>
        </p:blipFill>
        <p:spPr>
          <a:xfrm>
            <a:off x="138269" y="560827"/>
            <a:ext cx="4656220" cy="34290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6ED018C-ACCD-45A9-BB93-959191FAD4BC}"/>
              </a:ext>
            </a:extLst>
          </p:cNvPr>
          <p:cNvGrpSpPr/>
          <p:nvPr/>
        </p:nvGrpSpPr>
        <p:grpSpPr>
          <a:xfrm>
            <a:off x="4401844" y="6156809"/>
            <a:ext cx="682278" cy="732755"/>
            <a:chOff x="4885326" y="5296176"/>
            <a:chExt cx="682278" cy="73275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0EFB13-F95C-44EC-9ED6-FFEAF9264852}"/>
                </a:ext>
              </a:extLst>
            </p:cNvPr>
            <p:cNvSpPr/>
            <p:nvPr/>
          </p:nvSpPr>
          <p:spPr>
            <a:xfrm>
              <a:off x="4885326" y="5296176"/>
              <a:ext cx="682278" cy="732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0AE15D-81F4-4AAF-AE29-737C05765F74}"/>
                </a:ext>
              </a:extLst>
            </p:cNvPr>
            <p:cNvSpPr/>
            <p:nvPr/>
          </p:nvSpPr>
          <p:spPr>
            <a:xfrm>
              <a:off x="4989140" y="5396096"/>
              <a:ext cx="472310" cy="5072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FB862E-867D-4335-B7EA-F8A1B1080195}"/>
                </a:ext>
              </a:extLst>
            </p:cNvPr>
            <p:cNvSpPr txBox="1"/>
            <p:nvPr/>
          </p:nvSpPr>
          <p:spPr>
            <a:xfrm>
              <a:off x="4985603" y="5433029"/>
              <a:ext cx="472309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/>
                <a:t>YEAR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1ADC33-80D7-4F95-88E3-491A8C265770}"/>
                </a:ext>
              </a:extLst>
            </p:cNvPr>
            <p:cNvSpPr txBox="1"/>
            <p:nvPr/>
          </p:nvSpPr>
          <p:spPr>
            <a:xfrm>
              <a:off x="4985604" y="5603977"/>
              <a:ext cx="472309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 b="1" dirty="0">
                  <a:cs typeface="Calibri"/>
                </a:rPr>
                <a:t>10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971279BA-A994-4FF6-B285-A30E3495A410}"/>
              </a:ext>
            </a:extLst>
          </p:cNvPr>
          <p:cNvSpPr/>
          <p:nvPr/>
        </p:nvSpPr>
        <p:spPr>
          <a:xfrm>
            <a:off x="1673046" y="3368606"/>
            <a:ext cx="712250" cy="7327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76EDE01-6C3E-4B94-ACA0-625C1D147B06}"/>
              </a:ext>
            </a:extLst>
          </p:cNvPr>
          <p:cNvSpPr/>
          <p:nvPr/>
        </p:nvSpPr>
        <p:spPr>
          <a:xfrm>
            <a:off x="1784826" y="3468807"/>
            <a:ext cx="488577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BCF8A9-E553-4490-B53C-4958F4B6282F}"/>
              </a:ext>
            </a:extLst>
          </p:cNvPr>
          <p:cNvSpPr txBox="1"/>
          <p:nvPr/>
        </p:nvSpPr>
        <p:spPr>
          <a:xfrm>
            <a:off x="1787061" y="3526328"/>
            <a:ext cx="472309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50" b="1" dirty="0">
                <a:cs typeface="Calibri"/>
              </a:rPr>
              <a:t>Year</a:t>
            </a:r>
          </a:p>
          <a:p>
            <a:pPr algn="ctr"/>
            <a:r>
              <a:rPr lang="en-US" sz="1050" b="1" dirty="0">
                <a:cs typeface="Calibri"/>
              </a:rPr>
              <a:t>11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EE447D45-AF6D-4949-AFD8-AC8344088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068" r="2240" b="26636"/>
          <a:stretch/>
        </p:blipFill>
        <p:spPr bwMode="auto">
          <a:xfrm>
            <a:off x="25534" y="84347"/>
            <a:ext cx="1674477" cy="5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9E5E202E-4260-4A40-75F6-C2170C3A7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556" y="46595"/>
            <a:ext cx="779012" cy="52327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0A64C48-A10C-CE4A-851A-E1AE771907AA}"/>
              </a:ext>
            </a:extLst>
          </p:cNvPr>
          <p:cNvSpPr txBox="1"/>
          <p:nvPr/>
        </p:nvSpPr>
        <p:spPr>
          <a:xfrm>
            <a:off x="5339013" y="902368"/>
            <a:ext cx="1328486" cy="7018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5BC71C-87C3-2970-9A92-AC5145D78566}"/>
              </a:ext>
            </a:extLst>
          </p:cNvPr>
          <p:cNvSpPr txBox="1"/>
          <p:nvPr/>
        </p:nvSpPr>
        <p:spPr>
          <a:xfrm>
            <a:off x="2594308" y="9161546"/>
            <a:ext cx="2230855" cy="4261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44469-34FD-BC0C-6F16-043992DD1B48}"/>
              </a:ext>
            </a:extLst>
          </p:cNvPr>
          <p:cNvSpPr txBox="1"/>
          <p:nvPr/>
        </p:nvSpPr>
        <p:spPr>
          <a:xfrm>
            <a:off x="6011591" y="169518"/>
            <a:ext cx="7924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GCSE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B645B-9E0E-EEA7-5AD7-8CB3636728BD}"/>
              </a:ext>
            </a:extLst>
          </p:cNvPr>
          <p:cNvSpPr txBox="1"/>
          <p:nvPr/>
        </p:nvSpPr>
        <p:spPr>
          <a:xfrm>
            <a:off x="3856941" y="8316481"/>
            <a:ext cx="10110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Calibri"/>
                <a:cs typeface="Calibri"/>
              </a:rPr>
              <a:t>Introduction to course 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DD382C-B293-27CE-AD52-06544F560ACF}"/>
              </a:ext>
            </a:extLst>
          </p:cNvPr>
          <p:cNvSpPr txBox="1"/>
          <p:nvPr/>
        </p:nvSpPr>
        <p:spPr>
          <a:xfrm>
            <a:off x="3269172" y="8432291"/>
            <a:ext cx="8198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Calibri"/>
                <a:cs typeface="Calibri"/>
              </a:rPr>
              <a:t>Skeletal system 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055C14-438B-9D6A-6388-AC12B9FCFF01}"/>
              </a:ext>
            </a:extLst>
          </p:cNvPr>
          <p:cNvSpPr txBox="1"/>
          <p:nvPr/>
        </p:nvSpPr>
        <p:spPr>
          <a:xfrm>
            <a:off x="2484566" y="8387108"/>
            <a:ext cx="8198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Calibri"/>
                <a:cs typeface="Calibri"/>
              </a:rPr>
              <a:t>Muscular system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4D8200-2582-FF0C-301E-7D7474AB5302}"/>
              </a:ext>
            </a:extLst>
          </p:cNvPr>
          <p:cNvSpPr txBox="1"/>
          <p:nvPr/>
        </p:nvSpPr>
        <p:spPr>
          <a:xfrm>
            <a:off x="1608097" y="8200517"/>
            <a:ext cx="1243307" cy="382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Calibri"/>
                <a:cs typeface="Calibri"/>
              </a:rPr>
              <a:t>Cardiorespiratory system 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20B9D1-601F-9BF8-5FE2-6FE9D7AEA60B}"/>
              </a:ext>
            </a:extLst>
          </p:cNvPr>
          <p:cNvSpPr txBox="1"/>
          <p:nvPr/>
        </p:nvSpPr>
        <p:spPr>
          <a:xfrm>
            <a:off x="957611" y="7979452"/>
            <a:ext cx="8198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Calibri"/>
                <a:cs typeface="Calibri"/>
              </a:rPr>
              <a:t>Movement analysis 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DC3264-E0EE-28F4-EA78-43406AC2CD8E}"/>
              </a:ext>
            </a:extLst>
          </p:cNvPr>
          <p:cNvSpPr txBox="1"/>
          <p:nvPr/>
        </p:nvSpPr>
        <p:spPr>
          <a:xfrm>
            <a:off x="957632" y="7542223"/>
            <a:ext cx="8198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Calibri"/>
                <a:cs typeface="Calibri"/>
              </a:rPr>
              <a:t>Effects of exercise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F7BCEB-2547-8E1C-7D46-9B2F47447E77}"/>
              </a:ext>
            </a:extLst>
          </p:cNvPr>
          <p:cNvSpPr txBox="1"/>
          <p:nvPr/>
        </p:nvSpPr>
        <p:spPr>
          <a:xfrm>
            <a:off x="1912249" y="6917171"/>
            <a:ext cx="8198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Calibri"/>
                <a:cs typeface="Calibri"/>
              </a:rPr>
              <a:t>Components of fitness 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9FABDA-4ABB-9C2C-1D48-9F917E58D37B}"/>
              </a:ext>
            </a:extLst>
          </p:cNvPr>
          <p:cNvSpPr txBox="1"/>
          <p:nvPr/>
        </p:nvSpPr>
        <p:spPr>
          <a:xfrm>
            <a:off x="2473339" y="7103314"/>
            <a:ext cx="8198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 err="1">
                <a:solidFill>
                  <a:schemeClr val="bg1"/>
                </a:solidFill>
                <a:ea typeface="Calibri"/>
                <a:cs typeface="Calibri"/>
              </a:rPr>
              <a:t>Optimising</a:t>
            </a:r>
            <a:r>
              <a:rPr lang="en-US" sz="900" dirty="0">
                <a:solidFill>
                  <a:schemeClr val="bg1"/>
                </a:solidFill>
                <a:ea typeface="Calibri"/>
                <a:cs typeface="Calibri"/>
              </a:rPr>
              <a:t> training 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6EB058-A6BA-90D1-582C-B9D8079D52D8}"/>
              </a:ext>
            </a:extLst>
          </p:cNvPr>
          <p:cNvSpPr txBox="1"/>
          <p:nvPr/>
        </p:nvSpPr>
        <p:spPr>
          <a:xfrm>
            <a:off x="1246810" y="7122829"/>
            <a:ext cx="8198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Calibri"/>
                <a:cs typeface="Calibri"/>
              </a:rPr>
              <a:t>Prevention of injury 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FE07E07-BBDB-10C5-62DD-B41878C29354}"/>
              </a:ext>
            </a:extLst>
          </p:cNvPr>
          <p:cNvCxnSpPr/>
          <p:nvPr/>
        </p:nvCxnSpPr>
        <p:spPr>
          <a:xfrm flipH="1">
            <a:off x="4540466" y="8803293"/>
            <a:ext cx="912" cy="299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2584CB-5069-00B0-3ECA-79BA5AAD1FA5}"/>
              </a:ext>
            </a:extLst>
          </p:cNvPr>
          <p:cNvCxnSpPr>
            <a:cxnSpLocks/>
          </p:cNvCxnSpPr>
          <p:nvPr/>
        </p:nvCxnSpPr>
        <p:spPr>
          <a:xfrm flipH="1">
            <a:off x="3696241" y="8812529"/>
            <a:ext cx="912" cy="299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04476B-B8FF-AC7C-F416-F685CDC202F0}"/>
              </a:ext>
            </a:extLst>
          </p:cNvPr>
          <p:cNvCxnSpPr>
            <a:cxnSpLocks/>
          </p:cNvCxnSpPr>
          <p:nvPr/>
        </p:nvCxnSpPr>
        <p:spPr>
          <a:xfrm flipH="1">
            <a:off x="2926801" y="8793579"/>
            <a:ext cx="912" cy="299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668AA5F-360F-CA24-EC2D-DAC149C5525A}"/>
              </a:ext>
            </a:extLst>
          </p:cNvPr>
          <p:cNvCxnSpPr>
            <a:cxnSpLocks/>
          </p:cNvCxnSpPr>
          <p:nvPr/>
        </p:nvCxnSpPr>
        <p:spPr>
          <a:xfrm flipH="1">
            <a:off x="2311347" y="8661216"/>
            <a:ext cx="912" cy="4225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2EFC97-4C6D-A97E-AEA8-4079E8D9865E}"/>
              </a:ext>
            </a:extLst>
          </p:cNvPr>
          <p:cNvCxnSpPr>
            <a:cxnSpLocks/>
          </p:cNvCxnSpPr>
          <p:nvPr/>
        </p:nvCxnSpPr>
        <p:spPr>
          <a:xfrm>
            <a:off x="1292204" y="8335226"/>
            <a:ext cx="445" cy="5094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4DCF5BD-96A3-C7F5-17B9-15E10F6038E6}"/>
              </a:ext>
            </a:extLst>
          </p:cNvPr>
          <p:cNvCxnSpPr>
            <a:cxnSpLocks/>
          </p:cNvCxnSpPr>
          <p:nvPr/>
        </p:nvCxnSpPr>
        <p:spPr>
          <a:xfrm flipH="1" flipV="1">
            <a:off x="649230" y="7705659"/>
            <a:ext cx="410752" cy="14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E69664-63E4-1B39-4636-1A3E08250681}"/>
              </a:ext>
            </a:extLst>
          </p:cNvPr>
          <p:cNvCxnSpPr>
            <a:cxnSpLocks/>
          </p:cNvCxnSpPr>
          <p:nvPr/>
        </p:nvCxnSpPr>
        <p:spPr>
          <a:xfrm flipV="1">
            <a:off x="1608099" y="6796749"/>
            <a:ext cx="6011" cy="2814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2758881-D10D-8177-675C-5C3C72B7A7E2}"/>
              </a:ext>
            </a:extLst>
          </p:cNvPr>
          <p:cNvCxnSpPr>
            <a:cxnSpLocks/>
          </p:cNvCxnSpPr>
          <p:nvPr/>
        </p:nvCxnSpPr>
        <p:spPr>
          <a:xfrm flipV="1">
            <a:off x="2274231" y="6693826"/>
            <a:ext cx="0" cy="262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D37F26-2BA2-07FC-9546-16ACBB88D571}"/>
              </a:ext>
            </a:extLst>
          </p:cNvPr>
          <p:cNvCxnSpPr>
            <a:cxnSpLocks/>
          </p:cNvCxnSpPr>
          <p:nvPr/>
        </p:nvCxnSpPr>
        <p:spPr>
          <a:xfrm flipH="1">
            <a:off x="5444427" y="10002168"/>
            <a:ext cx="912" cy="299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844668-62D4-0545-CED4-0F4D01615034}"/>
              </a:ext>
            </a:extLst>
          </p:cNvPr>
          <p:cNvCxnSpPr>
            <a:cxnSpLocks/>
          </p:cNvCxnSpPr>
          <p:nvPr/>
        </p:nvCxnSpPr>
        <p:spPr>
          <a:xfrm flipH="1">
            <a:off x="5581062" y="10138803"/>
            <a:ext cx="912" cy="299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F68B04-B871-C7C8-54FB-35FEC0B7BD04}"/>
              </a:ext>
            </a:extLst>
          </p:cNvPr>
          <p:cNvCxnSpPr>
            <a:cxnSpLocks/>
          </p:cNvCxnSpPr>
          <p:nvPr/>
        </p:nvCxnSpPr>
        <p:spPr>
          <a:xfrm flipH="1" flipV="1">
            <a:off x="2858154" y="6706781"/>
            <a:ext cx="912" cy="3972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7EBFE0C-17D4-D201-26D5-6B75D92372DA}"/>
              </a:ext>
            </a:extLst>
          </p:cNvPr>
          <p:cNvSpPr txBox="1"/>
          <p:nvPr/>
        </p:nvSpPr>
        <p:spPr>
          <a:xfrm>
            <a:off x="3786058" y="6995683"/>
            <a:ext cx="81980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9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2937D8-9CF5-D4E2-09F4-3C669649A200}"/>
              </a:ext>
            </a:extLst>
          </p:cNvPr>
          <p:cNvSpPr txBox="1"/>
          <p:nvPr/>
        </p:nvSpPr>
        <p:spPr>
          <a:xfrm>
            <a:off x="2876152" y="7392646"/>
            <a:ext cx="8198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PPE</a:t>
            </a:r>
          </a:p>
          <a:p>
            <a:pPr algn="ctr"/>
            <a:r>
              <a:rPr lang="en-US" sz="900" dirty="0">
                <a:solidFill>
                  <a:srgbClr val="FF0000"/>
                </a:solidFill>
              </a:rPr>
              <a:t>Paper 1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0BC7EB6-4DE5-2705-D001-C4B9D682C1EC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3286055" y="6721110"/>
            <a:ext cx="0" cy="6715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29F1185-797E-0300-9606-299B5A4CAF42}"/>
              </a:ext>
            </a:extLst>
          </p:cNvPr>
          <p:cNvSpPr txBox="1"/>
          <p:nvPr/>
        </p:nvSpPr>
        <p:spPr>
          <a:xfrm>
            <a:off x="5096466" y="9140847"/>
            <a:ext cx="1120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/>
                <a:cs typeface="Calibri"/>
              </a:rPr>
              <a:t>KS4 </a:t>
            </a:r>
          </a:p>
          <a:p>
            <a:r>
              <a:rPr lang="en-US" dirty="0">
                <a:latin typeface="Comic Sans MS"/>
                <a:cs typeface="Calibri"/>
              </a:rPr>
              <a:t>GCSE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64652C8-659C-BEBC-DE7D-CB741AF011F1}"/>
              </a:ext>
            </a:extLst>
          </p:cNvPr>
          <p:cNvCxnSpPr>
            <a:cxnSpLocks/>
          </p:cNvCxnSpPr>
          <p:nvPr/>
        </p:nvCxnSpPr>
        <p:spPr>
          <a:xfrm flipV="1">
            <a:off x="4000121" y="6676997"/>
            <a:ext cx="0" cy="266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DC336B13-AFE0-0BA0-6CA1-E0B7740B36F6}"/>
              </a:ext>
            </a:extLst>
          </p:cNvPr>
          <p:cNvSpPr txBox="1"/>
          <p:nvPr/>
        </p:nvSpPr>
        <p:spPr>
          <a:xfrm>
            <a:off x="4757374" y="5096463"/>
            <a:ext cx="8881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Physical activity and sport in the UK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4190DA69-E70F-FCD2-E49C-5A671B305644}"/>
              </a:ext>
            </a:extLst>
          </p:cNvPr>
          <p:cNvSpPr txBox="1"/>
          <p:nvPr/>
        </p:nvSpPr>
        <p:spPr>
          <a:xfrm>
            <a:off x="5003299" y="4686559"/>
            <a:ext cx="8881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Participation in physical activity and sport </a:t>
            </a: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81BD9F16-6DDE-9380-C5C5-5350721125CD}"/>
              </a:ext>
            </a:extLst>
          </p:cNvPr>
          <p:cNvSpPr txBox="1"/>
          <p:nvPr/>
        </p:nvSpPr>
        <p:spPr>
          <a:xfrm>
            <a:off x="4388560" y="4372299"/>
            <a:ext cx="12433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 err="1">
                <a:solidFill>
                  <a:schemeClr val="bg1"/>
                </a:solidFill>
              </a:rPr>
              <a:t>Commercialisation</a:t>
            </a:r>
            <a:r>
              <a:rPr lang="en-US" sz="900" dirty="0">
                <a:solidFill>
                  <a:schemeClr val="bg1"/>
                </a:solidFill>
              </a:rPr>
              <a:t> in sport 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7F7B54F1-3D9F-9A47-A089-453119A9A4DD}"/>
              </a:ext>
            </a:extLst>
          </p:cNvPr>
          <p:cNvSpPr txBox="1"/>
          <p:nvPr/>
        </p:nvSpPr>
        <p:spPr>
          <a:xfrm>
            <a:off x="3842126" y="4181011"/>
            <a:ext cx="88811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Ethics in sport 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1BC3BDF7-CEE2-98F2-B0BA-F7464CF9EAC4}"/>
              </a:ext>
            </a:extLst>
          </p:cNvPr>
          <p:cNvSpPr txBox="1"/>
          <p:nvPr/>
        </p:nvSpPr>
        <p:spPr>
          <a:xfrm>
            <a:off x="3500614" y="4508934"/>
            <a:ext cx="88811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Drugs in sport 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9FBEBEBA-F04E-7E48-A6CD-AB4976D3E288}"/>
              </a:ext>
            </a:extLst>
          </p:cNvPr>
          <p:cNvSpPr txBox="1"/>
          <p:nvPr/>
        </p:nvSpPr>
        <p:spPr>
          <a:xfrm>
            <a:off x="3118116" y="4181011"/>
            <a:ext cx="8881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Violence in sport  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41A2B9-9A95-AA77-BA67-F80002719545}"/>
              </a:ext>
            </a:extLst>
          </p:cNvPr>
          <p:cNvSpPr txBox="1"/>
          <p:nvPr/>
        </p:nvSpPr>
        <p:spPr>
          <a:xfrm>
            <a:off x="2530699" y="4454281"/>
            <a:ext cx="10930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Characteristics of skillful movement 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F21EE83-4B38-EFF1-7127-FEE9455EEB43}"/>
              </a:ext>
            </a:extLst>
          </p:cNvPr>
          <p:cNvSpPr txBox="1"/>
          <p:nvPr/>
        </p:nvSpPr>
        <p:spPr>
          <a:xfrm>
            <a:off x="2134541" y="4071704"/>
            <a:ext cx="1011063" cy="382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Classification of skill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0C9038-1D1F-3AE4-4924-53DFFE681046}"/>
              </a:ext>
            </a:extLst>
          </p:cNvPr>
          <p:cNvSpPr txBox="1"/>
          <p:nvPr/>
        </p:nvSpPr>
        <p:spPr>
          <a:xfrm>
            <a:off x="4115458" y="2882984"/>
            <a:ext cx="88811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Goal setting 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3FC871-83C8-FADA-7A30-E968924877B9}"/>
              </a:ext>
            </a:extLst>
          </p:cNvPr>
          <p:cNvSpPr txBox="1"/>
          <p:nvPr/>
        </p:nvSpPr>
        <p:spPr>
          <a:xfrm>
            <a:off x="3691976" y="2582387"/>
            <a:ext cx="8881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Mental preparation 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B6FE5841-F0B6-9D58-6EEA-FB3FED665309}"/>
              </a:ext>
            </a:extLst>
          </p:cNvPr>
          <p:cNvSpPr txBox="1"/>
          <p:nvPr/>
        </p:nvSpPr>
        <p:spPr>
          <a:xfrm>
            <a:off x="3090898" y="2882984"/>
            <a:ext cx="8881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Types of guidance 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736AEB5B-E79C-78A2-FE0B-97CC53D7F7E7}"/>
              </a:ext>
            </a:extLst>
          </p:cNvPr>
          <p:cNvSpPr txBox="1"/>
          <p:nvPr/>
        </p:nvSpPr>
        <p:spPr>
          <a:xfrm>
            <a:off x="2735547" y="2582388"/>
            <a:ext cx="8881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Types of feedback 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8BB58095-43D1-CF2D-BE49-3F65292D0B40}"/>
              </a:ext>
            </a:extLst>
          </p:cNvPr>
          <p:cNvSpPr txBox="1"/>
          <p:nvPr/>
        </p:nvSpPr>
        <p:spPr>
          <a:xfrm>
            <a:off x="2230099" y="2746351"/>
            <a:ext cx="8881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Health fitness and wellbeing 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C2F35C6A-004D-ECC9-0098-3D3E999F9728}"/>
              </a:ext>
            </a:extLst>
          </p:cNvPr>
          <p:cNvSpPr txBox="1"/>
          <p:nvPr/>
        </p:nvSpPr>
        <p:spPr>
          <a:xfrm>
            <a:off x="1751972" y="2623379"/>
            <a:ext cx="8881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Diet and nutrition 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0CA73E26-2C54-A947-2448-379A5ABE2FAC}"/>
              </a:ext>
            </a:extLst>
          </p:cNvPr>
          <p:cNvSpPr txBox="1"/>
          <p:nvPr/>
        </p:nvSpPr>
        <p:spPr>
          <a:xfrm>
            <a:off x="1478766" y="2937638"/>
            <a:ext cx="8881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Paper 2 </a:t>
            </a:r>
            <a:endParaRPr lang="en-US">
              <a:solidFill>
                <a:srgbClr val="FF0000"/>
              </a:solidFill>
            </a:endParaRPr>
          </a:p>
          <a:p>
            <a:pPr algn="ctr"/>
            <a:r>
              <a:rPr lang="en-US" sz="900" dirty="0">
                <a:solidFill>
                  <a:srgbClr val="FF0000"/>
                </a:solidFill>
              </a:rPr>
              <a:t>PPE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ED7B62D7-1388-0CF1-B32E-88D4765F8BD0}"/>
              </a:ext>
            </a:extLst>
          </p:cNvPr>
          <p:cNvCxnSpPr>
            <a:cxnSpLocks/>
          </p:cNvCxnSpPr>
          <p:nvPr/>
        </p:nvCxnSpPr>
        <p:spPr>
          <a:xfrm flipH="1">
            <a:off x="5337364" y="5848478"/>
            <a:ext cx="912" cy="531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3F39DE79-5026-AFE3-7CAC-9B74997658A7}"/>
              </a:ext>
            </a:extLst>
          </p:cNvPr>
          <p:cNvCxnSpPr>
            <a:cxnSpLocks/>
          </p:cNvCxnSpPr>
          <p:nvPr/>
        </p:nvCxnSpPr>
        <p:spPr>
          <a:xfrm>
            <a:off x="5796500" y="4962112"/>
            <a:ext cx="3149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Arrow Connector 1038">
            <a:extLst>
              <a:ext uri="{FF2B5EF4-FFF2-40B4-BE49-F238E27FC236}">
                <a16:creationId xmlns:a16="http://schemas.microsoft.com/office/drawing/2014/main" id="{B1617617-170A-AA4E-D893-E3B2733025B8}"/>
              </a:ext>
            </a:extLst>
          </p:cNvPr>
          <p:cNvCxnSpPr>
            <a:cxnSpLocks/>
          </p:cNvCxnSpPr>
          <p:nvPr/>
        </p:nvCxnSpPr>
        <p:spPr>
          <a:xfrm flipV="1">
            <a:off x="3118116" y="3906545"/>
            <a:ext cx="0" cy="5023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Arrow Connector 1039">
            <a:extLst>
              <a:ext uri="{FF2B5EF4-FFF2-40B4-BE49-F238E27FC236}">
                <a16:creationId xmlns:a16="http://schemas.microsoft.com/office/drawing/2014/main" id="{D508C937-4682-B9A9-7E0E-BEDD5D342502}"/>
              </a:ext>
            </a:extLst>
          </p:cNvPr>
          <p:cNvCxnSpPr>
            <a:cxnSpLocks/>
          </p:cNvCxnSpPr>
          <p:nvPr/>
        </p:nvCxnSpPr>
        <p:spPr>
          <a:xfrm flipV="1">
            <a:off x="5039870" y="3941826"/>
            <a:ext cx="0" cy="459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10BAC775-7C67-538D-D3F4-AEE81D8EFF28}"/>
              </a:ext>
            </a:extLst>
          </p:cNvPr>
          <p:cNvCxnSpPr>
            <a:cxnSpLocks/>
          </p:cNvCxnSpPr>
          <p:nvPr/>
        </p:nvCxnSpPr>
        <p:spPr>
          <a:xfrm flipV="1">
            <a:off x="4368403" y="3948734"/>
            <a:ext cx="7459" cy="219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>
            <a:extLst>
              <a:ext uri="{FF2B5EF4-FFF2-40B4-BE49-F238E27FC236}">
                <a16:creationId xmlns:a16="http://schemas.microsoft.com/office/drawing/2014/main" id="{D427E687-D98C-103F-A77B-76314B508C5A}"/>
              </a:ext>
            </a:extLst>
          </p:cNvPr>
          <p:cNvCxnSpPr>
            <a:cxnSpLocks/>
          </p:cNvCxnSpPr>
          <p:nvPr/>
        </p:nvCxnSpPr>
        <p:spPr>
          <a:xfrm flipV="1">
            <a:off x="3933363" y="3922629"/>
            <a:ext cx="12577" cy="543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Arrow Connector 1043">
            <a:extLst>
              <a:ext uri="{FF2B5EF4-FFF2-40B4-BE49-F238E27FC236}">
                <a16:creationId xmlns:a16="http://schemas.microsoft.com/office/drawing/2014/main" id="{785485FE-CE96-DD94-1D9B-63400428F559}"/>
              </a:ext>
            </a:extLst>
          </p:cNvPr>
          <p:cNvCxnSpPr>
            <a:cxnSpLocks/>
          </p:cNvCxnSpPr>
          <p:nvPr/>
        </p:nvCxnSpPr>
        <p:spPr>
          <a:xfrm flipH="1">
            <a:off x="4450436" y="3197770"/>
            <a:ext cx="1" cy="284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0D9C87B0-B8B3-B8DE-942E-C849131E9175}"/>
              </a:ext>
            </a:extLst>
          </p:cNvPr>
          <p:cNvCxnSpPr>
            <a:cxnSpLocks/>
          </p:cNvCxnSpPr>
          <p:nvPr/>
        </p:nvCxnSpPr>
        <p:spPr>
          <a:xfrm flipH="1" flipV="1">
            <a:off x="2659906" y="3866228"/>
            <a:ext cx="913" cy="219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>
            <a:extLst>
              <a:ext uri="{FF2B5EF4-FFF2-40B4-BE49-F238E27FC236}">
                <a16:creationId xmlns:a16="http://schemas.microsoft.com/office/drawing/2014/main" id="{32080355-575B-788E-B6F2-72AD4AC6308D}"/>
              </a:ext>
            </a:extLst>
          </p:cNvPr>
          <p:cNvCxnSpPr>
            <a:cxnSpLocks/>
          </p:cNvCxnSpPr>
          <p:nvPr/>
        </p:nvCxnSpPr>
        <p:spPr>
          <a:xfrm flipH="1">
            <a:off x="3507781" y="3184106"/>
            <a:ext cx="64" cy="263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ECF68728-C2DE-8DDF-AC65-8F850AA474B3}"/>
              </a:ext>
            </a:extLst>
          </p:cNvPr>
          <p:cNvCxnSpPr>
            <a:cxnSpLocks/>
          </p:cNvCxnSpPr>
          <p:nvPr/>
        </p:nvCxnSpPr>
        <p:spPr>
          <a:xfrm>
            <a:off x="4108964" y="2869847"/>
            <a:ext cx="0" cy="6335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Arrow Connector 1047">
            <a:extLst>
              <a:ext uri="{FF2B5EF4-FFF2-40B4-BE49-F238E27FC236}">
                <a16:creationId xmlns:a16="http://schemas.microsoft.com/office/drawing/2014/main" id="{98868BD9-C2FE-0DE7-C3C1-9499527CA765}"/>
              </a:ext>
            </a:extLst>
          </p:cNvPr>
          <p:cNvCxnSpPr>
            <a:cxnSpLocks/>
          </p:cNvCxnSpPr>
          <p:nvPr/>
        </p:nvCxnSpPr>
        <p:spPr>
          <a:xfrm flipH="1">
            <a:off x="3163729" y="2883510"/>
            <a:ext cx="2623" cy="633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Arrow Connector 1048">
            <a:extLst>
              <a:ext uri="{FF2B5EF4-FFF2-40B4-BE49-F238E27FC236}">
                <a16:creationId xmlns:a16="http://schemas.microsoft.com/office/drawing/2014/main" id="{48546EFF-B306-E594-DC30-C42FEA11C040}"/>
              </a:ext>
            </a:extLst>
          </p:cNvPr>
          <p:cNvCxnSpPr>
            <a:cxnSpLocks/>
          </p:cNvCxnSpPr>
          <p:nvPr/>
        </p:nvCxnSpPr>
        <p:spPr>
          <a:xfrm>
            <a:off x="2660902" y="3184106"/>
            <a:ext cx="0" cy="3692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>
            <a:extLst>
              <a:ext uri="{FF2B5EF4-FFF2-40B4-BE49-F238E27FC236}">
                <a16:creationId xmlns:a16="http://schemas.microsoft.com/office/drawing/2014/main" id="{D657A17D-2E78-C3E4-56F5-14201D7ED974}"/>
              </a:ext>
            </a:extLst>
          </p:cNvPr>
          <p:cNvCxnSpPr>
            <a:cxnSpLocks/>
          </p:cNvCxnSpPr>
          <p:nvPr/>
        </p:nvCxnSpPr>
        <p:spPr>
          <a:xfrm flipH="1">
            <a:off x="2236510" y="2869846"/>
            <a:ext cx="912" cy="531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Arrow Connector 1050">
            <a:extLst>
              <a:ext uri="{FF2B5EF4-FFF2-40B4-BE49-F238E27FC236}">
                <a16:creationId xmlns:a16="http://schemas.microsoft.com/office/drawing/2014/main" id="{8A429232-D3C9-D886-9BED-D0BFB34E3380}"/>
              </a:ext>
            </a:extLst>
          </p:cNvPr>
          <p:cNvCxnSpPr>
            <a:cxnSpLocks/>
          </p:cNvCxnSpPr>
          <p:nvPr/>
        </p:nvCxnSpPr>
        <p:spPr>
          <a:xfrm flipH="1">
            <a:off x="1867674" y="3238760"/>
            <a:ext cx="912" cy="135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59" name="TextBox 1058">
            <a:extLst>
              <a:ext uri="{FF2B5EF4-FFF2-40B4-BE49-F238E27FC236}">
                <a16:creationId xmlns:a16="http://schemas.microsoft.com/office/drawing/2014/main" id="{FF1A0679-75DF-A7B2-740A-AE8445E2F768}"/>
              </a:ext>
            </a:extLst>
          </p:cNvPr>
          <p:cNvSpPr txBox="1"/>
          <p:nvPr/>
        </p:nvSpPr>
        <p:spPr>
          <a:xfrm>
            <a:off x="887950" y="2084531"/>
            <a:ext cx="8881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Introduction to AEP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60" name="Straight Arrow Connector 1059">
            <a:extLst>
              <a:ext uri="{FF2B5EF4-FFF2-40B4-BE49-F238E27FC236}">
                <a16:creationId xmlns:a16="http://schemas.microsoft.com/office/drawing/2014/main" id="{826974F2-F509-E7BB-6721-378E92FCF4C5}"/>
              </a:ext>
            </a:extLst>
          </p:cNvPr>
          <p:cNvCxnSpPr>
            <a:cxnSpLocks/>
          </p:cNvCxnSpPr>
          <p:nvPr/>
        </p:nvCxnSpPr>
        <p:spPr>
          <a:xfrm flipH="1" flipV="1">
            <a:off x="716949" y="2266771"/>
            <a:ext cx="275314" cy="10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61" name="TextBox 1060">
            <a:extLst>
              <a:ext uri="{FF2B5EF4-FFF2-40B4-BE49-F238E27FC236}">
                <a16:creationId xmlns:a16="http://schemas.microsoft.com/office/drawing/2014/main" id="{D5F6EAF5-3A89-9015-8AB9-2467A3F23F67}"/>
              </a:ext>
            </a:extLst>
          </p:cNvPr>
          <p:cNvSpPr txBox="1"/>
          <p:nvPr/>
        </p:nvSpPr>
        <p:spPr>
          <a:xfrm>
            <a:off x="1673046" y="1471229"/>
            <a:ext cx="8881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Completion of AEP</a:t>
            </a:r>
          </a:p>
        </p:txBody>
      </p:sp>
      <p:cxnSp>
        <p:nvCxnSpPr>
          <p:cNvPr id="1062" name="Straight Arrow Connector 1061">
            <a:extLst>
              <a:ext uri="{FF2B5EF4-FFF2-40B4-BE49-F238E27FC236}">
                <a16:creationId xmlns:a16="http://schemas.microsoft.com/office/drawing/2014/main" id="{0E675A10-6B73-0885-831C-F3F26BE05CED}"/>
              </a:ext>
            </a:extLst>
          </p:cNvPr>
          <p:cNvCxnSpPr>
            <a:cxnSpLocks/>
          </p:cNvCxnSpPr>
          <p:nvPr/>
        </p:nvCxnSpPr>
        <p:spPr>
          <a:xfrm flipV="1">
            <a:off x="2176022" y="1092601"/>
            <a:ext cx="0" cy="3522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Arrow Connector 1062">
            <a:extLst>
              <a:ext uri="{FF2B5EF4-FFF2-40B4-BE49-F238E27FC236}">
                <a16:creationId xmlns:a16="http://schemas.microsoft.com/office/drawing/2014/main" id="{EA17AD8F-7310-9E32-48DE-401B07D525DF}"/>
              </a:ext>
            </a:extLst>
          </p:cNvPr>
          <p:cNvCxnSpPr>
            <a:cxnSpLocks/>
          </p:cNvCxnSpPr>
          <p:nvPr/>
        </p:nvCxnSpPr>
        <p:spPr>
          <a:xfrm flipV="1">
            <a:off x="2711807" y="1149274"/>
            <a:ext cx="8132" cy="5238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66" name="TextBox 1065">
            <a:extLst>
              <a:ext uri="{FF2B5EF4-FFF2-40B4-BE49-F238E27FC236}">
                <a16:creationId xmlns:a16="http://schemas.microsoft.com/office/drawing/2014/main" id="{F49DB60F-6BC9-CF4B-D3D5-731A12A5869C}"/>
              </a:ext>
            </a:extLst>
          </p:cNvPr>
          <p:cNvSpPr txBox="1"/>
          <p:nvPr/>
        </p:nvSpPr>
        <p:spPr>
          <a:xfrm>
            <a:off x="2251399" y="1646124"/>
            <a:ext cx="8881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Revision paper 1 </a:t>
            </a: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1DE337BD-1BAA-5EF1-7E40-64A3AAB1F866}"/>
              </a:ext>
            </a:extLst>
          </p:cNvPr>
          <p:cNvSpPr txBox="1"/>
          <p:nvPr/>
        </p:nvSpPr>
        <p:spPr>
          <a:xfrm>
            <a:off x="3360701" y="1473709"/>
            <a:ext cx="8881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Revision paper 2 </a:t>
            </a:r>
          </a:p>
        </p:txBody>
      </p:sp>
      <p:cxnSp>
        <p:nvCxnSpPr>
          <p:cNvPr id="1068" name="Straight Arrow Connector 1067">
            <a:extLst>
              <a:ext uri="{FF2B5EF4-FFF2-40B4-BE49-F238E27FC236}">
                <a16:creationId xmlns:a16="http://schemas.microsoft.com/office/drawing/2014/main" id="{A2F866CC-F4F3-3045-4FA1-989713764D52}"/>
              </a:ext>
            </a:extLst>
          </p:cNvPr>
          <p:cNvCxnSpPr>
            <a:cxnSpLocks/>
          </p:cNvCxnSpPr>
          <p:nvPr/>
        </p:nvCxnSpPr>
        <p:spPr>
          <a:xfrm flipV="1">
            <a:off x="3781838" y="1082238"/>
            <a:ext cx="26409" cy="328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Arrow Connector 1068">
            <a:extLst>
              <a:ext uri="{FF2B5EF4-FFF2-40B4-BE49-F238E27FC236}">
                <a16:creationId xmlns:a16="http://schemas.microsoft.com/office/drawing/2014/main" id="{DD77C564-B2A7-B971-B0CC-53DEB5FB6C26}"/>
              </a:ext>
            </a:extLst>
          </p:cNvPr>
          <p:cNvCxnSpPr>
            <a:cxnSpLocks/>
          </p:cNvCxnSpPr>
          <p:nvPr/>
        </p:nvCxnSpPr>
        <p:spPr>
          <a:xfrm flipH="1" flipV="1">
            <a:off x="3142461" y="1092442"/>
            <a:ext cx="914" cy="356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0" name="Straight Arrow Connector 1069">
            <a:extLst>
              <a:ext uri="{FF2B5EF4-FFF2-40B4-BE49-F238E27FC236}">
                <a16:creationId xmlns:a16="http://schemas.microsoft.com/office/drawing/2014/main" id="{4C93FD0D-C0FB-19B4-FE1E-F47CDB31D4CE}"/>
              </a:ext>
            </a:extLst>
          </p:cNvPr>
          <p:cNvCxnSpPr>
            <a:cxnSpLocks/>
          </p:cNvCxnSpPr>
          <p:nvPr/>
        </p:nvCxnSpPr>
        <p:spPr>
          <a:xfrm flipV="1">
            <a:off x="4216117" y="1082363"/>
            <a:ext cx="12747" cy="5475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Arrow Connector 1070">
            <a:extLst>
              <a:ext uri="{FF2B5EF4-FFF2-40B4-BE49-F238E27FC236}">
                <a16:creationId xmlns:a16="http://schemas.microsoft.com/office/drawing/2014/main" id="{690735CE-3B5E-A105-D3CE-D00CEBA8059A}"/>
              </a:ext>
            </a:extLst>
          </p:cNvPr>
          <p:cNvCxnSpPr>
            <a:cxnSpLocks/>
          </p:cNvCxnSpPr>
          <p:nvPr/>
        </p:nvCxnSpPr>
        <p:spPr>
          <a:xfrm flipH="1" flipV="1">
            <a:off x="4640060" y="1142484"/>
            <a:ext cx="14574" cy="3426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72" name="TextBox 1071">
            <a:extLst>
              <a:ext uri="{FF2B5EF4-FFF2-40B4-BE49-F238E27FC236}">
                <a16:creationId xmlns:a16="http://schemas.microsoft.com/office/drawing/2014/main" id="{A0955AFB-1165-8490-6A53-FB055455FCDC}"/>
              </a:ext>
            </a:extLst>
          </p:cNvPr>
          <p:cNvSpPr txBox="1"/>
          <p:nvPr/>
        </p:nvSpPr>
        <p:spPr>
          <a:xfrm>
            <a:off x="2750265" y="1393666"/>
            <a:ext cx="8881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Practical moderation</a:t>
            </a:r>
            <a:r>
              <a:rPr lang="en-US" sz="900" dirty="0"/>
              <a:t> </a:t>
            </a:r>
            <a:endParaRPr lang="en-US" dirty="0"/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444F8C60-B46B-9680-6152-769352E40513}"/>
              </a:ext>
            </a:extLst>
          </p:cNvPr>
          <p:cNvSpPr txBox="1"/>
          <p:nvPr/>
        </p:nvSpPr>
        <p:spPr>
          <a:xfrm>
            <a:off x="3784808" y="1726692"/>
            <a:ext cx="88811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Paper 1 exam </a:t>
            </a: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AE1BE8B0-28C3-40FD-6C57-3509A8470F41}"/>
              </a:ext>
            </a:extLst>
          </p:cNvPr>
          <p:cNvSpPr txBox="1"/>
          <p:nvPr/>
        </p:nvSpPr>
        <p:spPr>
          <a:xfrm>
            <a:off x="4138703" y="1463366"/>
            <a:ext cx="88811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Paper 2 exam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27D0FE7-6B32-426A-B851-2C39E09C7AA0}"/>
              </a:ext>
            </a:extLst>
          </p:cNvPr>
          <p:cNvSpPr txBox="1"/>
          <p:nvPr/>
        </p:nvSpPr>
        <p:spPr>
          <a:xfrm>
            <a:off x="3562154" y="7034039"/>
            <a:ext cx="999740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Addressing misconceptions paper 1 </a:t>
            </a:r>
          </a:p>
        </p:txBody>
      </p:sp>
      <p:pic>
        <p:nvPicPr>
          <p:cNvPr id="1090" name="Picture 1089">
            <a:extLst>
              <a:ext uri="{FF2B5EF4-FFF2-40B4-BE49-F238E27FC236}">
                <a16:creationId xmlns:a16="http://schemas.microsoft.com/office/drawing/2014/main" id="{31C154E5-7DA4-4488-AB9E-DEF3527D5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580" y="470440"/>
            <a:ext cx="1661288" cy="649448"/>
          </a:xfrm>
          <a:prstGeom prst="rect">
            <a:avLst/>
          </a:prstGeom>
        </p:spPr>
      </p:pic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B4B1021D-CF49-4EF9-B279-47E5AF8CA238}"/>
              </a:ext>
            </a:extLst>
          </p:cNvPr>
          <p:cNvCxnSpPr>
            <a:cxnSpLocks/>
          </p:cNvCxnSpPr>
          <p:nvPr/>
        </p:nvCxnSpPr>
        <p:spPr>
          <a:xfrm flipV="1">
            <a:off x="3466968" y="3975849"/>
            <a:ext cx="7459" cy="219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557C4D3C-9346-4452-A534-A68227DE6FAF}"/>
              </a:ext>
            </a:extLst>
          </p:cNvPr>
          <p:cNvSpPr txBox="1"/>
          <p:nvPr/>
        </p:nvSpPr>
        <p:spPr>
          <a:xfrm>
            <a:off x="958815" y="2416039"/>
            <a:ext cx="999740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Addressing misconceptions paper 2 </a:t>
            </a: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F74F46B9-8274-4762-A69B-7121CDAB1617}"/>
              </a:ext>
            </a:extLst>
          </p:cNvPr>
          <p:cNvCxnSpPr>
            <a:cxnSpLocks/>
          </p:cNvCxnSpPr>
          <p:nvPr/>
        </p:nvCxnSpPr>
        <p:spPr>
          <a:xfrm flipH="1">
            <a:off x="1407920" y="2870703"/>
            <a:ext cx="9521" cy="4449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29195FF-0DEA-441F-AB29-52217B18BB34}"/>
              </a:ext>
            </a:extLst>
          </p:cNvPr>
          <p:cNvSpPr txBox="1"/>
          <p:nvPr/>
        </p:nvSpPr>
        <p:spPr>
          <a:xfrm>
            <a:off x="4889952" y="1449024"/>
            <a:ext cx="1885939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Assessment criteria</a:t>
            </a:r>
          </a:p>
          <a:p>
            <a:pPr algn="ctr"/>
            <a:r>
              <a:rPr lang="en-GB" sz="1000" b="1" dirty="0"/>
              <a:t>AO1-  </a:t>
            </a:r>
            <a:r>
              <a:rPr lang="en-GB" sz="1000" dirty="0"/>
              <a:t>Demonstrate knowledge and understanding of the factors effecting performance </a:t>
            </a:r>
            <a:endParaRPr lang="en-GB" sz="1000" b="1" dirty="0"/>
          </a:p>
          <a:p>
            <a:pPr algn="ctr"/>
            <a:r>
              <a:rPr lang="en-GB" sz="1000" b="1" dirty="0"/>
              <a:t>A02- </a:t>
            </a:r>
            <a:r>
              <a:rPr lang="en-GB" sz="1000" dirty="0"/>
              <a:t>Apply knowledge and understanding of these factors using sporting examples.</a:t>
            </a:r>
          </a:p>
          <a:p>
            <a:pPr algn="ctr"/>
            <a:r>
              <a:rPr lang="en-GB" sz="1000" b="1" dirty="0"/>
              <a:t>A03- </a:t>
            </a:r>
            <a:r>
              <a:rPr lang="en-GB" sz="1000" dirty="0"/>
              <a:t>Analyse and evaluate the factors underpinning performance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CDBABA9-4FD4-47E2-B8A2-D34DBF593665}"/>
              </a:ext>
            </a:extLst>
          </p:cNvPr>
          <p:cNvSpPr txBox="1"/>
          <p:nvPr/>
        </p:nvSpPr>
        <p:spPr>
          <a:xfrm>
            <a:off x="1426" y="4030982"/>
            <a:ext cx="1753149" cy="224676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Sociocultural issues and sports psychology</a:t>
            </a:r>
          </a:p>
          <a:p>
            <a:pPr algn="ctr"/>
            <a:r>
              <a:rPr lang="en-GB" sz="1000" b="1" dirty="0"/>
              <a:t>Section a-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Worth 30% overall grade.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20 questions</a:t>
            </a:r>
          </a:p>
          <a:p>
            <a:pPr algn="ctr"/>
            <a:r>
              <a:rPr lang="en-GB" sz="1000" dirty="0"/>
              <a:t>Question focus- sociocultural influences, sports psychology, health fitness and wellbeing </a:t>
            </a:r>
          </a:p>
          <a:p>
            <a:pPr algn="ctr"/>
            <a:r>
              <a:rPr lang="en-GB" sz="1000" b="1" dirty="0"/>
              <a:t>Section b-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Worth 30% overall grade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20 Questions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One 6 mark question which will link to synoptic knowledge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4193463-A76E-48D2-AD60-C9FED9EB2DEA}"/>
              </a:ext>
            </a:extLst>
          </p:cNvPr>
          <p:cNvSpPr txBox="1"/>
          <p:nvPr/>
        </p:nvSpPr>
        <p:spPr>
          <a:xfrm>
            <a:off x="5036659" y="6844083"/>
            <a:ext cx="1692146" cy="224676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Physical factors effecting performance</a:t>
            </a:r>
          </a:p>
          <a:p>
            <a:pPr algn="ctr"/>
            <a:r>
              <a:rPr lang="en-GB" sz="1000" b="1" dirty="0"/>
              <a:t>Section a-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Worth 30% overall grade.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20 questions</a:t>
            </a:r>
          </a:p>
          <a:p>
            <a:pPr algn="ctr"/>
            <a:r>
              <a:rPr lang="en-GB" sz="1000" dirty="0"/>
              <a:t>Question focus- applied anatomy and physiology and physical training</a:t>
            </a:r>
          </a:p>
          <a:p>
            <a:pPr algn="ctr"/>
            <a:r>
              <a:rPr lang="en-GB" sz="1000" b="1" dirty="0"/>
              <a:t>Section b-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Worth 30% overall grade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20 Questions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One 6 mark question which will link to synoptic knowledge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81AE7-3B5E-581D-5A9C-66318AF4D16B}"/>
              </a:ext>
            </a:extLst>
          </p:cNvPr>
          <p:cNvSpPr txBox="1"/>
          <p:nvPr/>
        </p:nvSpPr>
        <p:spPr>
          <a:xfrm>
            <a:off x="2057400" y="4724400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/>
              <a:t>Knowledge displayed in units 1 and 2</a:t>
            </a:r>
            <a:r>
              <a:rPr lang="en-GB" sz="1000" b="1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8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6C1AC0-4833-4CB0-805C-B0354A987014}"/>
              </a:ext>
            </a:extLst>
          </p:cNvPr>
          <p:cNvSpPr/>
          <p:nvPr/>
        </p:nvSpPr>
        <p:spPr>
          <a:xfrm>
            <a:off x="-51403" y="9112"/>
            <a:ext cx="6858000" cy="9906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GCSE 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DAF38B-4D69-4690-BE50-C98271398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4" t="6542" r="3926" b="8179"/>
          <a:stretch/>
        </p:blipFill>
        <p:spPr>
          <a:xfrm>
            <a:off x="300789" y="6220325"/>
            <a:ext cx="6256421" cy="342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D19D96-2570-46E5-BD37-BF464A96D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" t="5943" r="28926" b="8778"/>
          <a:stretch/>
        </p:blipFill>
        <p:spPr>
          <a:xfrm rot="10800000">
            <a:off x="2015833" y="3451017"/>
            <a:ext cx="4656220" cy="3429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89C1E8-F52B-4579-935A-54C42963C80B}"/>
              </a:ext>
            </a:extLst>
          </p:cNvPr>
          <p:cNvSpPr/>
          <p:nvPr/>
        </p:nvSpPr>
        <p:spPr>
          <a:xfrm>
            <a:off x="4957010" y="6810451"/>
            <a:ext cx="1600199" cy="282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B03C9A-CF71-461B-BAA8-79CE30D32D76}"/>
              </a:ext>
            </a:extLst>
          </p:cNvPr>
          <p:cNvSpPr/>
          <p:nvPr/>
        </p:nvSpPr>
        <p:spPr>
          <a:xfrm>
            <a:off x="4436318" y="8966566"/>
            <a:ext cx="710961" cy="7327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3F2944-B363-464B-9A76-74CEF3D08476}"/>
              </a:ext>
            </a:extLst>
          </p:cNvPr>
          <p:cNvSpPr/>
          <p:nvPr/>
        </p:nvSpPr>
        <p:spPr>
          <a:xfrm>
            <a:off x="4530753" y="9079318"/>
            <a:ext cx="509117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503F8-0598-4A3C-8730-1D0AEB8FAA7F}"/>
              </a:ext>
            </a:extLst>
          </p:cNvPr>
          <p:cNvSpPr txBox="1"/>
          <p:nvPr/>
        </p:nvSpPr>
        <p:spPr>
          <a:xfrm>
            <a:off x="4532071" y="9120925"/>
            <a:ext cx="49768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 dirty="0">
                <a:cs typeface="Calibri"/>
              </a:rPr>
              <a:t>Year9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E82F6B-858E-46A3-8C27-A252F1F56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" t="5943" r="28926" b="8778"/>
          <a:stretch/>
        </p:blipFill>
        <p:spPr>
          <a:xfrm>
            <a:off x="138269" y="560827"/>
            <a:ext cx="4656220" cy="34290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6ED018C-ACCD-45A9-BB93-959191FAD4BC}"/>
              </a:ext>
            </a:extLst>
          </p:cNvPr>
          <p:cNvGrpSpPr/>
          <p:nvPr/>
        </p:nvGrpSpPr>
        <p:grpSpPr>
          <a:xfrm>
            <a:off x="4401844" y="6156809"/>
            <a:ext cx="682278" cy="732755"/>
            <a:chOff x="4885326" y="5296176"/>
            <a:chExt cx="682278" cy="73275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0EFB13-F95C-44EC-9ED6-FFEAF9264852}"/>
                </a:ext>
              </a:extLst>
            </p:cNvPr>
            <p:cNvSpPr/>
            <p:nvPr/>
          </p:nvSpPr>
          <p:spPr>
            <a:xfrm>
              <a:off x="4885326" y="5296176"/>
              <a:ext cx="682278" cy="732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0AE15D-81F4-4AAF-AE29-737C05765F74}"/>
                </a:ext>
              </a:extLst>
            </p:cNvPr>
            <p:cNvSpPr/>
            <p:nvPr/>
          </p:nvSpPr>
          <p:spPr>
            <a:xfrm>
              <a:off x="4989140" y="5396096"/>
              <a:ext cx="472310" cy="5072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FB862E-867D-4335-B7EA-F8A1B1080195}"/>
                </a:ext>
              </a:extLst>
            </p:cNvPr>
            <p:cNvSpPr txBox="1"/>
            <p:nvPr/>
          </p:nvSpPr>
          <p:spPr>
            <a:xfrm>
              <a:off x="4985603" y="5433029"/>
              <a:ext cx="472309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/>
                <a:t>YEAR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1ADC33-80D7-4F95-88E3-491A8C265770}"/>
                </a:ext>
              </a:extLst>
            </p:cNvPr>
            <p:cNvSpPr txBox="1"/>
            <p:nvPr/>
          </p:nvSpPr>
          <p:spPr>
            <a:xfrm>
              <a:off x="4985604" y="5603977"/>
              <a:ext cx="472309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 b="1" dirty="0">
                  <a:cs typeface="Calibri"/>
                </a:rPr>
                <a:t>10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971279BA-A994-4FF6-B285-A30E3495A410}"/>
              </a:ext>
            </a:extLst>
          </p:cNvPr>
          <p:cNvSpPr/>
          <p:nvPr/>
        </p:nvSpPr>
        <p:spPr>
          <a:xfrm>
            <a:off x="1673046" y="3368606"/>
            <a:ext cx="712250" cy="7327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76EDE01-6C3E-4B94-ACA0-625C1D147B06}"/>
              </a:ext>
            </a:extLst>
          </p:cNvPr>
          <p:cNvSpPr/>
          <p:nvPr/>
        </p:nvSpPr>
        <p:spPr>
          <a:xfrm>
            <a:off x="1784826" y="3468807"/>
            <a:ext cx="488577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BCF8A9-E553-4490-B53C-4958F4B6282F}"/>
              </a:ext>
            </a:extLst>
          </p:cNvPr>
          <p:cNvSpPr txBox="1"/>
          <p:nvPr/>
        </p:nvSpPr>
        <p:spPr>
          <a:xfrm>
            <a:off x="1787061" y="3526328"/>
            <a:ext cx="472309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50" b="1" dirty="0">
                <a:cs typeface="Calibri"/>
              </a:rPr>
              <a:t>Year</a:t>
            </a:r>
          </a:p>
          <a:p>
            <a:pPr algn="ctr"/>
            <a:r>
              <a:rPr lang="en-US" sz="1050" b="1" dirty="0">
                <a:cs typeface="Calibri"/>
              </a:rPr>
              <a:t>11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EE447D45-AF6D-4949-AFD8-AC8344088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068" r="2240" b="26636"/>
          <a:stretch/>
        </p:blipFill>
        <p:spPr bwMode="auto">
          <a:xfrm>
            <a:off x="25534" y="84347"/>
            <a:ext cx="1674477" cy="5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9E5E202E-4260-4A40-75F6-C2170C3A7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556" y="46595"/>
            <a:ext cx="779012" cy="52327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0A64C48-A10C-CE4A-851A-E1AE771907AA}"/>
              </a:ext>
            </a:extLst>
          </p:cNvPr>
          <p:cNvSpPr txBox="1"/>
          <p:nvPr/>
        </p:nvSpPr>
        <p:spPr>
          <a:xfrm>
            <a:off x="5339013" y="902368"/>
            <a:ext cx="1328486" cy="7018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5BC71C-87C3-2970-9A92-AC5145D78566}"/>
              </a:ext>
            </a:extLst>
          </p:cNvPr>
          <p:cNvSpPr txBox="1"/>
          <p:nvPr/>
        </p:nvSpPr>
        <p:spPr>
          <a:xfrm>
            <a:off x="2594308" y="9161546"/>
            <a:ext cx="2230855" cy="4261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44469-34FD-BC0C-6F16-043992DD1B48}"/>
              </a:ext>
            </a:extLst>
          </p:cNvPr>
          <p:cNvSpPr txBox="1"/>
          <p:nvPr/>
        </p:nvSpPr>
        <p:spPr>
          <a:xfrm>
            <a:off x="6011591" y="169518"/>
            <a:ext cx="7924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GCSE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FE07E07-BBDB-10C5-62DD-B41878C29354}"/>
              </a:ext>
            </a:extLst>
          </p:cNvPr>
          <p:cNvCxnSpPr/>
          <p:nvPr/>
        </p:nvCxnSpPr>
        <p:spPr>
          <a:xfrm flipH="1">
            <a:off x="4540466" y="8803293"/>
            <a:ext cx="912" cy="299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2584CB-5069-00B0-3ECA-79BA5AAD1FA5}"/>
              </a:ext>
            </a:extLst>
          </p:cNvPr>
          <p:cNvCxnSpPr>
            <a:cxnSpLocks/>
          </p:cNvCxnSpPr>
          <p:nvPr/>
        </p:nvCxnSpPr>
        <p:spPr>
          <a:xfrm flipH="1">
            <a:off x="3696241" y="8812529"/>
            <a:ext cx="912" cy="299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04476B-B8FF-AC7C-F416-F685CDC202F0}"/>
              </a:ext>
            </a:extLst>
          </p:cNvPr>
          <p:cNvCxnSpPr>
            <a:cxnSpLocks/>
          </p:cNvCxnSpPr>
          <p:nvPr/>
        </p:nvCxnSpPr>
        <p:spPr>
          <a:xfrm flipH="1">
            <a:off x="2926801" y="8793579"/>
            <a:ext cx="912" cy="299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668AA5F-360F-CA24-EC2D-DAC149C5525A}"/>
              </a:ext>
            </a:extLst>
          </p:cNvPr>
          <p:cNvCxnSpPr>
            <a:cxnSpLocks/>
          </p:cNvCxnSpPr>
          <p:nvPr/>
        </p:nvCxnSpPr>
        <p:spPr>
          <a:xfrm flipH="1">
            <a:off x="2311347" y="8661216"/>
            <a:ext cx="912" cy="4225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2EFC97-4C6D-A97E-AEA8-4079E8D9865E}"/>
              </a:ext>
            </a:extLst>
          </p:cNvPr>
          <p:cNvCxnSpPr>
            <a:cxnSpLocks/>
          </p:cNvCxnSpPr>
          <p:nvPr/>
        </p:nvCxnSpPr>
        <p:spPr>
          <a:xfrm>
            <a:off x="1292204" y="8335226"/>
            <a:ext cx="445" cy="5094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4DCF5BD-96A3-C7F5-17B9-15E10F6038E6}"/>
              </a:ext>
            </a:extLst>
          </p:cNvPr>
          <p:cNvCxnSpPr>
            <a:cxnSpLocks/>
          </p:cNvCxnSpPr>
          <p:nvPr/>
        </p:nvCxnSpPr>
        <p:spPr>
          <a:xfrm flipH="1" flipV="1">
            <a:off x="649230" y="7705659"/>
            <a:ext cx="410752" cy="14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E69664-63E4-1B39-4636-1A3E08250681}"/>
              </a:ext>
            </a:extLst>
          </p:cNvPr>
          <p:cNvCxnSpPr>
            <a:cxnSpLocks/>
          </p:cNvCxnSpPr>
          <p:nvPr/>
        </p:nvCxnSpPr>
        <p:spPr>
          <a:xfrm flipV="1">
            <a:off x="1593190" y="6766913"/>
            <a:ext cx="6012" cy="6842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2758881-D10D-8177-675C-5C3C72B7A7E2}"/>
              </a:ext>
            </a:extLst>
          </p:cNvPr>
          <p:cNvCxnSpPr>
            <a:cxnSpLocks/>
          </p:cNvCxnSpPr>
          <p:nvPr/>
        </p:nvCxnSpPr>
        <p:spPr>
          <a:xfrm flipV="1">
            <a:off x="2274231" y="6693826"/>
            <a:ext cx="0" cy="262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D37F26-2BA2-07FC-9546-16ACBB88D571}"/>
              </a:ext>
            </a:extLst>
          </p:cNvPr>
          <p:cNvCxnSpPr>
            <a:cxnSpLocks/>
          </p:cNvCxnSpPr>
          <p:nvPr/>
        </p:nvCxnSpPr>
        <p:spPr>
          <a:xfrm flipH="1">
            <a:off x="5444427" y="10002168"/>
            <a:ext cx="912" cy="299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844668-62D4-0545-CED4-0F4D01615034}"/>
              </a:ext>
            </a:extLst>
          </p:cNvPr>
          <p:cNvCxnSpPr>
            <a:cxnSpLocks/>
          </p:cNvCxnSpPr>
          <p:nvPr/>
        </p:nvCxnSpPr>
        <p:spPr>
          <a:xfrm flipH="1">
            <a:off x="5581062" y="10138803"/>
            <a:ext cx="912" cy="299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F68B04-B871-C7C8-54FB-35FEC0B7BD04}"/>
              </a:ext>
            </a:extLst>
          </p:cNvPr>
          <p:cNvCxnSpPr>
            <a:cxnSpLocks/>
          </p:cNvCxnSpPr>
          <p:nvPr/>
        </p:nvCxnSpPr>
        <p:spPr>
          <a:xfrm flipH="1" flipV="1">
            <a:off x="2858154" y="6706781"/>
            <a:ext cx="912" cy="3972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7EBFE0C-17D4-D201-26D5-6B75D92372DA}"/>
              </a:ext>
            </a:extLst>
          </p:cNvPr>
          <p:cNvSpPr txBox="1"/>
          <p:nvPr/>
        </p:nvSpPr>
        <p:spPr>
          <a:xfrm>
            <a:off x="3249345" y="7070276"/>
            <a:ext cx="81980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cs typeface="Calibri"/>
              </a:rPr>
              <a:t>Tennis 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0BC7EB6-4DE5-2705-D001-C4B9D682C1EC}"/>
              </a:ext>
            </a:extLst>
          </p:cNvPr>
          <p:cNvCxnSpPr>
            <a:cxnSpLocks/>
          </p:cNvCxnSpPr>
          <p:nvPr/>
        </p:nvCxnSpPr>
        <p:spPr>
          <a:xfrm flipV="1">
            <a:off x="3286055" y="6721110"/>
            <a:ext cx="0" cy="6715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29F1185-797E-0300-9606-299B5A4CAF42}"/>
              </a:ext>
            </a:extLst>
          </p:cNvPr>
          <p:cNvSpPr txBox="1"/>
          <p:nvPr/>
        </p:nvSpPr>
        <p:spPr>
          <a:xfrm>
            <a:off x="5096466" y="9140847"/>
            <a:ext cx="1120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/>
                <a:cs typeface="Calibri"/>
              </a:rPr>
              <a:t>KS4 </a:t>
            </a:r>
          </a:p>
          <a:p>
            <a:r>
              <a:rPr lang="en-US" dirty="0">
                <a:latin typeface="Comic Sans MS"/>
                <a:cs typeface="Calibri"/>
              </a:rPr>
              <a:t>GCSE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64652C8-659C-BEBC-DE7D-CB741AF011F1}"/>
              </a:ext>
            </a:extLst>
          </p:cNvPr>
          <p:cNvCxnSpPr>
            <a:cxnSpLocks/>
          </p:cNvCxnSpPr>
          <p:nvPr/>
        </p:nvCxnSpPr>
        <p:spPr>
          <a:xfrm flipV="1">
            <a:off x="3612495" y="6676997"/>
            <a:ext cx="0" cy="266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ED7B62D7-1388-0CF1-B32E-88D4765F8BD0}"/>
              </a:ext>
            </a:extLst>
          </p:cNvPr>
          <p:cNvCxnSpPr>
            <a:cxnSpLocks/>
          </p:cNvCxnSpPr>
          <p:nvPr/>
        </p:nvCxnSpPr>
        <p:spPr>
          <a:xfrm flipH="1">
            <a:off x="5337364" y="5848478"/>
            <a:ext cx="912" cy="531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3F39DE79-5026-AFE3-7CAC-9B74997658A7}"/>
              </a:ext>
            </a:extLst>
          </p:cNvPr>
          <p:cNvCxnSpPr>
            <a:cxnSpLocks/>
          </p:cNvCxnSpPr>
          <p:nvPr/>
        </p:nvCxnSpPr>
        <p:spPr>
          <a:xfrm>
            <a:off x="5796500" y="4962112"/>
            <a:ext cx="3149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Arrow Connector 1038">
            <a:extLst>
              <a:ext uri="{FF2B5EF4-FFF2-40B4-BE49-F238E27FC236}">
                <a16:creationId xmlns:a16="http://schemas.microsoft.com/office/drawing/2014/main" id="{B1617617-170A-AA4E-D893-E3B2733025B8}"/>
              </a:ext>
            </a:extLst>
          </p:cNvPr>
          <p:cNvCxnSpPr>
            <a:cxnSpLocks/>
          </p:cNvCxnSpPr>
          <p:nvPr/>
        </p:nvCxnSpPr>
        <p:spPr>
          <a:xfrm flipV="1">
            <a:off x="3118116" y="3906545"/>
            <a:ext cx="0" cy="5023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Arrow Connector 1039">
            <a:extLst>
              <a:ext uri="{FF2B5EF4-FFF2-40B4-BE49-F238E27FC236}">
                <a16:creationId xmlns:a16="http://schemas.microsoft.com/office/drawing/2014/main" id="{D508C937-4682-B9A9-7E0E-BEDD5D342502}"/>
              </a:ext>
            </a:extLst>
          </p:cNvPr>
          <p:cNvCxnSpPr>
            <a:cxnSpLocks/>
          </p:cNvCxnSpPr>
          <p:nvPr/>
        </p:nvCxnSpPr>
        <p:spPr>
          <a:xfrm flipV="1">
            <a:off x="5039870" y="3941826"/>
            <a:ext cx="0" cy="459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10BAC775-7C67-538D-D3F4-AEE81D8EFF28}"/>
              </a:ext>
            </a:extLst>
          </p:cNvPr>
          <p:cNvCxnSpPr>
            <a:cxnSpLocks/>
          </p:cNvCxnSpPr>
          <p:nvPr/>
        </p:nvCxnSpPr>
        <p:spPr>
          <a:xfrm flipV="1">
            <a:off x="4368403" y="3948734"/>
            <a:ext cx="7459" cy="219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>
            <a:extLst>
              <a:ext uri="{FF2B5EF4-FFF2-40B4-BE49-F238E27FC236}">
                <a16:creationId xmlns:a16="http://schemas.microsoft.com/office/drawing/2014/main" id="{D427E687-D98C-103F-A77B-76314B508C5A}"/>
              </a:ext>
            </a:extLst>
          </p:cNvPr>
          <p:cNvCxnSpPr>
            <a:cxnSpLocks/>
          </p:cNvCxnSpPr>
          <p:nvPr/>
        </p:nvCxnSpPr>
        <p:spPr>
          <a:xfrm flipV="1">
            <a:off x="3933363" y="3922629"/>
            <a:ext cx="12577" cy="543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Arrow Connector 1043">
            <a:extLst>
              <a:ext uri="{FF2B5EF4-FFF2-40B4-BE49-F238E27FC236}">
                <a16:creationId xmlns:a16="http://schemas.microsoft.com/office/drawing/2014/main" id="{785485FE-CE96-DD94-1D9B-63400428F559}"/>
              </a:ext>
            </a:extLst>
          </p:cNvPr>
          <p:cNvCxnSpPr>
            <a:cxnSpLocks/>
          </p:cNvCxnSpPr>
          <p:nvPr/>
        </p:nvCxnSpPr>
        <p:spPr>
          <a:xfrm flipH="1">
            <a:off x="4450436" y="3197770"/>
            <a:ext cx="1" cy="284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0D9C87B0-B8B3-B8DE-942E-C849131E9175}"/>
              </a:ext>
            </a:extLst>
          </p:cNvPr>
          <p:cNvCxnSpPr>
            <a:cxnSpLocks/>
          </p:cNvCxnSpPr>
          <p:nvPr/>
        </p:nvCxnSpPr>
        <p:spPr>
          <a:xfrm flipH="1" flipV="1">
            <a:off x="2659906" y="3866228"/>
            <a:ext cx="913" cy="219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>
            <a:extLst>
              <a:ext uri="{FF2B5EF4-FFF2-40B4-BE49-F238E27FC236}">
                <a16:creationId xmlns:a16="http://schemas.microsoft.com/office/drawing/2014/main" id="{32080355-575B-788E-B6F2-72AD4AC6308D}"/>
              </a:ext>
            </a:extLst>
          </p:cNvPr>
          <p:cNvCxnSpPr>
            <a:cxnSpLocks/>
          </p:cNvCxnSpPr>
          <p:nvPr/>
        </p:nvCxnSpPr>
        <p:spPr>
          <a:xfrm flipH="1">
            <a:off x="3507781" y="3184106"/>
            <a:ext cx="64" cy="263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ECF68728-C2DE-8DDF-AC65-8F850AA474B3}"/>
              </a:ext>
            </a:extLst>
          </p:cNvPr>
          <p:cNvCxnSpPr>
            <a:cxnSpLocks/>
          </p:cNvCxnSpPr>
          <p:nvPr/>
        </p:nvCxnSpPr>
        <p:spPr>
          <a:xfrm>
            <a:off x="4108964" y="2869847"/>
            <a:ext cx="0" cy="6335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Arrow Connector 1048">
            <a:extLst>
              <a:ext uri="{FF2B5EF4-FFF2-40B4-BE49-F238E27FC236}">
                <a16:creationId xmlns:a16="http://schemas.microsoft.com/office/drawing/2014/main" id="{48546EFF-B306-E594-DC30-C42FEA11C040}"/>
              </a:ext>
            </a:extLst>
          </p:cNvPr>
          <p:cNvCxnSpPr>
            <a:cxnSpLocks/>
          </p:cNvCxnSpPr>
          <p:nvPr/>
        </p:nvCxnSpPr>
        <p:spPr>
          <a:xfrm>
            <a:off x="2660902" y="3184106"/>
            <a:ext cx="0" cy="3692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>
            <a:extLst>
              <a:ext uri="{FF2B5EF4-FFF2-40B4-BE49-F238E27FC236}">
                <a16:creationId xmlns:a16="http://schemas.microsoft.com/office/drawing/2014/main" id="{D657A17D-2E78-C3E4-56F5-14201D7ED974}"/>
              </a:ext>
            </a:extLst>
          </p:cNvPr>
          <p:cNvCxnSpPr>
            <a:cxnSpLocks/>
          </p:cNvCxnSpPr>
          <p:nvPr/>
        </p:nvCxnSpPr>
        <p:spPr>
          <a:xfrm flipH="1">
            <a:off x="2236510" y="2869846"/>
            <a:ext cx="912" cy="531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Arrow Connector 1059">
            <a:extLst>
              <a:ext uri="{FF2B5EF4-FFF2-40B4-BE49-F238E27FC236}">
                <a16:creationId xmlns:a16="http://schemas.microsoft.com/office/drawing/2014/main" id="{826974F2-F509-E7BB-6721-378E92FCF4C5}"/>
              </a:ext>
            </a:extLst>
          </p:cNvPr>
          <p:cNvCxnSpPr>
            <a:cxnSpLocks/>
          </p:cNvCxnSpPr>
          <p:nvPr/>
        </p:nvCxnSpPr>
        <p:spPr>
          <a:xfrm flipH="1" flipV="1">
            <a:off x="836219" y="1938560"/>
            <a:ext cx="275314" cy="10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Arrow Connector 1061">
            <a:extLst>
              <a:ext uri="{FF2B5EF4-FFF2-40B4-BE49-F238E27FC236}">
                <a16:creationId xmlns:a16="http://schemas.microsoft.com/office/drawing/2014/main" id="{0E675A10-6B73-0885-831C-F3F26BE05CED}"/>
              </a:ext>
            </a:extLst>
          </p:cNvPr>
          <p:cNvCxnSpPr>
            <a:cxnSpLocks/>
          </p:cNvCxnSpPr>
          <p:nvPr/>
        </p:nvCxnSpPr>
        <p:spPr>
          <a:xfrm flipV="1">
            <a:off x="2176022" y="1092601"/>
            <a:ext cx="0" cy="3522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0" name="Straight Arrow Connector 1069">
            <a:extLst>
              <a:ext uri="{FF2B5EF4-FFF2-40B4-BE49-F238E27FC236}">
                <a16:creationId xmlns:a16="http://schemas.microsoft.com/office/drawing/2014/main" id="{4C93FD0D-C0FB-19B4-FE1E-F47CDB31D4CE}"/>
              </a:ext>
            </a:extLst>
          </p:cNvPr>
          <p:cNvCxnSpPr>
            <a:cxnSpLocks/>
          </p:cNvCxnSpPr>
          <p:nvPr/>
        </p:nvCxnSpPr>
        <p:spPr>
          <a:xfrm flipV="1">
            <a:off x="4216117" y="1082363"/>
            <a:ext cx="12747" cy="5475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90" name="Picture 1089">
            <a:extLst>
              <a:ext uri="{FF2B5EF4-FFF2-40B4-BE49-F238E27FC236}">
                <a16:creationId xmlns:a16="http://schemas.microsoft.com/office/drawing/2014/main" id="{31C154E5-7DA4-4488-AB9E-DEF3527D5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580" y="470440"/>
            <a:ext cx="1661288" cy="649448"/>
          </a:xfrm>
          <a:prstGeom prst="rect">
            <a:avLst/>
          </a:prstGeom>
        </p:spPr>
      </p:pic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F74F46B9-8274-4762-A69B-7121CDAB1617}"/>
              </a:ext>
            </a:extLst>
          </p:cNvPr>
          <p:cNvCxnSpPr>
            <a:cxnSpLocks/>
          </p:cNvCxnSpPr>
          <p:nvPr/>
        </p:nvCxnSpPr>
        <p:spPr>
          <a:xfrm flipH="1">
            <a:off x="1407920" y="2870703"/>
            <a:ext cx="9521" cy="4449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29195FF-0DEA-441F-AB29-52217B18BB34}"/>
              </a:ext>
            </a:extLst>
          </p:cNvPr>
          <p:cNvSpPr txBox="1"/>
          <p:nvPr/>
        </p:nvSpPr>
        <p:spPr>
          <a:xfrm>
            <a:off x="4889952" y="1449024"/>
            <a:ext cx="1885939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Assessment criteria</a:t>
            </a:r>
          </a:p>
          <a:p>
            <a:pPr algn="ctr"/>
            <a:r>
              <a:rPr lang="en-GB" sz="1000" b="1" dirty="0"/>
              <a:t>AO1-  </a:t>
            </a:r>
            <a:r>
              <a:rPr lang="en-GB" sz="1000" dirty="0"/>
              <a:t>Demonstrate knowledge and understanding of the factors effecting performance </a:t>
            </a:r>
            <a:endParaRPr lang="en-GB" sz="1000" b="1" dirty="0"/>
          </a:p>
          <a:p>
            <a:pPr algn="ctr"/>
            <a:r>
              <a:rPr lang="en-GB" sz="1000" b="1" dirty="0"/>
              <a:t>A02- </a:t>
            </a:r>
            <a:r>
              <a:rPr lang="en-GB" sz="1000" dirty="0"/>
              <a:t>Apply knowledge and understanding of these factors using sporting examples.</a:t>
            </a:r>
          </a:p>
          <a:p>
            <a:pPr algn="ctr"/>
            <a:r>
              <a:rPr lang="en-GB" sz="1000" b="1" dirty="0"/>
              <a:t>A03- </a:t>
            </a:r>
            <a:r>
              <a:rPr lang="en-GB" sz="1000" dirty="0"/>
              <a:t>Analyse and evaluate the factors underpinning performance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CDBABA9-4FD4-47E2-B8A2-D34DBF593665}"/>
              </a:ext>
            </a:extLst>
          </p:cNvPr>
          <p:cNvSpPr txBox="1"/>
          <p:nvPr/>
        </p:nvSpPr>
        <p:spPr>
          <a:xfrm>
            <a:off x="1426" y="4030982"/>
            <a:ext cx="1753149" cy="224676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Sociocultural issues and sports psychology</a:t>
            </a:r>
          </a:p>
          <a:p>
            <a:pPr algn="ctr"/>
            <a:r>
              <a:rPr lang="en-GB" sz="1000" b="1" dirty="0"/>
              <a:t>Section a-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Worth 30% overall grade.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20 questions</a:t>
            </a:r>
          </a:p>
          <a:p>
            <a:pPr algn="ctr"/>
            <a:r>
              <a:rPr lang="en-GB" sz="1000" dirty="0"/>
              <a:t>Question focus- sociocultural influences, sports psychology, health fitness and wellbeing </a:t>
            </a:r>
          </a:p>
          <a:p>
            <a:pPr algn="ctr"/>
            <a:r>
              <a:rPr lang="en-GB" sz="1000" b="1" dirty="0"/>
              <a:t>Section b-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Worth 30% overall grade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20 Questions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One 6 mark question which will link to synoptic knowledge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4193463-A76E-48D2-AD60-C9FED9EB2DEA}"/>
              </a:ext>
            </a:extLst>
          </p:cNvPr>
          <p:cNvSpPr txBox="1"/>
          <p:nvPr/>
        </p:nvSpPr>
        <p:spPr>
          <a:xfrm>
            <a:off x="5036659" y="6844083"/>
            <a:ext cx="1692146" cy="224676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Physical factors effecting performance</a:t>
            </a:r>
          </a:p>
          <a:p>
            <a:pPr algn="ctr"/>
            <a:r>
              <a:rPr lang="en-GB" sz="1000" b="1" dirty="0"/>
              <a:t>Section a-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Worth 30% overall grade.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20 questions</a:t>
            </a:r>
          </a:p>
          <a:p>
            <a:pPr algn="ctr"/>
            <a:r>
              <a:rPr lang="en-GB" sz="1000" dirty="0"/>
              <a:t>Question focus- applied anatomy and physiology and physical training</a:t>
            </a:r>
          </a:p>
          <a:p>
            <a:pPr algn="ctr"/>
            <a:r>
              <a:rPr lang="en-GB" sz="1000" b="1" dirty="0"/>
              <a:t>Section b-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Worth 30% overall grade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20 Questions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/>
              <a:t>One 6 mark question which will link to synoptic knowledge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DAD904-3810-1F84-4A0E-710A0CA6290C}"/>
              </a:ext>
            </a:extLst>
          </p:cNvPr>
          <p:cNvSpPr txBox="1"/>
          <p:nvPr/>
        </p:nvSpPr>
        <p:spPr>
          <a:xfrm>
            <a:off x="4253244" y="8531990"/>
            <a:ext cx="7384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  <a:cs typeface="Calibri"/>
              </a:rPr>
              <a:t>football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269F2E-DF60-91F7-8E71-051DEFBBFA49}"/>
              </a:ext>
            </a:extLst>
          </p:cNvPr>
          <p:cNvSpPr txBox="1"/>
          <p:nvPr/>
        </p:nvSpPr>
        <p:spPr>
          <a:xfrm>
            <a:off x="3436212" y="8531989"/>
            <a:ext cx="7384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  <a:cs typeface="Calibri"/>
              </a:rPr>
              <a:t>Netball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04627F-EE92-EFAA-0449-75938658D481}"/>
              </a:ext>
            </a:extLst>
          </p:cNvPr>
          <p:cNvSpPr txBox="1"/>
          <p:nvPr/>
        </p:nvSpPr>
        <p:spPr>
          <a:xfrm>
            <a:off x="2616334" y="8561827"/>
            <a:ext cx="7384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  <a:cs typeface="Calibri"/>
              </a:rPr>
              <a:t>Handball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AC8241-6F53-E231-3B7F-EE08BC22E992}"/>
              </a:ext>
            </a:extLst>
          </p:cNvPr>
          <p:cNvSpPr txBox="1"/>
          <p:nvPr/>
        </p:nvSpPr>
        <p:spPr>
          <a:xfrm>
            <a:off x="1960451" y="8323128"/>
            <a:ext cx="9621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  <a:cs typeface="Calibri"/>
              </a:rPr>
              <a:t>Badminton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315A2A1-FC0E-0337-9613-FFAAB3275B82}"/>
              </a:ext>
            </a:extLst>
          </p:cNvPr>
          <p:cNvSpPr txBox="1"/>
          <p:nvPr/>
        </p:nvSpPr>
        <p:spPr>
          <a:xfrm>
            <a:off x="1095846" y="8099348"/>
            <a:ext cx="7384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  <a:cs typeface="Calibri"/>
              </a:rPr>
              <a:t>Rugby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CB237A-0053-0452-A25C-66B3DD64EA45}"/>
              </a:ext>
            </a:extLst>
          </p:cNvPr>
          <p:cNvSpPr txBox="1"/>
          <p:nvPr/>
        </p:nvSpPr>
        <p:spPr>
          <a:xfrm>
            <a:off x="1751929" y="7010285"/>
            <a:ext cx="115591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Calibri"/>
              </a:rPr>
              <a:t>Video evidence capture 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BB3054-5103-ED6A-F5BE-6B22C0073C62}"/>
              </a:ext>
            </a:extLst>
          </p:cNvPr>
          <p:cNvSpPr txBox="1"/>
          <p:nvPr/>
        </p:nvSpPr>
        <p:spPr>
          <a:xfrm>
            <a:off x="1096680" y="7621950"/>
            <a:ext cx="93228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cs typeface="Calibri"/>
              </a:rPr>
              <a:t>Gymnastics and dance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EE9F75F-706E-0368-5C36-2FB8952BBCA8}"/>
              </a:ext>
            </a:extLst>
          </p:cNvPr>
          <p:cNvSpPr txBox="1"/>
          <p:nvPr/>
        </p:nvSpPr>
        <p:spPr>
          <a:xfrm>
            <a:off x="1216048" y="7398169"/>
            <a:ext cx="97701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cs typeface="Calibri"/>
              </a:rPr>
              <a:t>Trampolining 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2FC8A8B-D65C-5A53-6AA7-3FC41889C73D}"/>
              </a:ext>
            </a:extLst>
          </p:cNvPr>
          <p:cNvSpPr txBox="1"/>
          <p:nvPr/>
        </p:nvSpPr>
        <p:spPr>
          <a:xfrm>
            <a:off x="2468479" y="7219146"/>
            <a:ext cx="7384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  <a:cs typeface="Calibri"/>
              </a:rPr>
              <a:t>Volleyball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9CA2697-CD65-6F05-828E-CA41D0A331E3}"/>
              </a:ext>
            </a:extLst>
          </p:cNvPr>
          <p:cNvSpPr txBox="1"/>
          <p:nvPr/>
        </p:nvSpPr>
        <p:spPr>
          <a:xfrm>
            <a:off x="3020200" y="7457845"/>
            <a:ext cx="7384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cs typeface="Calibri"/>
              </a:rPr>
              <a:t>Athletics </a:t>
            </a:r>
            <a:endParaRPr lang="en-US" sz="1100" dirty="0">
              <a:solidFill>
                <a:srgbClr val="FFFFFF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3EA453A-72D9-529A-5693-DB96DA1D9657}"/>
              </a:ext>
            </a:extLst>
          </p:cNvPr>
          <p:cNvCxnSpPr>
            <a:cxnSpLocks/>
          </p:cNvCxnSpPr>
          <p:nvPr/>
        </p:nvCxnSpPr>
        <p:spPr>
          <a:xfrm flipV="1">
            <a:off x="4138150" y="6691272"/>
            <a:ext cx="0" cy="6715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5252513-0F40-894B-F4BE-4C0F2EDCB082}"/>
              </a:ext>
            </a:extLst>
          </p:cNvPr>
          <p:cNvSpPr txBox="1"/>
          <p:nvPr/>
        </p:nvSpPr>
        <p:spPr>
          <a:xfrm>
            <a:off x="3840418" y="7368332"/>
            <a:ext cx="115591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Calibri"/>
              </a:rPr>
              <a:t>Video evidence capture 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28C8D9-0599-178D-22B8-68912FA16B10}"/>
              </a:ext>
            </a:extLst>
          </p:cNvPr>
          <p:cNvSpPr txBox="1"/>
          <p:nvPr/>
        </p:nvSpPr>
        <p:spPr>
          <a:xfrm>
            <a:off x="2252737" y="4220808"/>
            <a:ext cx="81980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cs typeface="Calibri"/>
              </a:rPr>
              <a:t>Tennis 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45A59D-29E7-DDD5-4117-4A72E2194346}"/>
              </a:ext>
            </a:extLst>
          </p:cNvPr>
          <p:cNvSpPr txBox="1"/>
          <p:nvPr/>
        </p:nvSpPr>
        <p:spPr>
          <a:xfrm>
            <a:off x="4986716" y="5607929"/>
            <a:ext cx="7384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  <a:cs typeface="Calibri"/>
              </a:rPr>
              <a:t>football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90104D5-F619-2E3C-4D42-744704995CF5}"/>
              </a:ext>
            </a:extLst>
          </p:cNvPr>
          <p:cNvSpPr txBox="1"/>
          <p:nvPr/>
        </p:nvSpPr>
        <p:spPr>
          <a:xfrm>
            <a:off x="5197837" y="4876913"/>
            <a:ext cx="7384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  <a:cs typeface="Calibri"/>
              </a:rPr>
              <a:t>Netball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7A38043-90DF-45DE-73A8-29AE60B346AD}"/>
              </a:ext>
            </a:extLst>
          </p:cNvPr>
          <p:cNvSpPr txBox="1"/>
          <p:nvPr/>
        </p:nvSpPr>
        <p:spPr>
          <a:xfrm>
            <a:off x="4929032" y="4459191"/>
            <a:ext cx="7384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  <a:cs typeface="Calibri"/>
              </a:rPr>
              <a:t>Handball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AAA9E7F-95D4-A03F-FDCD-0ADBD65401DE}"/>
              </a:ext>
            </a:extLst>
          </p:cNvPr>
          <p:cNvSpPr txBox="1"/>
          <p:nvPr/>
        </p:nvSpPr>
        <p:spPr>
          <a:xfrm>
            <a:off x="4078897" y="2982242"/>
            <a:ext cx="9621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  <a:cs typeface="Calibri"/>
              </a:rPr>
              <a:t>Badminton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569DC9-0FF5-17DC-029F-BE0096D0408C}"/>
              </a:ext>
            </a:extLst>
          </p:cNvPr>
          <p:cNvSpPr txBox="1"/>
          <p:nvPr/>
        </p:nvSpPr>
        <p:spPr>
          <a:xfrm>
            <a:off x="4018784" y="4220491"/>
            <a:ext cx="7384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  <a:cs typeface="Calibri"/>
              </a:rPr>
              <a:t>Rugby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CC2CDA2-3F5D-8CD8-AA3B-E3E7876F5818}"/>
              </a:ext>
            </a:extLst>
          </p:cNvPr>
          <p:cNvSpPr txBox="1"/>
          <p:nvPr/>
        </p:nvSpPr>
        <p:spPr>
          <a:xfrm>
            <a:off x="1961923" y="2475007"/>
            <a:ext cx="115591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Calibri"/>
              </a:rPr>
              <a:t>Video evidence capture 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AC953C-CCB6-F0C2-2BC4-88202610F4D3}"/>
              </a:ext>
            </a:extLst>
          </p:cNvPr>
          <p:cNvSpPr txBox="1"/>
          <p:nvPr/>
        </p:nvSpPr>
        <p:spPr>
          <a:xfrm>
            <a:off x="3751261" y="2475007"/>
            <a:ext cx="93228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cs typeface="Calibri"/>
              </a:rPr>
              <a:t>Gymnastics and dance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DC065FB-510D-B2B3-6333-5F4C9F324F24}"/>
              </a:ext>
            </a:extLst>
          </p:cNvPr>
          <p:cNvSpPr txBox="1"/>
          <p:nvPr/>
        </p:nvSpPr>
        <p:spPr>
          <a:xfrm>
            <a:off x="3602353" y="4489027"/>
            <a:ext cx="97701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cs typeface="Calibri"/>
              </a:rPr>
              <a:t>Trampolining 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CE908AA-0065-8036-9B86-6957B39512B1}"/>
              </a:ext>
            </a:extLst>
          </p:cNvPr>
          <p:cNvSpPr txBox="1"/>
          <p:nvPr/>
        </p:nvSpPr>
        <p:spPr>
          <a:xfrm>
            <a:off x="2738587" y="4503946"/>
            <a:ext cx="7384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  <a:cs typeface="Calibri"/>
              </a:rPr>
              <a:t>Volleyball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3DD84A-9711-C2CD-CB3C-7234125F32F1}"/>
              </a:ext>
            </a:extLst>
          </p:cNvPr>
          <p:cNvSpPr txBox="1"/>
          <p:nvPr/>
        </p:nvSpPr>
        <p:spPr>
          <a:xfrm>
            <a:off x="2545243" y="2982242"/>
            <a:ext cx="7384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cs typeface="Calibri"/>
              </a:rPr>
              <a:t>Athletics 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31887A1-1EE9-7571-7160-C38FCCCE77C3}"/>
              </a:ext>
            </a:extLst>
          </p:cNvPr>
          <p:cNvSpPr txBox="1"/>
          <p:nvPr/>
        </p:nvSpPr>
        <p:spPr>
          <a:xfrm>
            <a:off x="3231832" y="2609274"/>
            <a:ext cx="1155917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Calibri"/>
              </a:rPr>
              <a:t>Video </a:t>
            </a:r>
            <a:endParaRPr lang="en-US"/>
          </a:p>
          <a:p>
            <a:r>
              <a:rPr lang="en-US" sz="1100" b="1" dirty="0">
                <a:solidFill>
                  <a:srgbClr val="FFFFFF"/>
                </a:solidFill>
                <a:cs typeface="Calibri"/>
              </a:rPr>
              <a:t>evidence capture </a:t>
            </a:r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D5987E8-733E-5C5A-E08D-12062B9B7919}"/>
              </a:ext>
            </a:extLst>
          </p:cNvPr>
          <p:cNvSpPr txBox="1"/>
          <p:nvPr/>
        </p:nvSpPr>
        <p:spPr>
          <a:xfrm>
            <a:off x="1092107" y="2222882"/>
            <a:ext cx="93987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cs typeface="Calibri"/>
              </a:rPr>
              <a:t>Students work on individual sport 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8916DF9-A46D-1EFC-497C-87C92DDCB38B}"/>
              </a:ext>
            </a:extLst>
          </p:cNvPr>
          <p:cNvSpPr txBox="1"/>
          <p:nvPr/>
        </p:nvSpPr>
        <p:spPr>
          <a:xfrm>
            <a:off x="1212206" y="1805158"/>
            <a:ext cx="132750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cs typeface="Calibri"/>
              </a:rPr>
              <a:t>Moderation prep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5FF7CEE-4F48-49A9-CA6D-72FC015480B3}"/>
              </a:ext>
            </a:extLst>
          </p:cNvPr>
          <p:cNvSpPr txBox="1"/>
          <p:nvPr/>
        </p:nvSpPr>
        <p:spPr>
          <a:xfrm>
            <a:off x="1421839" y="1417272"/>
            <a:ext cx="132750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cs typeface="Calibri"/>
              </a:rPr>
              <a:t>Moderation </a:t>
            </a:r>
            <a:r>
              <a:rPr lang="en-US" sz="1100">
                <a:solidFill>
                  <a:srgbClr val="FFFFFF"/>
                </a:solidFill>
                <a:cs typeface="Calibri"/>
              </a:rPr>
              <a:t>sample</a:t>
            </a:r>
            <a:r>
              <a:rPr lang="en-US" sz="1100" dirty="0">
                <a:solidFill>
                  <a:srgbClr val="FFFFFF"/>
                </a:solidFill>
                <a:cs typeface="Calibri"/>
              </a:rPr>
              <a:t> request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97991C2-1887-968A-9E13-9BED7D52C1D8}"/>
              </a:ext>
            </a:extLst>
          </p:cNvPr>
          <p:cNvSpPr txBox="1"/>
          <p:nvPr/>
        </p:nvSpPr>
        <p:spPr>
          <a:xfrm>
            <a:off x="3569742" y="1596295"/>
            <a:ext cx="132750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cs typeface="Calibri"/>
              </a:rPr>
              <a:t>Moderation day</a:t>
            </a:r>
          </a:p>
        </p:txBody>
      </p:sp>
    </p:spTree>
    <p:extLst>
      <p:ext uri="{BB962C8B-B14F-4D97-AF65-F5344CB8AC3E}">
        <p14:creationId xmlns:p14="http://schemas.microsoft.com/office/powerpoint/2010/main" val="16056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B71E5E5BB5A34E9D858D9CA28D0398" ma:contentTypeVersion="14" ma:contentTypeDescription="Create a new document." ma:contentTypeScope="" ma:versionID="39c0122d2e436ef660257907c11fca03">
  <xsd:schema xmlns:xsd="http://www.w3.org/2001/XMLSchema" xmlns:xs="http://www.w3.org/2001/XMLSchema" xmlns:p="http://schemas.microsoft.com/office/2006/metadata/properties" xmlns:ns3="806e0320-5824-4f3b-9a19-42a16ec08098" xmlns:ns4="4f973677-4cfc-4636-b519-9317b98951b8" targetNamespace="http://schemas.microsoft.com/office/2006/metadata/properties" ma:root="true" ma:fieldsID="0f4adc9a2f43c072d9785f4a1517430f" ns3:_="" ns4:_="">
    <xsd:import namespace="806e0320-5824-4f3b-9a19-42a16ec08098"/>
    <xsd:import namespace="4f973677-4cfc-4636-b519-9317b98951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73677-4cfc-4636-b519-9317b9895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4EC661-56A3-480A-A1D9-DAB5A291A8F3}">
  <ds:schemaRefs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806e0320-5824-4f3b-9a19-42a16ec08098"/>
    <ds:schemaRef ds:uri="http://schemas.microsoft.com/office/2006/documentManagement/types"/>
    <ds:schemaRef ds:uri="4f973677-4cfc-4636-b519-9317b98951b8"/>
  </ds:schemaRefs>
</ds:datastoreItem>
</file>

<file path=customXml/itemProps2.xml><?xml version="1.0" encoding="utf-8"?>
<ds:datastoreItem xmlns:ds="http://schemas.openxmlformats.org/officeDocument/2006/customXml" ds:itemID="{E4A65D7A-EA6A-4373-AE8B-49FB156C7A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6e0320-5824-4f3b-9a19-42a16ec08098"/>
    <ds:schemaRef ds:uri="4f973677-4cfc-4636-b519-9317b9895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924E99-3A16-4BA0-A7AE-3C4284A7CB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2533</TotalTime>
  <Words>345</Words>
  <Application>Microsoft Office PowerPoint</Application>
  <PresentationFormat>A4 Paper (210x297 mm)</PresentationFormat>
  <Paragraphs>98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Wadebridge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Burrell, Grace</dc:creator>
  <cp:lastModifiedBy>Thomas Verity</cp:lastModifiedBy>
  <cp:revision>1076</cp:revision>
  <cp:lastPrinted>2022-01-20T17:20:37Z</cp:lastPrinted>
  <dcterms:created xsi:type="dcterms:W3CDTF">2019-10-28T16:02:33Z</dcterms:created>
  <dcterms:modified xsi:type="dcterms:W3CDTF">2024-05-21T14:07:51Z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0x0101000CB71E5E5BB5A34E9D858D9CA28D0398</vt:lpwstr>
  </property>
</Properties>
</file>